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87" r:id="rId2"/>
    <p:sldId id="288" r:id="rId3"/>
    <p:sldId id="289" r:id="rId4"/>
    <p:sldId id="290" r:id="rId5"/>
    <p:sldId id="291" r:id="rId6"/>
    <p:sldId id="292" r:id="rId7"/>
    <p:sldId id="293" r:id="rId8"/>
    <p:sldId id="294" r:id="rId9"/>
    <p:sldId id="295" r:id="rId10"/>
    <p:sldId id="296" r:id="rId11"/>
    <p:sldId id="297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>
        <p:scale>
          <a:sx n="75" d="100"/>
          <a:sy n="75" d="100"/>
        </p:scale>
        <p:origin x="-1152" y="-4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107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1601A8-B675-498B-B90D-72CE9C650195}" type="datetimeFigureOut">
              <a:rPr lang="zh-CN" altLang="en-US" smtClean="0"/>
              <a:t>2016/9/9 Friday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BAFFAB-E424-4B4F-AEAB-DD69169F44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1708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781472-9462-4248-9558-9812B202111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07745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781472-9462-4248-9558-9812B202111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2180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781472-9462-4248-9558-9812B202111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82062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781472-9462-4248-9558-9812B202111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15501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781472-9462-4248-9558-9812B202111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90659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781472-9462-4248-9558-9812B202111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81337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781472-9462-4248-9558-9812B202111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49935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781472-9462-4248-9558-9812B202111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24860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781472-9462-4248-9558-9812B202111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24919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781472-9462-4248-9558-9812B202111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0355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6545943"/>
            <a:ext cx="12192000" cy="3120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任意多边形 7"/>
          <p:cNvSpPr/>
          <p:nvPr userDrawn="1"/>
        </p:nvSpPr>
        <p:spPr>
          <a:xfrm>
            <a:off x="10259778" y="6545943"/>
            <a:ext cx="1932222" cy="312057"/>
          </a:xfrm>
          <a:custGeom>
            <a:avLst/>
            <a:gdLst>
              <a:gd name="connsiteX0" fmla="*/ 0 w 1932222"/>
              <a:gd name="connsiteY0" fmla="*/ 0 h 312057"/>
              <a:gd name="connsiteX1" fmla="*/ 1932222 w 1932222"/>
              <a:gd name="connsiteY1" fmla="*/ 0 h 312057"/>
              <a:gd name="connsiteX2" fmla="*/ 1932222 w 1932222"/>
              <a:gd name="connsiteY2" fmla="*/ 312057 h 312057"/>
              <a:gd name="connsiteX3" fmla="*/ 154981 w 1932222"/>
              <a:gd name="connsiteY3" fmla="*/ 312057 h 312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2222" h="312057">
                <a:moveTo>
                  <a:pt x="0" y="0"/>
                </a:moveTo>
                <a:lnTo>
                  <a:pt x="1932222" y="0"/>
                </a:lnTo>
                <a:lnTo>
                  <a:pt x="1932222" y="312057"/>
                </a:lnTo>
                <a:lnTo>
                  <a:pt x="154981" y="31205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417299" y="6538912"/>
            <a:ext cx="650875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9955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99BBEB-F112-4553-B8E2-F68FFD66CC9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2016/9/9 Friday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6218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06AE46-B7E3-4C5A-856E-AAA8855B5C32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2016/9/9 Friday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2583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8E8619-6774-4FF6-8973-8CAD6C70A802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2016/9/9 Friday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3788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7DA4FB-9841-42F2-A7C9-44A27BB12F4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2016/9/9 Friday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4129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57ED6A-566D-47C4-8322-BC1C785388BD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2016/9/9 Friday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9537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0B63D9-37BE-4755-8807-7B5BF9963B7D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2016/9/9 Friday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9388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E5C3A6-0B07-4033-90AE-17A278AE32B2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2016/9/9 Friday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4047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854F46-C76C-4310-91F5-85295BFA8EE3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2016/9/9 Friday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4190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12BF04-B3FB-4FD1-98F6-DFD1E68BE8B8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2016/9/9 Friday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5509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1E0473-697F-4C53-9954-B1D51EA06F18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2016/9/9 Friday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657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27FBCD-4033-4C07-92F3-C0AD40B874BD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2016/9/9 Friday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4857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矩形 127"/>
          <p:cNvSpPr/>
          <p:nvPr/>
        </p:nvSpPr>
        <p:spPr>
          <a:xfrm>
            <a:off x="0" y="6545943"/>
            <a:ext cx="12192000" cy="3120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1" name="任意多边形 130"/>
          <p:cNvSpPr/>
          <p:nvPr/>
        </p:nvSpPr>
        <p:spPr>
          <a:xfrm>
            <a:off x="10269304" y="6545943"/>
            <a:ext cx="1932222" cy="312057"/>
          </a:xfrm>
          <a:custGeom>
            <a:avLst/>
            <a:gdLst>
              <a:gd name="connsiteX0" fmla="*/ 0 w 1932222"/>
              <a:gd name="connsiteY0" fmla="*/ 0 h 312057"/>
              <a:gd name="connsiteX1" fmla="*/ 1932222 w 1932222"/>
              <a:gd name="connsiteY1" fmla="*/ 0 h 312057"/>
              <a:gd name="connsiteX2" fmla="*/ 1932222 w 1932222"/>
              <a:gd name="connsiteY2" fmla="*/ 312057 h 312057"/>
              <a:gd name="connsiteX3" fmla="*/ 154981 w 1932222"/>
              <a:gd name="connsiteY3" fmla="*/ 312057 h 312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2222" h="312057">
                <a:moveTo>
                  <a:pt x="0" y="0"/>
                </a:moveTo>
                <a:lnTo>
                  <a:pt x="1932222" y="0"/>
                </a:lnTo>
                <a:lnTo>
                  <a:pt x="1932222" y="312057"/>
                </a:lnTo>
                <a:lnTo>
                  <a:pt x="154981" y="31205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2" name="灯片编号占位符 1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0" y="0"/>
            <a:ext cx="12192000" cy="6963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0" y="0"/>
            <a:ext cx="138112" cy="6963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5" name="文本框 134"/>
          <p:cNvSpPr txBox="1"/>
          <p:nvPr/>
        </p:nvSpPr>
        <p:spPr>
          <a:xfrm>
            <a:off x="254000" y="99391"/>
            <a:ext cx="63434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0" lang="zh-CN" altLang="en-US" sz="2800" b="1" i="0" u="none" strike="noStrike" kern="1200" cap="none" spc="60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立体箭头环形指示</a:t>
            </a:r>
            <a:r>
              <a:rPr kumimoji="0" lang="en-US" altLang="zh-CN" sz="2800" b="1" i="0" u="none" strike="noStrike" kern="1200" cap="none" spc="60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PPT</a:t>
            </a:r>
            <a:r>
              <a:rPr lang="zh-CN" altLang="en-US" sz="2800" b="1" spc="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创意图表</a:t>
            </a:r>
            <a:endParaRPr kumimoji="0" lang="zh-CN" altLang="en-US" sz="2800" b="1" i="0" u="none" strike="noStrike" kern="1200" cap="none" spc="60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08" name="组合 207"/>
          <p:cNvGrpSpPr/>
          <p:nvPr/>
        </p:nvGrpSpPr>
        <p:grpSpPr>
          <a:xfrm>
            <a:off x="866814" y="5027729"/>
            <a:ext cx="3323137" cy="1022167"/>
            <a:chOff x="775788" y="1184908"/>
            <a:chExt cx="3323137" cy="1022167"/>
          </a:xfrm>
        </p:grpSpPr>
        <p:sp>
          <p:nvSpPr>
            <p:cNvPr id="209" name="文本框 208"/>
            <p:cNvSpPr txBox="1"/>
            <p:nvPr/>
          </p:nvSpPr>
          <p:spPr>
            <a:xfrm>
              <a:off x="1147304" y="1184908"/>
              <a:ext cx="29516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10" name="文本框 209"/>
            <p:cNvSpPr txBox="1"/>
            <p:nvPr/>
          </p:nvSpPr>
          <p:spPr>
            <a:xfrm>
              <a:off x="1147304" y="1636791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11" name="直接连接符 210"/>
            <p:cNvCxnSpPr/>
            <p:nvPr/>
          </p:nvCxnSpPr>
          <p:spPr>
            <a:xfrm>
              <a:off x="1213979" y="1595515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接连接符 211"/>
            <p:cNvCxnSpPr/>
            <p:nvPr/>
          </p:nvCxnSpPr>
          <p:spPr>
            <a:xfrm>
              <a:off x="1213979" y="1644435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Freeform 255"/>
            <p:cNvSpPr>
              <a:spLocks noEditPoints="1"/>
            </p:cNvSpPr>
            <p:nvPr/>
          </p:nvSpPr>
          <p:spPr bwMode="auto">
            <a:xfrm>
              <a:off x="775788" y="1252537"/>
              <a:ext cx="319760" cy="224831"/>
            </a:xfrm>
            <a:custGeom>
              <a:avLst/>
              <a:gdLst>
                <a:gd name="T0" fmla="*/ 54 w 54"/>
                <a:gd name="T1" fmla="*/ 27 h 38"/>
                <a:gd name="T2" fmla="*/ 44 w 54"/>
                <a:gd name="T3" fmla="*/ 38 h 38"/>
                <a:gd name="T4" fmla="*/ 43 w 54"/>
                <a:gd name="T5" fmla="*/ 38 h 38"/>
                <a:gd name="T6" fmla="*/ 11 w 54"/>
                <a:gd name="T7" fmla="*/ 38 h 38"/>
                <a:gd name="T8" fmla="*/ 11 w 54"/>
                <a:gd name="T9" fmla="*/ 38 h 38"/>
                <a:gd name="T10" fmla="*/ 11 w 54"/>
                <a:gd name="T11" fmla="*/ 38 h 38"/>
                <a:gd name="T12" fmla="*/ 10 w 54"/>
                <a:gd name="T13" fmla="*/ 38 h 38"/>
                <a:gd name="T14" fmla="*/ 0 w 54"/>
                <a:gd name="T15" fmla="*/ 27 h 38"/>
                <a:gd name="T16" fmla="*/ 5 w 54"/>
                <a:gd name="T17" fmla="*/ 18 h 38"/>
                <a:gd name="T18" fmla="*/ 5 w 54"/>
                <a:gd name="T19" fmla="*/ 16 h 38"/>
                <a:gd name="T20" fmla="*/ 12 w 54"/>
                <a:gd name="T21" fmla="*/ 8 h 38"/>
                <a:gd name="T22" fmla="*/ 17 w 54"/>
                <a:gd name="T23" fmla="*/ 10 h 38"/>
                <a:gd name="T24" fmla="*/ 31 w 54"/>
                <a:gd name="T25" fmla="*/ 0 h 38"/>
                <a:gd name="T26" fmla="*/ 48 w 54"/>
                <a:gd name="T27" fmla="*/ 17 h 38"/>
                <a:gd name="T28" fmla="*/ 48 w 54"/>
                <a:gd name="T29" fmla="*/ 18 h 38"/>
                <a:gd name="T30" fmla="*/ 54 w 54"/>
                <a:gd name="T31" fmla="*/ 27 h 38"/>
                <a:gd name="T32" fmla="*/ 20 w 54"/>
                <a:gd name="T33" fmla="*/ 32 h 38"/>
                <a:gd name="T34" fmla="*/ 26 w 54"/>
                <a:gd name="T35" fmla="*/ 29 h 38"/>
                <a:gd name="T36" fmla="*/ 24 w 54"/>
                <a:gd name="T37" fmla="*/ 26 h 38"/>
                <a:gd name="T38" fmla="*/ 20 w 54"/>
                <a:gd name="T39" fmla="*/ 28 h 38"/>
                <a:gd name="T40" fmla="*/ 16 w 54"/>
                <a:gd name="T41" fmla="*/ 25 h 38"/>
                <a:gd name="T42" fmla="*/ 20 w 54"/>
                <a:gd name="T43" fmla="*/ 21 h 38"/>
                <a:gd name="T44" fmla="*/ 36 w 54"/>
                <a:gd name="T45" fmla="*/ 32 h 38"/>
                <a:gd name="T46" fmla="*/ 43 w 54"/>
                <a:gd name="T47" fmla="*/ 25 h 38"/>
                <a:gd name="T48" fmla="*/ 36 w 54"/>
                <a:gd name="T49" fmla="*/ 18 h 38"/>
                <a:gd name="T50" fmla="*/ 29 w 54"/>
                <a:gd name="T51" fmla="*/ 20 h 38"/>
                <a:gd name="T52" fmla="*/ 32 w 54"/>
                <a:gd name="T53" fmla="*/ 23 h 38"/>
                <a:gd name="T54" fmla="*/ 35 w 54"/>
                <a:gd name="T55" fmla="*/ 21 h 38"/>
                <a:gd name="T56" fmla="*/ 39 w 54"/>
                <a:gd name="T57" fmla="*/ 25 h 38"/>
                <a:gd name="T58" fmla="*/ 35 w 54"/>
                <a:gd name="T59" fmla="*/ 28 h 38"/>
                <a:gd name="T60" fmla="*/ 20 w 54"/>
                <a:gd name="T61" fmla="*/ 18 h 38"/>
                <a:gd name="T62" fmla="*/ 12 w 54"/>
                <a:gd name="T63" fmla="*/ 25 h 38"/>
                <a:gd name="T64" fmla="*/ 20 w 54"/>
                <a:gd name="T65" fmla="*/ 3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4" h="38">
                  <a:moveTo>
                    <a:pt x="54" y="27"/>
                  </a:moveTo>
                  <a:cubicBezTo>
                    <a:pt x="54" y="33"/>
                    <a:pt x="50" y="38"/>
                    <a:pt x="44" y="38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4" y="38"/>
                    <a:pt x="0" y="33"/>
                    <a:pt x="0" y="27"/>
                  </a:cubicBezTo>
                  <a:cubicBezTo>
                    <a:pt x="0" y="23"/>
                    <a:pt x="2" y="20"/>
                    <a:pt x="5" y="18"/>
                  </a:cubicBezTo>
                  <a:cubicBezTo>
                    <a:pt x="5" y="17"/>
                    <a:pt x="5" y="16"/>
                    <a:pt x="5" y="16"/>
                  </a:cubicBezTo>
                  <a:cubicBezTo>
                    <a:pt x="5" y="11"/>
                    <a:pt x="8" y="8"/>
                    <a:pt x="12" y="8"/>
                  </a:cubicBezTo>
                  <a:cubicBezTo>
                    <a:pt x="14" y="8"/>
                    <a:pt x="15" y="9"/>
                    <a:pt x="17" y="10"/>
                  </a:cubicBezTo>
                  <a:cubicBezTo>
                    <a:pt x="19" y="4"/>
                    <a:pt x="25" y="0"/>
                    <a:pt x="31" y="0"/>
                  </a:cubicBezTo>
                  <a:cubicBezTo>
                    <a:pt x="40" y="0"/>
                    <a:pt x="48" y="8"/>
                    <a:pt x="48" y="17"/>
                  </a:cubicBezTo>
                  <a:cubicBezTo>
                    <a:pt x="48" y="17"/>
                    <a:pt x="48" y="17"/>
                    <a:pt x="48" y="18"/>
                  </a:cubicBezTo>
                  <a:cubicBezTo>
                    <a:pt x="52" y="19"/>
                    <a:pt x="54" y="23"/>
                    <a:pt x="54" y="27"/>
                  </a:cubicBezTo>
                  <a:close/>
                  <a:moveTo>
                    <a:pt x="20" y="32"/>
                  </a:moveTo>
                  <a:cubicBezTo>
                    <a:pt x="23" y="32"/>
                    <a:pt x="24" y="31"/>
                    <a:pt x="26" y="29"/>
                  </a:cubicBezTo>
                  <a:cubicBezTo>
                    <a:pt x="26" y="28"/>
                    <a:pt x="25" y="27"/>
                    <a:pt x="24" y="26"/>
                  </a:cubicBezTo>
                  <a:cubicBezTo>
                    <a:pt x="23" y="27"/>
                    <a:pt x="22" y="28"/>
                    <a:pt x="20" y="28"/>
                  </a:cubicBezTo>
                  <a:cubicBezTo>
                    <a:pt x="18" y="28"/>
                    <a:pt x="16" y="27"/>
                    <a:pt x="16" y="25"/>
                  </a:cubicBezTo>
                  <a:cubicBezTo>
                    <a:pt x="16" y="23"/>
                    <a:pt x="18" y="21"/>
                    <a:pt x="20" y="21"/>
                  </a:cubicBezTo>
                  <a:cubicBezTo>
                    <a:pt x="26" y="21"/>
                    <a:pt x="27" y="32"/>
                    <a:pt x="36" y="32"/>
                  </a:cubicBezTo>
                  <a:cubicBezTo>
                    <a:pt x="40" y="32"/>
                    <a:pt x="43" y="29"/>
                    <a:pt x="43" y="25"/>
                  </a:cubicBezTo>
                  <a:cubicBezTo>
                    <a:pt x="43" y="20"/>
                    <a:pt x="40" y="18"/>
                    <a:pt x="36" y="18"/>
                  </a:cubicBezTo>
                  <a:cubicBezTo>
                    <a:pt x="33" y="18"/>
                    <a:pt x="31" y="18"/>
                    <a:pt x="29" y="20"/>
                  </a:cubicBezTo>
                  <a:cubicBezTo>
                    <a:pt x="30" y="21"/>
                    <a:pt x="31" y="22"/>
                    <a:pt x="32" y="23"/>
                  </a:cubicBezTo>
                  <a:cubicBezTo>
                    <a:pt x="33" y="22"/>
                    <a:pt x="34" y="21"/>
                    <a:pt x="35" y="21"/>
                  </a:cubicBezTo>
                  <a:cubicBezTo>
                    <a:pt x="37" y="21"/>
                    <a:pt x="39" y="23"/>
                    <a:pt x="39" y="25"/>
                  </a:cubicBezTo>
                  <a:cubicBezTo>
                    <a:pt x="39" y="27"/>
                    <a:pt x="37" y="28"/>
                    <a:pt x="35" y="28"/>
                  </a:cubicBezTo>
                  <a:cubicBezTo>
                    <a:pt x="30" y="28"/>
                    <a:pt x="28" y="18"/>
                    <a:pt x="20" y="18"/>
                  </a:cubicBezTo>
                  <a:cubicBezTo>
                    <a:pt x="16" y="18"/>
                    <a:pt x="12" y="20"/>
                    <a:pt x="12" y="25"/>
                  </a:cubicBezTo>
                  <a:cubicBezTo>
                    <a:pt x="12" y="29"/>
                    <a:pt x="16" y="32"/>
                    <a:pt x="20" y="32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14" name="组合 213"/>
          <p:cNvGrpSpPr/>
          <p:nvPr/>
        </p:nvGrpSpPr>
        <p:grpSpPr>
          <a:xfrm>
            <a:off x="8226429" y="2080884"/>
            <a:ext cx="3190870" cy="1022167"/>
            <a:chOff x="8653198" y="1184908"/>
            <a:chExt cx="3190870" cy="1022167"/>
          </a:xfrm>
        </p:grpSpPr>
        <p:sp>
          <p:nvSpPr>
            <p:cNvPr id="215" name="文本框 214"/>
            <p:cNvSpPr txBox="1"/>
            <p:nvPr/>
          </p:nvSpPr>
          <p:spPr>
            <a:xfrm>
              <a:off x="8978900" y="1184908"/>
              <a:ext cx="2865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3.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16" name="文本框 215"/>
            <p:cNvSpPr txBox="1"/>
            <p:nvPr/>
          </p:nvSpPr>
          <p:spPr>
            <a:xfrm>
              <a:off x="8978900" y="1636791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17" name="直接连接符 216"/>
            <p:cNvCxnSpPr/>
            <p:nvPr/>
          </p:nvCxnSpPr>
          <p:spPr>
            <a:xfrm>
              <a:off x="9045575" y="1595515"/>
              <a:ext cx="237971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接连接符 217"/>
            <p:cNvCxnSpPr/>
            <p:nvPr/>
          </p:nvCxnSpPr>
          <p:spPr>
            <a:xfrm>
              <a:off x="9045575" y="1644435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9" name="Freeform 315"/>
            <p:cNvSpPr>
              <a:spLocks noEditPoints="1"/>
            </p:cNvSpPr>
            <p:nvPr/>
          </p:nvSpPr>
          <p:spPr bwMode="auto">
            <a:xfrm>
              <a:off x="8653198" y="1246755"/>
              <a:ext cx="236393" cy="236393"/>
            </a:xfrm>
            <a:custGeom>
              <a:avLst/>
              <a:gdLst>
                <a:gd name="T0" fmla="*/ 41 w 41"/>
                <a:gd name="T1" fmla="*/ 34 h 41"/>
                <a:gd name="T2" fmla="*/ 33 w 41"/>
                <a:gd name="T3" fmla="*/ 41 h 41"/>
                <a:gd name="T4" fmla="*/ 8 w 41"/>
                <a:gd name="T5" fmla="*/ 41 h 41"/>
                <a:gd name="T6" fmla="*/ 0 w 41"/>
                <a:gd name="T7" fmla="*/ 34 h 41"/>
                <a:gd name="T8" fmla="*/ 0 w 41"/>
                <a:gd name="T9" fmla="*/ 8 h 41"/>
                <a:gd name="T10" fmla="*/ 8 w 41"/>
                <a:gd name="T11" fmla="*/ 0 h 41"/>
                <a:gd name="T12" fmla="*/ 33 w 41"/>
                <a:gd name="T13" fmla="*/ 0 h 41"/>
                <a:gd name="T14" fmla="*/ 41 w 41"/>
                <a:gd name="T15" fmla="*/ 8 h 41"/>
                <a:gd name="T16" fmla="*/ 41 w 41"/>
                <a:gd name="T17" fmla="*/ 34 h 41"/>
                <a:gd name="T18" fmla="*/ 29 w 41"/>
                <a:gd name="T19" fmla="*/ 20 h 41"/>
                <a:gd name="T20" fmla="*/ 21 w 41"/>
                <a:gd name="T21" fmla="*/ 12 h 41"/>
                <a:gd name="T22" fmla="*/ 7 w 41"/>
                <a:gd name="T23" fmla="*/ 27 h 41"/>
                <a:gd name="T24" fmla="*/ 7 w 41"/>
                <a:gd name="T25" fmla="*/ 34 h 41"/>
                <a:gd name="T26" fmla="*/ 15 w 41"/>
                <a:gd name="T27" fmla="*/ 34 h 41"/>
                <a:gd name="T28" fmla="*/ 29 w 41"/>
                <a:gd name="T29" fmla="*/ 20 h 41"/>
                <a:gd name="T30" fmla="*/ 15 w 41"/>
                <a:gd name="T31" fmla="*/ 30 h 41"/>
                <a:gd name="T32" fmla="*/ 14 w 41"/>
                <a:gd name="T33" fmla="*/ 32 h 41"/>
                <a:gd name="T34" fmla="*/ 12 w 41"/>
                <a:gd name="T35" fmla="*/ 32 h 41"/>
                <a:gd name="T36" fmla="*/ 12 w 41"/>
                <a:gd name="T37" fmla="*/ 29 h 41"/>
                <a:gd name="T38" fmla="*/ 9 w 41"/>
                <a:gd name="T39" fmla="*/ 29 h 41"/>
                <a:gd name="T40" fmla="*/ 9 w 41"/>
                <a:gd name="T41" fmla="*/ 28 h 41"/>
                <a:gd name="T42" fmla="*/ 11 w 41"/>
                <a:gd name="T43" fmla="*/ 26 h 41"/>
                <a:gd name="T44" fmla="*/ 15 w 41"/>
                <a:gd name="T45" fmla="*/ 30 h 41"/>
                <a:gd name="T46" fmla="*/ 22 w 41"/>
                <a:gd name="T47" fmla="*/ 17 h 41"/>
                <a:gd name="T48" fmla="*/ 14 w 41"/>
                <a:gd name="T49" fmla="*/ 24 h 41"/>
                <a:gd name="T50" fmla="*/ 13 w 41"/>
                <a:gd name="T51" fmla="*/ 25 h 41"/>
                <a:gd name="T52" fmla="*/ 13 w 41"/>
                <a:gd name="T53" fmla="*/ 24 h 41"/>
                <a:gd name="T54" fmla="*/ 21 w 41"/>
                <a:gd name="T55" fmla="*/ 16 h 41"/>
                <a:gd name="T56" fmla="*/ 22 w 41"/>
                <a:gd name="T57" fmla="*/ 16 h 41"/>
                <a:gd name="T58" fmla="*/ 22 w 41"/>
                <a:gd name="T59" fmla="*/ 17 h 41"/>
                <a:gd name="T60" fmla="*/ 33 w 41"/>
                <a:gd name="T61" fmla="*/ 16 h 41"/>
                <a:gd name="T62" fmla="*/ 33 w 41"/>
                <a:gd name="T63" fmla="*/ 12 h 41"/>
                <a:gd name="T64" fmla="*/ 29 w 41"/>
                <a:gd name="T65" fmla="*/ 8 h 41"/>
                <a:gd name="T66" fmla="*/ 26 w 41"/>
                <a:gd name="T67" fmla="*/ 8 h 41"/>
                <a:gd name="T68" fmla="*/ 23 w 41"/>
                <a:gd name="T69" fmla="*/ 10 h 41"/>
                <a:gd name="T70" fmla="*/ 31 w 41"/>
                <a:gd name="T71" fmla="*/ 18 h 41"/>
                <a:gd name="T72" fmla="*/ 33 w 41"/>
                <a:gd name="T73" fmla="*/ 1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" h="41">
                  <a:moveTo>
                    <a:pt x="41" y="34"/>
                  </a:moveTo>
                  <a:cubicBezTo>
                    <a:pt x="41" y="38"/>
                    <a:pt x="38" y="41"/>
                    <a:pt x="33" y="41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4" y="41"/>
                    <a:pt x="0" y="38"/>
                    <a:pt x="0" y="3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8" y="0"/>
                    <a:pt x="41" y="4"/>
                    <a:pt x="41" y="8"/>
                  </a:cubicBezTo>
                  <a:lnTo>
                    <a:pt x="41" y="34"/>
                  </a:lnTo>
                  <a:close/>
                  <a:moveTo>
                    <a:pt x="29" y="20"/>
                  </a:moveTo>
                  <a:cubicBezTo>
                    <a:pt x="21" y="12"/>
                    <a:pt x="21" y="12"/>
                    <a:pt x="21" y="12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15" y="34"/>
                    <a:pt x="15" y="34"/>
                    <a:pt x="15" y="34"/>
                  </a:cubicBezTo>
                  <a:lnTo>
                    <a:pt x="29" y="20"/>
                  </a:lnTo>
                  <a:close/>
                  <a:moveTo>
                    <a:pt x="15" y="30"/>
                  </a:moveTo>
                  <a:cubicBezTo>
                    <a:pt x="14" y="32"/>
                    <a:pt x="14" y="32"/>
                    <a:pt x="14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11" y="26"/>
                    <a:pt x="11" y="26"/>
                    <a:pt x="11" y="26"/>
                  </a:cubicBezTo>
                  <a:lnTo>
                    <a:pt x="15" y="30"/>
                  </a:lnTo>
                  <a:close/>
                  <a:moveTo>
                    <a:pt x="22" y="17"/>
                  </a:moveTo>
                  <a:cubicBezTo>
                    <a:pt x="14" y="24"/>
                    <a:pt x="14" y="24"/>
                    <a:pt x="14" y="24"/>
                  </a:cubicBezTo>
                  <a:cubicBezTo>
                    <a:pt x="14" y="25"/>
                    <a:pt x="13" y="25"/>
                    <a:pt x="13" y="25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1" y="16"/>
                    <a:pt x="22" y="16"/>
                    <a:pt x="22" y="16"/>
                  </a:cubicBezTo>
                  <a:cubicBezTo>
                    <a:pt x="22" y="16"/>
                    <a:pt x="22" y="16"/>
                    <a:pt x="22" y="17"/>
                  </a:cubicBezTo>
                  <a:close/>
                  <a:moveTo>
                    <a:pt x="33" y="16"/>
                  </a:moveTo>
                  <a:cubicBezTo>
                    <a:pt x="34" y="15"/>
                    <a:pt x="34" y="13"/>
                    <a:pt x="33" y="12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8" y="7"/>
                    <a:pt x="27" y="7"/>
                    <a:pt x="26" y="8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31" y="18"/>
                    <a:pt x="31" y="18"/>
                    <a:pt x="31" y="18"/>
                  </a:cubicBezTo>
                  <a:lnTo>
                    <a:pt x="33" y="16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0" name="组合 219"/>
          <p:cNvGrpSpPr/>
          <p:nvPr/>
        </p:nvGrpSpPr>
        <p:grpSpPr>
          <a:xfrm>
            <a:off x="887938" y="3448576"/>
            <a:ext cx="3192914" cy="1022167"/>
            <a:chOff x="821668" y="2906974"/>
            <a:chExt cx="3192914" cy="1022167"/>
          </a:xfrm>
        </p:grpSpPr>
        <p:sp>
          <p:nvSpPr>
            <p:cNvPr id="221" name="文本框 220"/>
            <p:cNvSpPr txBox="1"/>
            <p:nvPr/>
          </p:nvSpPr>
          <p:spPr>
            <a:xfrm>
              <a:off x="1147304" y="2906974"/>
              <a:ext cx="2867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22" name="文本框 221"/>
            <p:cNvSpPr txBox="1"/>
            <p:nvPr/>
          </p:nvSpPr>
          <p:spPr>
            <a:xfrm>
              <a:off x="1147304" y="3358857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23" name="直接连接符 222"/>
            <p:cNvCxnSpPr/>
            <p:nvPr/>
          </p:nvCxnSpPr>
          <p:spPr>
            <a:xfrm>
              <a:off x="1213979" y="3317581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接连接符 223"/>
            <p:cNvCxnSpPr/>
            <p:nvPr/>
          </p:nvCxnSpPr>
          <p:spPr>
            <a:xfrm>
              <a:off x="1213979" y="3366501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Freeform 163"/>
            <p:cNvSpPr>
              <a:spLocks noEditPoints="1"/>
            </p:cNvSpPr>
            <p:nvPr/>
          </p:nvSpPr>
          <p:spPr bwMode="auto">
            <a:xfrm>
              <a:off x="821668" y="2962934"/>
              <a:ext cx="298748" cy="230613"/>
            </a:xfrm>
            <a:custGeom>
              <a:avLst/>
              <a:gdLst>
                <a:gd name="T0" fmla="*/ 38 w 48"/>
                <a:gd name="T1" fmla="*/ 30 h 37"/>
                <a:gd name="T2" fmla="*/ 30 w 48"/>
                <a:gd name="T3" fmla="*/ 37 h 37"/>
                <a:gd name="T4" fmla="*/ 8 w 48"/>
                <a:gd name="T5" fmla="*/ 37 h 37"/>
                <a:gd name="T6" fmla="*/ 0 w 48"/>
                <a:gd name="T7" fmla="*/ 30 h 37"/>
                <a:gd name="T8" fmla="*/ 0 w 48"/>
                <a:gd name="T9" fmla="*/ 7 h 37"/>
                <a:gd name="T10" fmla="*/ 8 w 48"/>
                <a:gd name="T11" fmla="*/ 0 h 37"/>
                <a:gd name="T12" fmla="*/ 30 w 48"/>
                <a:gd name="T13" fmla="*/ 0 h 37"/>
                <a:gd name="T14" fmla="*/ 33 w 48"/>
                <a:gd name="T15" fmla="*/ 0 h 37"/>
                <a:gd name="T16" fmla="*/ 34 w 48"/>
                <a:gd name="T17" fmla="*/ 1 h 37"/>
                <a:gd name="T18" fmla="*/ 34 w 48"/>
                <a:gd name="T19" fmla="*/ 2 h 37"/>
                <a:gd name="T20" fmla="*/ 32 w 48"/>
                <a:gd name="T21" fmla="*/ 3 h 37"/>
                <a:gd name="T22" fmla="*/ 31 w 48"/>
                <a:gd name="T23" fmla="*/ 3 h 37"/>
                <a:gd name="T24" fmla="*/ 30 w 48"/>
                <a:gd name="T25" fmla="*/ 3 h 37"/>
                <a:gd name="T26" fmla="*/ 8 w 48"/>
                <a:gd name="T27" fmla="*/ 3 h 37"/>
                <a:gd name="T28" fmla="*/ 4 w 48"/>
                <a:gd name="T29" fmla="*/ 7 h 37"/>
                <a:gd name="T30" fmla="*/ 4 w 48"/>
                <a:gd name="T31" fmla="*/ 30 h 37"/>
                <a:gd name="T32" fmla="*/ 8 w 48"/>
                <a:gd name="T33" fmla="*/ 34 h 37"/>
                <a:gd name="T34" fmla="*/ 30 w 48"/>
                <a:gd name="T35" fmla="*/ 34 h 37"/>
                <a:gd name="T36" fmla="*/ 34 w 48"/>
                <a:gd name="T37" fmla="*/ 30 h 37"/>
                <a:gd name="T38" fmla="*/ 34 w 48"/>
                <a:gd name="T39" fmla="*/ 26 h 37"/>
                <a:gd name="T40" fmla="*/ 35 w 48"/>
                <a:gd name="T41" fmla="*/ 26 h 37"/>
                <a:gd name="T42" fmla="*/ 36 w 48"/>
                <a:gd name="T43" fmla="*/ 24 h 37"/>
                <a:gd name="T44" fmla="*/ 37 w 48"/>
                <a:gd name="T45" fmla="*/ 24 h 37"/>
                <a:gd name="T46" fmla="*/ 38 w 48"/>
                <a:gd name="T47" fmla="*/ 25 h 37"/>
                <a:gd name="T48" fmla="*/ 38 w 48"/>
                <a:gd name="T49" fmla="*/ 30 h 37"/>
                <a:gd name="T50" fmla="*/ 43 w 48"/>
                <a:gd name="T51" fmla="*/ 13 h 37"/>
                <a:gd name="T52" fmla="*/ 25 w 48"/>
                <a:gd name="T53" fmla="*/ 31 h 37"/>
                <a:gd name="T54" fmla="*/ 17 w 48"/>
                <a:gd name="T55" fmla="*/ 31 h 37"/>
                <a:gd name="T56" fmla="*/ 17 w 48"/>
                <a:gd name="T57" fmla="*/ 23 h 37"/>
                <a:gd name="T58" fmla="*/ 35 w 48"/>
                <a:gd name="T59" fmla="*/ 5 h 37"/>
                <a:gd name="T60" fmla="*/ 43 w 48"/>
                <a:gd name="T61" fmla="*/ 13 h 37"/>
                <a:gd name="T62" fmla="*/ 27 w 48"/>
                <a:gd name="T63" fmla="*/ 25 h 37"/>
                <a:gd name="T64" fmla="*/ 23 w 48"/>
                <a:gd name="T65" fmla="*/ 21 h 37"/>
                <a:gd name="T66" fmla="*/ 20 w 48"/>
                <a:gd name="T67" fmla="*/ 24 h 37"/>
                <a:gd name="T68" fmla="*/ 20 w 48"/>
                <a:gd name="T69" fmla="*/ 25 h 37"/>
                <a:gd name="T70" fmla="*/ 22 w 48"/>
                <a:gd name="T71" fmla="*/ 25 h 37"/>
                <a:gd name="T72" fmla="*/ 22 w 48"/>
                <a:gd name="T73" fmla="*/ 28 h 37"/>
                <a:gd name="T74" fmla="*/ 24 w 48"/>
                <a:gd name="T75" fmla="*/ 28 h 37"/>
                <a:gd name="T76" fmla="*/ 27 w 48"/>
                <a:gd name="T77" fmla="*/ 25 h 37"/>
                <a:gd name="T78" fmla="*/ 35 w 48"/>
                <a:gd name="T79" fmla="*/ 9 h 37"/>
                <a:gd name="T80" fmla="*/ 25 w 48"/>
                <a:gd name="T81" fmla="*/ 18 h 37"/>
                <a:gd name="T82" fmla="*/ 25 w 48"/>
                <a:gd name="T83" fmla="*/ 19 h 37"/>
                <a:gd name="T84" fmla="*/ 26 w 48"/>
                <a:gd name="T85" fmla="*/ 19 h 37"/>
                <a:gd name="T86" fmla="*/ 36 w 48"/>
                <a:gd name="T87" fmla="*/ 10 h 37"/>
                <a:gd name="T88" fmla="*/ 36 w 48"/>
                <a:gd name="T89" fmla="*/ 9 h 37"/>
                <a:gd name="T90" fmla="*/ 35 w 48"/>
                <a:gd name="T91" fmla="*/ 9 h 37"/>
                <a:gd name="T92" fmla="*/ 45 w 48"/>
                <a:gd name="T93" fmla="*/ 11 h 37"/>
                <a:gd name="T94" fmla="*/ 37 w 48"/>
                <a:gd name="T95" fmla="*/ 3 h 37"/>
                <a:gd name="T96" fmla="*/ 39 w 48"/>
                <a:gd name="T97" fmla="*/ 1 h 37"/>
                <a:gd name="T98" fmla="*/ 43 w 48"/>
                <a:gd name="T99" fmla="*/ 1 h 37"/>
                <a:gd name="T100" fmla="*/ 47 w 48"/>
                <a:gd name="T101" fmla="*/ 5 h 37"/>
                <a:gd name="T102" fmla="*/ 47 w 48"/>
                <a:gd name="T103" fmla="*/ 8 h 37"/>
                <a:gd name="T104" fmla="*/ 45 w 48"/>
                <a:gd name="T105" fmla="*/ 1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8" h="37">
                  <a:moveTo>
                    <a:pt x="38" y="30"/>
                  </a:moveTo>
                  <a:cubicBezTo>
                    <a:pt x="38" y="34"/>
                    <a:pt x="34" y="37"/>
                    <a:pt x="30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4" y="37"/>
                    <a:pt x="0" y="34"/>
                    <a:pt x="0" y="3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1" y="0"/>
                    <a:pt x="32" y="0"/>
                    <a:pt x="33" y="0"/>
                  </a:cubicBezTo>
                  <a:cubicBezTo>
                    <a:pt x="34" y="0"/>
                    <a:pt x="34" y="1"/>
                    <a:pt x="34" y="1"/>
                  </a:cubicBezTo>
                  <a:cubicBezTo>
                    <a:pt x="34" y="1"/>
                    <a:pt x="34" y="2"/>
                    <a:pt x="34" y="2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3"/>
                    <a:pt x="32" y="3"/>
                    <a:pt x="31" y="3"/>
                  </a:cubicBezTo>
                  <a:cubicBezTo>
                    <a:pt x="31" y="3"/>
                    <a:pt x="31" y="3"/>
                    <a:pt x="30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6" y="3"/>
                    <a:pt x="4" y="5"/>
                    <a:pt x="4" y="7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4" y="32"/>
                    <a:pt x="6" y="34"/>
                    <a:pt x="8" y="3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33" y="34"/>
                    <a:pt x="34" y="32"/>
                    <a:pt x="34" y="30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6"/>
                    <a:pt x="35" y="26"/>
                    <a:pt x="35" y="26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38" y="24"/>
                    <a:pt x="38" y="24"/>
                    <a:pt x="38" y="25"/>
                  </a:cubicBezTo>
                  <a:lnTo>
                    <a:pt x="38" y="30"/>
                  </a:lnTo>
                  <a:close/>
                  <a:moveTo>
                    <a:pt x="43" y="13"/>
                  </a:moveTo>
                  <a:cubicBezTo>
                    <a:pt x="25" y="31"/>
                    <a:pt x="25" y="31"/>
                    <a:pt x="25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5" y="5"/>
                    <a:pt x="35" y="5"/>
                    <a:pt x="35" y="5"/>
                  </a:cubicBezTo>
                  <a:lnTo>
                    <a:pt x="43" y="13"/>
                  </a:lnTo>
                  <a:close/>
                  <a:moveTo>
                    <a:pt x="27" y="25"/>
                  </a:moveTo>
                  <a:cubicBezTo>
                    <a:pt x="23" y="21"/>
                    <a:pt x="23" y="21"/>
                    <a:pt x="23" y="21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4" y="28"/>
                    <a:pt x="24" y="28"/>
                    <a:pt x="24" y="28"/>
                  </a:cubicBezTo>
                  <a:lnTo>
                    <a:pt x="27" y="25"/>
                  </a:lnTo>
                  <a:close/>
                  <a:moveTo>
                    <a:pt x="35" y="9"/>
                  </a:moveTo>
                  <a:cubicBezTo>
                    <a:pt x="25" y="18"/>
                    <a:pt x="25" y="18"/>
                    <a:pt x="25" y="18"/>
                  </a:cubicBezTo>
                  <a:cubicBezTo>
                    <a:pt x="25" y="18"/>
                    <a:pt x="25" y="19"/>
                    <a:pt x="25" y="19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5" y="8"/>
                    <a:pt x="35" y="8"/>
                    <a:pt x="35" y="9"/>
                  </a:cubicBezTo>
                  <a:close/>
                  <a:moveTo>
                    <a:pt x="45" y="11"/>
                  </a:moveTo>
                  <a:cubicBezTo>
                    <a:pt x="37" y="3"/>
                    <a:pt x="37" y="3"/>
                    <a:pt x="37" y="3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40" y="0"/>
                    <a:pt x="42" y="0"/>
                    <a:pt x="43" y="1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8" y="6"/>
                    <a:pt x="48" y="7"/>
                    <a:pt x="47" y="8"/>
                  </a:cubicBezTo>
                  <a:lnTo>
                    <a:pt x="45" y="11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6" name="组合 25"/>
          <p:cNvGrpSpPr>
            <a:grpSpLocks/>
          </p:cNvGrpSpPr>
          <p:nvPr/>
        </p:nvGrpSpPr>
        <p:grpSpPr bwMode="auto">
          <a:xfrm>
            <a:off x="4109773" y="1439737"/>
            <a:ext cx="4543425" cy="4576762"/>
            <a:chOff x="3449638" y="903288"/>
            <a:chExt cx="4833938" cy="4870450"/>
          </a:xfrm>
        </p:grpSpPr>
        <p:sp>
          <p:nvSpPr>
            <p:cNvPr id="27" name="Freeform 6"/>
            <p:cNvSpPr>
              <a:spLocks/>
            </p:cNvSpPr>
            <p:nvPr/>
          </p:nvSpPr>
          <p:spPr bwMode="auto">
            <a:xfrm>
              <a:off x="4141788" y="903288"/>
              <a:ext cx="4003675" cy="4086225"/>
            </a:xfrm>
            <a:custGeom>
              <a:avLst/>
              <a:gdLst>
                <a:gd name="T0" fmla="*/ 2698329 w 868"/>
                <a:gd name="T1" fmla="*/ 3629638 h 886"/>
                <a:gd name="T2" fmla="*/ 184501 w 868"/>
                <a:gd name="T3" fmla="*/ 1037698 h 886"/>
                <a:gd name="T4" fmla="*/ 0 w 868"/>
                <a:gd name="T5" fmla="*/ 1097654 h 886"/>
                <a:gd name="T6" fmla="*/ 3390209 w 868"/>
                <a:gd name="T7" fmla="*/ 1448166 h 886"/>
                <a:gd name="T8" fmla="*/ 3966775 w 868"/>
                <a:gd name="T9" fmla="*/ 3030079 h 886"/>
                <a:gd name="T10" fmla="*/ 3934487 w 868"/>
                <a:gd name="T11" fmla="*/ 4003209 h 886"/>
                <a:gd name="T12" fmla="*/ 3726923 w 868"/>
                <a:gd name="T13" fmla="*/ 4086225 h 886"/>
                <a:gd name="T14" fmla="*/ 3219545 w 868"/>
                <a:gd name="T15" fmla="*/ 3860237 h 886"/>
                <a:gd name="T16" fmla="*/ 2698329 w 868"/>
                <a:gd name="T17" fmla="*/ 3629638 h 88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868" h="886">
                  <a:moveTo>
                    <a:pt x="585" y="787"/>
                  </a:moveTo>
                  <a:cubicBezTo>
                    <a:pt x="587" y="510"/>
                    <a:pt x="359" y="159"/>
                    <a:pt x="40" y="225"/>
                  </a:cubicBezTo>
                  <a:cubicBezTo>
                    <a:pt x="24" y="228"/>
                    <a:pt x="14" y="232"/>
                    <a:pt x="0" y="238"/>
                  </a:cubicBezTo>
                  <a:cubicBezTo>
                    <a:pt x="269" y="147"/>
                    <a:pt x="552" y="0"/>
                    <a:pt x="735" y="314"/>
                  </a:cubicBezTo>
                  <a:cubicBezTo>
                    <a:pt x="792" y="411"/>
                    <a:pt x="848" y="551"/>
                    <a:pt x="860" y="657"/>
                  </a:cubicBezTo>
                  <a:cubicBezTo>
                    <a:pt x="868" y="723"/>
                    <a:pt x="868" y="798"/>
                    <a:pt x="853" y="868"/>
                  </a:cubicBezTo>
                  <a:cubicBezTo>
                    <a:pt x="808" y="886"/>
                    <a:pt x="808" y="886"/>
                    <a:pt x="808" y="886"/>
                  </a:cubicBezTo>
                  <a:cubicBezTo>
                    <a:pt x="698" y="837"/>
                    <a:pt x="698" y="837"/>
                    <a:pt x="698" y="837"/>
                  </a:cubicBezTo>
                  <a:lnTo>
                    <a:pt x="585" y="787"/>
                  </a:lnTo>
                  <a:close/>
                </a:path>
              </a:pathLst>
            </a:custGeom>
            <a:solidFill>
              <a:srgbClr val="9693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" name="Freeform 7"/>
            <p:cNvSpPr>
              <a:spLocks/>
            </p:cNvSpPr>
            <p:nvPr/>
          </p:nvSpPr>
          <p:spPr bwMode="auto">
            <a:xfrm>
              <a:off x="4238626" y="5008563"/>
              <a:ext cx="1268413" cy="617538"/>
            </a:xfrm>
            <a:custGeom>
              <a:avLst/>
              <a:gdLst>
                <a:gd name="T0" fmla="*/ 1144588 w 799"/>
                <a:gd name="T1" fmla="*/ 280988 h 389"/>
                <a:gd name="T2" fmla="*/ 0 w 799"/>
                <a:gd name="T3" fmla="*/ 617538 h 389"/>
                <a:gd name="T4" fmla="*/ 120650 w 799"/>
                <a:gd name="T5" fmla="*/ 355600 h 389"/>
                <a:gd name="T6" fmla="*/ 1268413 w 799"/>
                <a:gd name="T7" fmla="*/ 0 h 389"/>
                <a:gd name="T8" fmla="*/ 1144588 w 799"/>
                <a:gd name="T9" fmla="*/ 280988 h 3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99" h="389">
                  <a:moveTo>
                    <a:pt x="721" y="177"/>
                  </a:moveTo>
                  <a:lnTo>
                    <a:pt x="0" y="389"/>
                  </a:lnTo>
                  <a:lnTo>
                    <a:pt x="76" y="224"/>
                  </a:lnTo>
                  <a:lnTo>
                    <a:pt x="799" y="0"/>
                  </a:lnTo>
                  <a:lnTo>
                    <a:pt x="721" y="177"/>
                  </a:lnTo>
                  <a:close/>
                </a:path>
              </a:pathLst>
            </a:custGeom>
            <a:solidFill>
              <a:srgbClr val="744F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" name="Freeform 8"/>
            <p:cNvSpPr>
              <a:spLocks/>
            </p:cNvSpPr>
            <p:nvPr/>
          </p:nvSpPr>
          <p:spPr bwMode="auto">
            <a:xfrm>
              <a:off x="4126929" y="2324047"/>
              <a:ext cx="822547" cy="927464"/>
            </a:xfrm>
            <a:custGeom>
              <a:avLst/>
              <a:gdLst>
                <a:gd name="T0" fmla="*/ 0 w 518"/>
                <a:gd name="T1" fmla="*/ 503 h 584"/>
                <a:gd name="T2" fmla="*/ 207 w 518"/>
                <a:gd name="T3" fmla="*/ 584 h 584"/>
                <a:gd name="T4" fmla="*/ 518 w 518"/>
                <a:gd name="T5" fmla="*/ 75 h 584"/>
                <a:gd name="T6" fmla="*/ 323 w 518"/>
                <a:gd name="T7" fmla="*/ 0 h 584"/>
                <a:gd name="T8" fmla="*/ 0 w 518"/>
                <a:gd name="T9" fmla="*/ 503 h 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8" h="584">
                  <a:moveTo>
                    <a:pt x="0" y="503"/>
                  </a:moveTo>
                  <a:lnTo>
                    <a:pt x="207" y="584"/>
                  </a:lnTo>
                  <a:lnTo>
                    <a:pt x="518" y="75"/>
                  </a:lnTo>
                  <a:lnTo>
                    <a:pt x="323" y="0"/>
                  </a:lnTo>
                  <a:lnTo>
                    <a:pt x="0" y="503"/>
                  </a:lnTo>
                  <a:close/>
                </a:path>
              </a:pathLst>
            </a:custGeom>
            <a:solidFill>
              <a:srgbClr val="96938B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" name="Freeform 9"/>
            <p:cNvSpPr>
              <a:spLocks/>
            </p:cNvSpPr>
            <p:nvPr/>
          </p:nvSpPr>
          <p:spPr bwMode="auto">
            <a:xfrm>
              <a:off x="3702989" y="4302298"/>
              <a:ext cx="1680561" cy="1471440"/>
            </a:xfrm>
            <a:custGeom>
              <a:avLst/>
              <a:gdLst>
                <a:gd name="T0" fmla="*/ 240 w 364"/>
                <a:gd name="T1" fmla="*/ 0 h 319"/>
                <a:gd name="T2" fmla="*/ 172 w 364"/>
                <a:gd name="T3" fmla="*/ 115 h 319"/>
                <a:gd name="T4" fmla="*/ 0 w 364"/>
                <a:gd name="T5" fmla="*/ 86 h 319"/>
                <a:gd name="T6" fmla="*/ 116 w 364"/>
                <a:gd name="T7" fmla="*/ 287 h 319"/>
                <a:gd name="T8" fmla="*/ 316 w 364"/>
                <a:gd name="T9" fmla="*/ 319 h 319"/>
                <a:gd name="T10" fmla="*/ 364 w 364"/>
                <a:gd name="T11" fmla="*/ 214 h 319"/>
                <a:gd name="T12" fmla="*/ 240 w 364"/>
                <a:gd name="T13" fmla="*/ 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4" h="319">
                  <a:moveTo>
                    <a:pt x="240" y="0"/>
                  </a:moveTo>
                  <a:cubicBezTo>
                    <a:pt x="172" y="115"/>
                    <a:pt x="172" y="115"/>
                    <a:pt x="172" y="115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29" y="159"/>
                    <a:pt x="66" y="227"/>
                    <a:pt x="116" y="287"/>
                  </a:cubicBezTo>
                  <a:cubicBezTo>
                    <a:pt x="316" y="319"/>
                    <a:pt x="316" y="319"/>
                    <a:pt x="316" y="319"/>
                  </a:cubicBezTo>
                  <a:cubicBezTo>
                    <a:pt x="364" y="214"/>
                    <a:pt x="364" y="214"/>
                    <a:pt x="364" y="214"/>
                  </a:cubicBezTo>
                  <a:cubicBezTo>
                    <a:pt x="310" y="150"/>
                    <a:pt x="270" y="78"/>
                    <a:pt x="240" y="0"/>
                  </a:cubicBezTo>
                  <a:close/>
                </a:path>
              </a:pathLst>
            </a:custGeom>
            <a:solidFill>
              <a:srgbClr val="07C1D6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" name="Freeform 10"/>
            <p:cNvSpPr>
              <a:spLocks noEditPoints="1"/>
            </p:cNvSpPr>
            <p:nvPr/>
          </p:nvSpPr>
          <p:spPr bwMode="auto">
            <a:xfrm>
              <a:off x="3703638" y="4302125"/>
              <a:ext cx="1679575" cy="1471613"/>
            </a:xfrm>
            <a:custGeom>
              <a:avLst/>
              <a:gdLst>
                <a:gd name="T0" fmla="*/ 1107412 w 364"/>
                <a:gd name="T1" fmla="*/ 0 h 319"/>
                <a:gd name="T2" fmla="*/ 1084341 w 364"/>
                <a:gd name="T3" fmla="*/ 36906 h 319"/>
                <a:gd name="T4" fmla="*/ 1647275 w 364"/>
                <a:gd name="T5" fmla="*/ 1010292 h 319"/>
                <a:gd name="T6" fmla="*/ 1439636 w 364"/>
                <a:gd name="T7" fmla="*/ 1471613 h 319"/>
                <a:gd name="T8" fmla="*/ 1458093 w 364"/>
                <a:gd name="T9" fmla="*/ 1471613 h 319"/>
                <a:gd name="T10" fmla="*/ 1679575 w 364"/>
                <a:gd name="T11" fmla="*/ 987226 h 319"/>
                <a:gd name="T12" fmla="*/ 1107412 w 364"/>
                <a:gd name="T13" fmla="*/ 0 h 319"/>
                <a:gd name="T14" fmla="*/ 779803 w 364"/>
                <a:gd name="T15" fmla="*/ 530519 h 319"/>
                <a:gd name="T16" fmla="*/ 0 w 364"/>
                <a:gd name="T17" fmla="*/ 396736 h 319"/>
                <a:gd name="T18" fmla="*/ 13843 w 364"/>
                <a:gd name="T19" fmla="*/ 424415 h 319"/>
                <a:gd name="T20" fmla="*/ 765960 w 364"/>
                <a:gd name="T21" fmla="*/ 553585 h 319"/>
                <a:gd name="T22" fmla="*/ 779803 w 364"/>
                <a:gd name="T23" fmla="*/ 530519 h 31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364" h="319">
                  <a:moveTo>
                    <a:pt x="240" y="0"/>
                  </a:moveTo>
                  <a:cubicBezTo>
                    <a:pt x="235" y="8"/>
                    <a:pt x="235" y="8"/>
                    <a:pt x="235" y="8"/>
                  </a:cubicBezTo>
                  <a:cubicBezTo>
                    <a:pt x="265" y="85"/>
                    <a:pt x="304" y="156"/>
                    <a:pt x="357" y="219"/>
                  </a:cubicBezTo>
                  <a:cubicBezTo>
                    <a:pt x="312" y="319"/>
                    <a:pt x="312" y="319"/>
                    <a:pt x="312" y="319"/>
                  </a:cubicBezTo>
                  <a:cubicBezTo>
                    <a:pt x="316" y="319"/>
                    <a:pt x="316" y="319"/>
                    <a:pt x="316" y="319"/>
                  </a:cubicBezTo>
                  <a:cubicBezTo>
                    <a:pt x="364" y="214"/>
                    <a:pt x="364" y="214"/>
                    <a:pt x="364" y="214"/>
                  </a:cubicBezTo>
                  <a:cubicBezTo>
                    <a:pt x="310" y="150"/>
                    <a:pt x="270" y="78"/>
                    <a:pt x="240" y="0"/>
                  </a:cubicBezTo>
                  <a:close/>
                  <a:moveTo>
                    <a:pt x="169" y="115"/>
                  </a:moveTo>
                  <a:cubicBezTo>
                    <a:pt x="0" y="86"/>
                    <a:pt x="0" y="86"/>
                    <a:pt x="0" y="86"/>
                  </a:cubicBezTo>
                  <a:cubicBezTo>
                    <a:pt x="1" y="88"/>
                    <a:pt x="2" y="90"/>
                    <a:pt x="3" y="92"/>
                  </a:cubicBezTo>
                  <a:cubicBezTo>
                    <a:pt x="166" y="120"/>
                    <a:pt x="166" y="120"/>
                    <a:pt x="166" y="120"/>
                  </a:cubicBezTo>
                  <a:lnTo>
                    <a:pt x="169" y="1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" name="Freeform 11"/>
            <p:cNvSpPr>
              <a:spLocks/>
            </p:cNvSpPr>
            <p:nvPr/>
          </p:nvSpPr>
          <p:spPr bwMode="auto">
            <a:xfrm>
              <a:off x="3500308" y="2987969"/>
              <a:ext cx="950910" cy="263542"/>
            </a:xfrm>
            <a:custGeom>
              <a:avLst/>
              <a:gdLst>
                <a:gd name="T0" fmla="*/ 0 w 599"/>
                <a:gd name="T1" fmla="*/ 0 h 166"/>
                <a:gd name="T2" fmla="*/ 256 w 599"/>
                <a:gd name="T3" fmla="*/ 85 h 166"/>
                <a:gd name="T4" fmla="*/ 599 w 599"/>
                <a:gd name="T5" fmla="*/ 166 h 166"/>
                <a:gd name="T6" fmla="*/ 395 w 599"/>
                <a:gd name="T7" fmla="*/ 85 h 166"/>
                <a:gd name="T8" fmla="*/ 0 w 599"/>
                <a:gd name="T9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9" h="166">
                  <a:moveTo>
                    <a:pt x="0" y="0"/>
                  </a:moveTo>
                  <a:lnTo>
                    <a:pt x="256" y="85"/>
                  </a:lnTo>
                  <a:lnTo>
                    <a:pt x="599" y="166"/>
                  </a:lnTo>
                  <a:lnTo>
                    <a:pt x="395" y="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938B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3" name="Freeform 12"/>
            <p:cNvSpPr>
              <a:spLocks/>
            </p:cNvSpPr>
            <p:nvPr/>
          </p:nvSpPr>
          <p:spPr bwMode="auto">
            <a:xfrm>
              <a:off x="3500308" y="1433750"/>
              <a:ext cx="1771768" cy="1692748"/>
            </a:xfrm>
            <a:custGeom>
              <a:avLst/>
              <a:gdLst>
                <a:gd name="T0" fmla="*/ 384 w 384"/>
                <a:gd name="T1" fmla="*/ 0 h 367"/>
                <a:gd name="T2" fmla="*/ 139 w 384"/>
                <a:gd name="T3" fmla="*/ 123 h 367"/>
                <a:gd name="T4" fmla="*/ 79 w 384"/>
                <a:gd name="T5" fmla="*/ 168 h 367"/>
                <a:gd name="T6" fmla="*/ 0 w 384"/>
                <a:gd name="T7" fmla="*/ 337 h 367"/>
                <a:gd name="T8" fmla="*/ 135 w 384"/>
                <a:gd name="T9" fmla="*/ 367 h 367"/>
                <a:gd name="T10" fmla="*/ 247 w 384"/>
                <a:gd name="T11" fmla="*/ 193 h 367"/>
                <a:gd name="T12" fmla="*/ 345 w 384"/>
                <a:gd name="T13" fmla="*/ 25 h 367"/>
                <a:gd name="T14" fmla="*/ 384 w 384"/>
                <a:gd name="T15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4" h="367">
                  <a:moveTo>
                    <a:pt x="384" y="0"/>
                  </a:moveTo>
                  <a:cubicBezTo>
                    <a:pt x="139" y="123"/>
                    <a:pt x="139" y="123"/>
                    <a:pt x="139" y="123"/>
                  </a:cubicBezTo>
                  <a:cubicBezTo>
                    <a:pt x="115" y="136"/>
                    <a:pt x="97" y="148"/>
                    <a:pt x="79" y="168"/>
                  </a:cubicBezTo>
                  <a:cubicBezTo>
                    <a:pt x="44" y="206"/>
                    <a:pt x="13" y="287"/>
                    <a:pt x="0" y="337"/>
                  </a:cubicBezTo>
                  <a:cubicBezTo>
                    <a:pt x="135" y="367"/>
                    <a:pt x="135" y="367"/>
                    <a:pt x="135" y="367"/>
                  </a:cubicBezTo>
                  <a:cubicBezTo>
                    <a:pt x="247" y="193"/>
                    <a:pt x="247" y="193"/>
                    <a:pt x="247" y="193"/>
                  </a:cubicBezTo>
                  <a:cubicBezTo>
                    <a:pt x="263" y="130"/>
                    <a:pt x="293" y="67"/>
                    <a:pt x="345" y="25"/>
                  </a:cubicBezTo>
                  <a:cubicBezTo>
                    <a:pt x="359" y="14"/>
                    <a:pt x="369" y="8"/>
                    <a:pt x="384" y="0"/>
                  </a:cubicBezTo>
                  <a:close/>
                </a:path>
              </a:pathLst>
            </a:custGeom>
            <a:solidFill>
              <a:srgbClr val="D7D3C8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" name="Freeform 13"/>
            <p:cNvSpPr>
              <a:spLocks/>
            </p:cNvSpPr>
            <p:nvPr/>
          </p:nvSpPr>
          <p:spPr bwMode="auto">
            <a:xfrm>
              <a:off x="3500438" y="1433513"/>
              <a:ext cx="1771650" cy="1692275"/>
            </a:xfrm>
            <a:custGeom>
              <a:avLst/>
              <a:gdLst>
                <a:gd name="T0" fmla="*/ 1771650 w 384"/>
                <a:gd name="T1" fmla="*/ 0 h 367"/>
                <a:gd name="T2" fmla="*/ 1564035 w 384"/>
                <a:gd name="T3" fmla="*/ 106055 h 367"/>
                <a:gd name="T4" fmla="*/ 1111895 w 384"/>
                <a:gd name="T5" fmla="*/ 876110 h 367"/>
                <a:gd name="T6" fmla="*/ 599777 w 384"/>
                <a:gd name="T7" fmla="*/ 1678442 h 367"/>
                <a:gd name="T8" fmla="*/ 4614 w 384"/>
                <a:gd name="T9" fmla="*/ 1544720 h 367"/>
                <a:gd name="T10" fmla="*/ 0 w 384"/>
                <a:gd name="T11" fmla="*/ 1553942 h 367"/>
                <a:gd name="T12" fmla="*/ 622846 w 384"/>
                <a:gd name="T13" fmla="*/ 1692275 h 367"/>
                <a:gd name="T14" fmla="*/ 1139577 w 384"/>
                <a:gd name="T15" fmla="*/ 889943 h 367"/>
                <a:gd name="T16" fmla="*/ 1591717 w 384"/>
                <a:gd name="T17" fmla="*/ 115278 h 367"/>
                <a:gd name="T18" fmla="*/ 1771650 w 384"/>
                <a:gd name="T19" fmla="*/ 0 h 3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84" h="367">
                  <a:moveTo>
                    <a:pt x="384" y="0"/>
                  </a:moveTo>
                  <a:cubicBezTo>
                    <a:pt x="339" y="23"/>
                    <a:pt x="339" y="23"/>
                    <a:pt x="339" y="23"/>
                  </a:cubicBezTo>
                  <a:cubicBezTo>
                    <a:pt x="288" y="65"/>
                    <a:pt x="258" y="127"/>
                    <a:pt x="241" y="190"/>
                  </a:cubicBezTo>
                  <a:cubicBezTo>
                    <a:pt x="130" y="364"/>
                    <a:pt x="130" y="364"/>
                    <a:pt x="130" y="364"/>
                  </a:cubicBezTo>
                  <a:cubicBezTo>
                    <a:pt x="1" y="335"/>
                    <a:pt x="1" y="335"/>
                    <a:pt x="1" y="335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135" y="367"/>
                    <a:pt x="135" y="367"/>
                    <a:pt x="135" y="367"/>
                  </a:cubicBezTo>
                  <a:cubicBezTo>
                    <a:pt x="247" y="193"/>
                    <a:pt x="247" y="193"/>
                    <a:pt x="247" y="193"/>
                  </a:cubicBezTo>
                  <a:cubicBezTo>
                    <a:pt x="263" y="130"/>
                    <a:pt x="293" y="67"/>
                    <a:pt x="345" y="25"/>
                  </a:cubicBezTo>
                  <a:cubicBezTo>
                    <a:pt x="359" y="14"/>
                    <a:pt x="369" y="8"/>
                    <a:pt x="38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" name="Freeform 14"/>
            <p:cNvSpPr>
              <a:spLocks/>
            </p:cNvSpPr>
            <p:nvPr/>
          </p:nvSpPr>
          <p:spPr bwMode="auto">
            <a:xfrm>
              <a:off x="3570288" y="3735388"/>
              <a:ext cx="1346200" cy="525463"/>
            </a:xfrm>
            <a:custGeom>
              <a:avLst/>
              <a:gdLst>
                <a:gd name="T0" fmla="*/ 1096963 w 848"/>
                <a:gd name="T1" fmla="*/ 101600 h 331"/>
                <a:gd name="T2" fmla="*/ 0 w 848"/>
                <a:gd name="T3" fmla="*/ 525463 h 331"/>
                <a:gd name="T4" fmla="*/ 234950 w 848"/>
                <a:gd name="T5" fmla="*/ 428625 h 331"/>
                <a:gd name="T6" fmla="*/ 1346200 w 848"/>
                <a:gd name="T7" fmla="*/ 0 h 331"/>
                <a:gd name="T8" fmla="*/ 1096963 w 848"/>
                <a:gd name="T9" fmla="*/ 101600 h 3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48" h="331">
                  <a:moveTo>
                    <a:pt x="691" y="64"/>
                  </a:moveTo>
                  <a:lnTo>
                    <a:pt x="0" y="331"/>
                  </a:lnTo>
                  <a:lnTo>
                    <a:pt x="148" y="270"/>
                  </a:lnTo>
                  <a:lnTo>
                    <a:pt x="848" y="0"/>
                  </a:lnTo>
                  <a:lnTo>
                    <a:pt x="691" y="64"/>
                  </a:lnTo>
                  <a:close/>
                </a:path>
              </a:pathLst>
            </a:custGeom>
            <a:solidFill>
              <a:srgbClr val="744F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" name="Freeform 15"/>
            <p:cNvSpPr>
              <a:spLocks/>
            </p:cNvSpPr>
            <p:nvPr/>
          </p:nvSpPr>
          <p:spPr bwMode="auto">
            <a:xfrm>
              <a:off x="3449638" y="2734564"/>
              <a:ext cx="1217774" cy="1734981"/>
            </a:xfrm>
            <a:custGeom>
              <a:avLst/>
              <a:gdLst>
                <a:gd name="T0" fmla="*/ 243 w 264"/>
                <a:gd name="T1" fmla="*/ 0 h 376"/>
                <a:gd name="T2" fmla="*/ 146 w 264"/>
                <a:gd name="T3" fmla="*/ 135 h 376"/>
                <a:gd name="T4" fmla="*/ 6 w 264"/>
                <a:gd name="T5" fmla="*/ 106 h 376"/>
                <a:gd name="T6" fmla="*/ 34 w 264"/>
                <a:gd name="T7" fmla="*/ 352 h 376"/>
                <a:gd name="T8" fmla="*/ 192 w 264"/>
                <a:gd name="T9" fmla="*/ 376 h 376"/>
                <a:gd name="T10" fmla="*/ 264 w 264"/>
                <a:gd name="T11" fmla="*/ 239 h 376"/>
                <a:gd name="T12" fmla="*/ 243 w 264"/>
                <a:gd name="T1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4" h="376">
                  <a:moveTo>
                    <a:pt x="243" y="0"/>
                  </a:moveTo>
                  <a:cubicBezTo>
                    <a:pt x="146" y="135"/>
                    <a:pt x="146" y="135"/>
                    <a:pt x="146" y="135"/>
                  </a:cubicBezTo>
                  <a:cubicBezTo>
                    <a:pt x="6" y="106"/>
                    <a:pt x="6" y="106"/>
                    <a:pt x="6" y="106"/>
                  </a:cubicBezTo>
                  <a:cubicBezTo>
                    <a:pt x="0" y="184"/>
                    <a:pt x="10" y="283"/>
                    <a:pt x="34" y="352"/>
                  </a:cubicBezTo>
                  <a:cubicBezTo>
                    <a:pt x="192" y="376"/>
                    <a:pt x="192" y="376"/>
                    <a:pt x="192" y="376"/>
                  </a:cubicBezTo>
                  <a:cubicBezTo>
                    <a:pt x="264" y="239"/>
                    <a:pt x="264" y="239"/>
                    <a:pt x="264" y="239"/>
                  </a:cubicBezTo>
                  <a:cubicBezTo>
                    <a:pt x="245" y="159"/>
                    <a:pt x="236" y="82"/>
                    <a:pt x="243" y="0"/>
                  </a:cubicBezTo>
                  <a:close/>
                </a:path>
              </a:pathLst>
            </a:custGeom>
            <a:solidFill>
              <a:srgbClr val="F5A601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" name="Freeform 16"/>
            <p:cNvSpPr>
              <a:spLocks noEditPoints="1"/>
            </p:cNvSpPr>
            <p:nvPr/>
          </p:nvSpPr>
          <p:spPr bwMode="auto">
            <a:xfrm>
              <a:off x="3478213" y="2735263"/>
              <a:ext cx="1189038" cy="1733550"/>
            </a:xfrm>
            <a:custGeom>
              <a:avLst/>
              <a:gdLst>
                <a:gd name="T0" fmla="*/ 1092256 w 258"/>
                <a:gd name="T1" fmla="*/ 0 h 376"/>
                <a:gd name="T2" fmla="*/ 1050778 w 258"/>
                <a:gd name="T3" fmla="*/ 59937 h 376"/>
                <a:gd name="T4" fmla="*/ 1147560 w 258"/>
                <a:gd name="T5" fmla="*/ 1111132 h 376"/>
                <a:gd name="T6" fmla="*/ 824953 w 258"/>
                <a:gd name="T7" fmla="*/ 1728939 h 376"/>
                <a:gd name="T8" fmla="*/ 857213 w 258"/>
                <a:gd name="T9" fmla="*/ 1733550 h 376"/>
                <a:gd name="T10" fmla="*/ 1189038 w 258"/>
                <a:gd name="T11" fmla="*/ 1101911 h 376"/>
                <a:gd name="T12" fmla="*/ 1092256 w 258"/>
                <a:gd name="T13" fmla="*/ 0 h 376"/>
                <a:gd name="T14" fmla="*/ 617562 w 258"/>
                <a:gd name="T15" fmla="*/ 617808 h 376"/>
                <a:gd name="T16" fmla="*/ 0 w 258"/>
                <a:gd name="T17" fmla="*/ 488714 h 376"/>
                <a:gd name="T18" fmla="*/ 0 w 258"/>
                <a:gd name="T19" fmla="*/ 507156 h 376"/>
                <a:gd name="T20" fmla="*/ 608345 w 258"/>
                <a:gd name="T21" fmla="*/ 631639 h 376"/>
                <a:gd name="T22" fmla="*/ 617562 w 258"/>
                <a:gd name="T23" fmla="*/ 617808 h 37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58" h="376">
                  <a:moveTo>
                    <a:pt x="237" y="0"/>
                  </a:moveTo>
                  <a:cubicBezTo>
                    <a:pt x="228" y="13"/>
                    <a:pt x="228" y="13"/>
                    <a:pt x="228" y="13"/>
                  </a:cubicBezTo>
                  <a:cubicBezTo>
                    <a:pt x="223" y="91"/>
                    <a:pt x="231" y="165"/>
                    <a:pt x="249" y="241"/>
                  </a:cubicBezTo>
                  <a:cubicBezTo>
                    <a:pt x="179" y="375"/>
                    <a:pt x="179" y="375"/>
                    <a:pt x="179" y="375"/>
                  </a:cubicBezTo>
                  <a:cubicBezTo>
                    <a:pt x="186" y="376"/>
                    <a:pt x="186" y="376"/>
                    <a:pt x="186" y="376"/>
                  </a:cubicBezTo>
                  <a:cubicBezTo>
                    <a:pt x="258" y="239"/>
                    <a:pt x="258" y="239"/>
                    <a:pt x="258" y="239"/>
                  </a:cubicBezTo>
                  <a:cubicBezTo>
                    <a:pt x="239" y="159"/>
                    <a:pt x="230" y="82"/>
                    <a:pt x="237" y="0"/>
                  </a:cubicBezTo>
                  <a:close/>
                  <a:moveTo>
                    <a:pt x="134" y="134"/>
                  </a:moveTo>
                  <a:cubicBezTo>
                    <a:pt x="0" y="106"/>
                    <a:pt x="0" y="106"/>
                    <a:pt x="0" y="106"/>
                  </a:cubicBezTo>
                  <a:cubicBezTo>
                    <a:pt x="0" y="108"/>
                    <a:pt x="0" y="109"/>
                    <a:pt x="0" y="110"/>
                  </a:cubicBezTo>
                  <a:cubicBezTo>
                    <a:pt x="132" y="137"/>
                    <a:pt x="132" y="137"/>
                    <a:pt x="132" y="137"/>
                  </a:cubicBezTo>
                  <a:lnTo>
                    <a:pt x="134" y="13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" name="Freeform 17"/>
            <p:cNvSpPr>
              <a:spLocks/>
            </p:cNvSpPr>
            <p:nvPr/>
          </p:nvSpPr>
          <p:spPr bwMode="auto">
            <a:xfrm>
              <a:off x="4809288" y="4128293"/>
              <a:ext cx="896863" cy="1160597"/>
            </a:xfrm>
            <a:custGeom>
              <a:avLst/>
              <a:gdLst>
                <a:gd name="T0" fmla="*/ 89 w 194"/>
                <a:gd name="T1" fmla="*/ 208 h 252"/>
                <a:gd name="T2" fmla="*/ 124 w 194"/>
                <a:gd name="T3" fmla="*/ 252 h 252"/>
                <a:gd name="T4" fmla="*/ 194 w 194"/>
                <a:gd name="T5" fmla="*/ 228 h 252"/>
                <a:gd name="T6" fmla="*/ 46 w 194"/>
                <a:gd name="T7" fmla="*/ 0 h 252"/>
                <a:gd name="T8" fmla="*/ 0 w 194"/>
                <a:gd name="T9" fmla="*/ 38 h 252"/>
                <a:gd name="T10" fmla="*/ 89 w 194"/>
                <a:gd name="T11" fmla="*/ 208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4" h="252">
                  <a:moveTo>
                    <a:pt x="89" y="208"/>
                  </a:moveTo>
                  <a:cubicBezTo>
                    <a:pt x="100" y="224"/>
                    <a:pt x="112" y="238"/>
                    <a:pt x="124" y="252"/>
                  </a:cubicBezTo>
                  <a:cubicBezTo>
                    <a:pt x="194" y="228"/>
                    <a:pt x="194" y="228"/>
                    <a:pt x="194" y="228"/>
                  </a:cubicBezTo>
                  <a:cubicBezTo>
                    <a:pt x="153" y="178"/>
                    <a:pt x="71" y="65"/>
                    <a:pt x="46" y="0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23" y="98"/>
                    <a:pt x="53" y="156"/>
                    <a:pt x="89" y="208"/>
                  </a:cubicBezTo>
                  <a:close/>
                </a:path>
              </a:pathLst>
            </a:custGeom>
            <a:solidFill>
              <a:srgbClr val="2099A7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" name="Freeform 18"/>
            <p:cNvSpPr>
              <a:spLocks/>
            </p:cNvSpPr>
            <p:nvPr/>
          </p:nvSpPr>
          <p:spPr bwMode="auto">
            <a:xfrm>
              <a:off x="4142131" y="1180344"/>
              <a:ext cx="4141445" cy="3809526"/>
            </a:xfrm>
            <a:custGeom>
              <a:avLst/>
              <a:gdLst>
                <a:gd name="T0" fmla="*/ 22 w 898"/>
                <a:gd name="T1" fmla="*/ 170 h 826"/>
                <a:gd name="T2" fmla="*/ 0 w 898"/>
                <a:gd name="T3" fmla="*/ 178 h 826"/>
                <a:gd name="T4" fmla="*/ 279 w 898"/>
                <a:gd name="T5" fmla="*/ 41 h 826"/>
                <a:gd name="T6" fmla="*/ 664 w 898"/>
                <a:gd name="T7" fmla="*/ 141 h 826"/>
                <a:gd name="T8" fmla="*/ 869 w 898"/>
                <a:gd name="T9" fmla="*/ 802 h 826"/>
                <a:gd name="T10" fmla="*/ 808 w 898"/>
                <a:gd name="T11" fmla="*/ 826 h 826"/>
                <a:gd name="T12" fmla="*/ 677 w 898"/>
                <a:gd name="T13" fmla="*/ 241 h 826"/>
                <a:gd name="T14" fmla="*/ 482 w 898"/>
                <a:gd name="T15" fmla="*/ 97 h 826"/>
                <a:gd name="T16" fmla="*/ 175 w 898"/>
                <a:gd name="T17" fmla="*/ 274 h 826"/>
                <a:gd name="T18" fmla="*/ 108 w 898"/>
                <a:gd name="T19" fmla="*/ 248 h 826"/>
                <a:gd name="T20" fmla="*/ 212 w 898"/>
                <a:gd name="T21" fmla="*/ 72 h 826"/>
                <a:gd name="T22" fmla="*/ 206 w 898"/>
                <a:gd name="T23" fmla="*/ 74 h 826"/>
                <a:gd name="T24" fmla="*/ 22 w 898"/>
                <a:gd name="T25" fmla="*/ 170 h 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98" h="826">
                  <a:moveTo>
                    <a:pt x="22" y="170"/>
                  </a:moveTo>
                  <a:cubicBezTo>
                    <a:pt x="15" y="172"/>
                    <a:pt x="8" y="175"/>
                    <a:pt x="0" y="178"/>
                  </a:cubicBezTo>
                  <a:cubicBezTo>
                    <a:pt x="74" y="153"/>
                    <a:pt x="201" y="65"/>
                    <a:pt x="279" y="41"/>
                  </a:cubicBezTo>
                  <a:cubicBezTo>
                    <a:pt x="415" y="0"/>
                    <a:pt x="551" y="36"/>
                    <a:pt x="664" y="141"/>
                  </a:cubicBezTo>
                  <a:cubicBezTo>
                    <a:pt x="830" y="300"/>
                    <a:pt x="898" y="542"/>
                    <a:pt x="869" y="802"/>
                  </a:cubicBezTo>
                  <a:cubicBezTo>
                    <a:pt x="808" y="826"/>
                    <a:pt x="808" y="826"/>
                    <a:pt x="808" y="826"/>
                  </a:cubicBezTo>
                  <a:cubicBezTo>
                    <a:pt x="846" y="631"/>
                    <a:pt x="798" y="397"/>
                    <a:pt x="677" y="241"/>
                  </a:cubicBezTo>
                  <a:cubicBezTo>
                    <a:pt x="623" y="172"/>
                    <a:pt x="557" y="120"/>
                    <a:pt x="482" y="97"/>
                  </a:cubicBezTo>
                  <a:cubicBezTo>
                    <a:pt x="351" y="57"/>
                    <a:pt x="195" y="108"/>
                    <a:pt x="175" y="274"/>
                  </a:cubicBezTo>
                  <a:cubicBezTo>
                    <a:pt x="108" y="248"/>
                    <a:pt x="108" y="248"/>
                    <a:pt x="108" y="248"/>
                  </a:cubicBezTo>
                  <a:cubicBezTo>
                    <a:pt x="129" y="167"/>
                    <a:pt x="165" y="105"/>
                    <a:pt x="212" y="72"/>
                  </a:cubicBezTo>
                  <a:cubicBezTo>
                    <a:pt x="210" y="72"/>
                    <a:pt x="208" y="73"/>
                    <a:pt x="206" y="74"/>
                  </a:cubicBezTo>
                  <a:lnTo>
                    <a:pt x="22" y="170"/>
                  </a:lnTo>
                  <a:close/>
                </a:path>
              </a:pathLst>
            </a:custGeom>
            <a:solidFill>
              <a:srgbClr val="6C6B65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" name="Freeform 19"/>
            <p:cNvSpPr>
              <a:spLocks/>
            </p:cNvSpPr>
            <p:nvPr/>
          </p:nvSpPr>
          <p:spPr bwMode="auto">
            <a:xfrm>
              <a:off x="4544115" y="2734564"/>
              <a:ext cx="371582" cy="1103157"/>
            </a:xfrm>
            <a:custGeom>
              <a:avLst/>
              <a:gdLst>
                <a:gd name="T0" fmla="*/ 81 w 81"/>
                <a:gd name="T1" fmla="*/ 217 h 239"/>
                <a:gd name="T2" fmla="*/ 68 w 81"/>
                <a:gd name="T3" fmla="*/ 11 h 239"/>
                <a:gd name="T4" fmla="*/ 6 w 81"/>
                <a:gd name="T5" fmla="*/ 0 h 239"/>
                <a:gd name="T6" fmla="*/ 27 w 81"/>
                <a:gd name="T7" fmla="*/ 239 h 239"/>
                <a:gd name="T8" fmla="*/ 81 w 81"/>
                <a:gd name="T9" fmla="*/ 217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239">
                  <a:moveTo>
                    <a:pt x="81" y="217"/>
                  </a:moveTo>
                  <a:cubicBezTo>
                    <a:pt x="68" y="157"/>
                    <a:pt x="56" y="69"/>
                    <a:pt x="68" y="1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0" y="75"/>
                    <a:pt x="7" y="158"/>
                    <a:pt x="27" y="239"/>
                  </a:cubicBezTo>
                  <a:lnTo>
                    <a:pt x="81" y="217"/>
                  </a:lnTo>
                  <a:close/>
                </a:path>
              </a:pathLst>
            </a:custGeom>
            <a:solidFill>
              <a:srgbClr val="AA600D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" name="Freeform 20"/>
            <p:cNvSpPr>
              <a:spLocks/>
            </p:cNvSpPr>
            <p:nvPr/>
          </p:nvSpPr>
          <p:spPr bwMode="auto">
            <a:xfrm>
              <a:off x="4334678" y="3734670"/>
              <a:ext cx="581018" cy="734875"/>
            </a:xfrm>
            <a:custGeom>
              <a:avLst/>
              <a:gdLst>
                <a:gd name="T0" fmla="*/ 0 w 366"/>
                <a:gd name="T1" fmla="*/ 462 h 462"/>
                <a:gd name="T2" fmla="*/ 166 w 366"/>
                <a:gd name="T3" fmla="*/ 375 h 462"/>
                <a:gd name="T4" fmla="*/ 366 w 366"/>
                <a:gd name="T5" fmla="*/ 0 h 462"/>
                <a:gd name="T6" fmla="*/ 209 w 366"/>
                <a:gd name="T7" fmla="*/ 64 h 462"/>
                <a:gd name="T8" fmla="*/ 0 w 366"/>
                <a:gd name="T9" fmla="*/ 462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6" h="462">
                  <a:moveTo>
                    <a:pt x="0" y="462"/>
                  </a:moveTo>
                  <a:lnTo>
                    <a:pt x="166" y="375"/>
                  </a:lnTo>
                  <a:lnTo>
                    <a:pt x="366" y="0"/>
                  </a:lnTo>
                  <a:lnTo>
                    <a:pt x="209" y="64"/>
                  </a:lnTo>
                  <a:lnTo>
                    <a:pt x="0" y="462"/>
                  </a:lnTo>
                  <a:close/>
                </a:path>
              </a:pathLst>
            </a:custGeom>
            <a:solidFill>
              <a:srgbClr val="AA600D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" name="Freeform 21"/>
            <p:cNvSpPr>
              <a:spLocks noEditPoints="1"/>
            </p:cNvSpPr>
            <p:nvPr/>
          </p:nvSpPr>
          <p:spPr bwMode="auto">
            <a:xfrm>
              <a:off x="3702989" y="4547256"/>
              <a:ext cx="910374" cy="285504"/>
            </a:xfrm>
            <a:custGeom>
              <a:avLst/>
              <a:gdLst>
                <a:gd name="T0" fmla="*/ 573 w 573"/>
                <a:gd name="T1" fmla="*/ 61 h 180"/>
                <a:gd name="T2" fmla="*/ 163 w 573"/>
                <a:gd name="T3" fmla="*/ 0 h 180"/>
                <a:gd name="T4" fmla="*/ 3 w 573"/>
                <a:gd name="T5" fmla="*/ 96 h 180"/>
                <a:gd name="T6" fmla="*/ 500 w 573"/>
                <a:gd name="T7" fmla="*/ 180 h 180"/>
                <a:gd name="T8" fmla="*/ 573 w 573"/>
                <a:gd name="T9" fmla="*/ 61 h 180"/>
                <a:gd name="T10" fmla="*/ 573 w 573"/>
                <a:gd name="T11" fmla="*/ 61 h 180"/>
                <a:gd name="T12" fmla="*/ 0 w 573"/>
                <a:gd name="T13" fmla="*/ 96 h 180"/>
                <a:gd name="T14" fmla="*/ 0 w 573"/>
                <a:gd name="T15" fmla="*/ 96 h 180"/>
                <a:gd name="T16" fmla="*/ 0 w 573"/>
                <a:gd name="T17" fmla="*/ 96 h 180"/>
                <a:gd name="T18" fmla="*/ 0 w 573"/>
                <a:gd name="T19" fmla="*/ 96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3" h="180">
                  <a:moveTo>
                    <a:pt x="573" y="61"/>
                  </a:moveTo>
                  <a:lnTo>
                    <a:pt x="163" y="0"/>
                  </a:lnTo>
                  <a:lnTo>
                    <a:pt x="3" y="96"/>
                  </a:lnTo>
                  <a:lnTo>
                    <a:pt x="500" y="180"/>
                  </a:lnTo>
                  <a:lnTo>
                    <a:pt x="573" y="61"/>
                  </a:lnTo>
                  <a:lnTo>
                    <a:pt x="573" y="61"/>
                  </a:lnTo>
                  <a:close/>
                  <a:moveTo>
                    <a:pt x="0" y="96"/>
                  </a:moveTo>
                  <a:lnTo>
                    <a:pt x="0" y="96"/>
                  </a:lnTo>
                  <a:lnTo>
                    <a:pt x="0" y="96"/>
                  </a:lnTo>
                  <a:lnTo>
                    <a:pt x="0" y="96"/>
                  </a:lnTo>
                  <a:close/>
                </a:path>
              </a:pathLst>
            </a:custGeom>
            <a:solidFill>
              <a:srgbClr val="2099A7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" name="Freeform 22"/>
            <p:cNvSpPr>
              <a:spLocks/>
            </p:cNvSpPr>
            <p:nvPr/>
          </p:nvSpPr>
          <p:spPr bwMode="auto">
            <a:xfrm>
              <a:off x="5165669" y="5174013"/>
              <a:ext cx="535415" cy="594658"/>
            </a:xfrm>
            <a:custGeom>
              <a:avLst/>
              <a:gdLst>
                <a:gd name="T0" fmla="*/ 0 w 337"/>
                <a:gd name="T1" fmla="*/ 375 h 375"/>
                <a:gd name="T2" fmla="*/ 337 w 337"/>
                <a:gd name="T3" fmla="*/ 0 h 375"/>
                <a:gd name="T4" fmla="*/ 137 w 337"/>
                <a:gd name="T5" fmla="*/ 70 h 375"/>
                <a:gd name="T6" fmla="*/ 0 w 337"/>
                <a:gd name="T7" fmla="*/ 375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7" h="375">
                  <a:moveTo>
                    <a:pt x="0" y="375"/>
                  </a:moveTo>
                  <a:lnTo>
                    <a:pt x="337" y="0"/>
                  </a:lnTo>
                  <a:lnTo>
                    <a:pt x="137" y="70"/>
                  </a:lnTo>
                  <a:lnTo>
                    <a:pt x="0" y="375"/>
                  </a:lnTo>
                  <a:close/>
                </a:path>
              </a:pathLst>
            </a:custGeom>
            <a:solidFill>
              <a:srgbClr val="2099A7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4" name="文本框 43"/>
          <p:cNvSpPr txBox="1"/>
          <p:nvPr/>
        </p:nvSpPr>
        <p:spPr>
          <a:xfrm>
            <a:off x="4990041" y="5262607"/>
            <a:ext cx="341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1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4444432" y="3975824"/>
            <a:ext cx="3914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2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4480729" y="2687570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3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5468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3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7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8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33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1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12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 p14:presetBounceEnd="33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5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16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矩形 127"/>
          <p:cNvSpPr/>
          <p:nvPr/>
        </p:nvSpPr>
        <p:spPr>
          <a:xfrm>
            <a:off x="0" y="6545943"/>
            <a:ext cx="12192000" cy="3120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1" name="任意多边形 130"/>
          <p:cNvSpPr/>
          <p:nvPr/>
        </p:nvSpPr>
        <p:spPr>
          <a:xfrm>
            <a:off x="10269304" y="6545943"/>
            <a:ext cx="1932222" cy="312057"/>
          </a:xfrm>
          <a:custGeom>
            <a:avLst/>
            <a:gdLst>
              <a:gd name="connsiteX0" fmla="*/ 0 w 1932222"/>
              <a:gd name="connsiteY0" fmla="*/ 0 h 312057"/>
              <a:gd name="connsiteX1" fmla="*/ 1932222 w 1932222"/>
              <a:gd name="connsiteY1" fmla="*/ 0 h 312057"/>
              <a:gd name="connsiteX2" fmla="*/ 1932222 w 1932222"/>
              <a:gd name="connsiteY2" fmla="*/ 312057 h 312057"/>
              <a:gd name="connsiteX3" fmla="*/ 154981 w 1932222"/>
              <a:gd name="connsiteY3" fmla="*/ 312057 h 312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2222" h="312057">
                <a:moveTo>
                  <a:pt x="0" y="0"/>
                </a:moveTo>
                <a:lnTo>
                  <a:pt x="1932222" y="0"/>
                </a:lnTo>
                <a:lnTo>
                  <a:pt x="1932222" y="312057"/>
                </a:lnTo>
                <a:lnTo>
                  <a:pt x="154981" y="31205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2" name="灯片编号占位符 1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0" y="0"/>
            <a:ext cx="12192000" cy="6963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0" y="0"/>
            <a:ext cx="138112" cy="6963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5" name="文本框 134"/>
          <p:cNvSpPr txBox="1"/>
          <p:nvPr/>
        </p:nvSpPr>
        <p:spPr>
          <a:xfrm>
            <a:off x="254000" y="99391"/>
            <a:ext cx="6779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0" lang="zh-CN" altLang="en-US" sz="2800" b="1" i="0" u="none" strike="noStrike" kern="1200" cap="none" spc="60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四项箭头</a:t>
            </a:r>
            <a:r>
              <a:rPr lang="zh-CN" altLang="en-US" sz="2800" b="1" spc="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折叠同指向</a:t>
            </a:r>
            <a:r>
              <a:rPr kumimoji="0" lang="en-US" altLang="zh-CN" sz="2800" b="1" i="0" u="none" strike="noStrike" kern="1200" cap="none" spc="60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PPT</a:t>
            </a:r>
            <a:r>
              <a:rPr lang="zh-CN" altLang="en-US" sz="2800" b="1" spc="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创意图表</a:t>
            </a:r>
            <a:endParaRPr kumimoji="0" lang="zh-CN" altLang="en-US" sz="2800" b="1" i="0" u="none" strike="noStrike" kern="1200" cap="none" spc="60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08" name="组合 207"/>
          <p:cNvGrpSpPr/>
          <p:nvPr/>
        </p:nvGrpSpPr>
        <p:grpSpPr>
          <a:xfrm>
            <a:off x="775788" y="1996967"/>
            <a:ext cx="3323137" cy="1022167"/>
            <a:chOff x="775788" y="1184908"/>
            <a:chExt cx="3323137" cy="1022167"/>
          </a:xfrm>
        </p:grpSpPr>
        <p:sp>
          <p:nvSpPr>
            <p:cNvPr id="209" name="文本框 208"/>
            <p:cNvSpPr txBox="1"/>
            <p:nvPr/>
          </p:nvSpPr>
          <p:spPr>
            <a:xfrm>
              <a:off x="1147304" y="1184908"/>
              <a:ext cx="29516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10" name="文本框 209"/>
            <p:cNvSpPr txBox="1"/>
            <p:nvPr/>
          </p:nvSpPr>
          <p:spPr>
            <a:xfrm>
              <a:off x="1147304" y="1636791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11" name="直接连接符 210"/>
            <p:cNvCxnSpPr/>
            <p:nvPr/>
          </p:nvCxnSpPr>
          <p:spPr>
            <a:xfrm>
              <a:off x="1213979" y="1595515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接连接符 211"/>
            <p:cNvCxnSpPr/>
            <p:nvPr/>
          </p:nvCxnSpPr>
          <p:spPr>
            <a:xfrm>
              <a:off x="1213979" y="1644435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Freeform 255"/>
            <p:cNvSpPr>
              <a:spLocks noEditPoints="1"/>
            </p:cNvSpPr>
            <p:nvPr/>
          </p:nvSpPr>
          <p:spPr bwMode="auto">
            <a:xfrm>
              <a:off x="775788" y="1252537"/>
              <a:ext cx="319760" cy="224831"/>
            </a:xfrm>
            <a:custGeom>
              <a:avLst/>
              <a:gdLst>
                <a:gd name="T0" fmla="*/ 54 w 54"/>
                <a:gd name="T1" fmla="*/ 27 h 38"/>
                <a:gd name="T2" fmla="*/ 44 w 54"/>
                <a:gd name="T3" fmla="*/ 38 h 38"/>
                <a:gd name="T4" fmla="*/ 43 w 54"/>
                <a:gd name="T5" fmla="*/ 38 h 38"/>
                <a:gd name="T6" fmla="*/ 11 w 54"/>
                <a:gd name="T7" fmla="*/ 38 h 38"/>
                <a:gd name="T8" fmla="*/ 11 w 54"/>
                <a:gd name="T9" fmla="*/ 38 h 38"/>
                <a:gd name="T10" fmla="*/ 11 w 54"/>
                <a:gd name="T11" fmla="*/ 38 h 38"/>
                <a:gd name="T12" fmla="*/ 10 w 54"/>
                <a:gd name="T13" fmla="*/ 38 h 38"/>
                <a:gd name="T14" fmla="*/ 0 w 54"/>
                <a:gd name="T15" fmla="*/ 27 h 38"/>
                <a:gd name="T16" fmla="*/ 5 w 54"/>
                <a:gd name="T17" fmla="*/ 18 h 38"/>
                <a:gd name="T18" fmla="*/ 5 w 54"/>
                <a:gd name="T19" fmla="*/ 16 h 38"/>
                <a:gd name="T20" fmla="*/ 12 w 54"/>
                <a:gd name="T21" fmla="*/ 8 h 38"/>
                <a:gd name="T22" fmla="*/ 17 w 54"/>
                <a:gd name="T23" fmla="*/ 10 h 38"/>
                <a:gd name="T24" fmla="*/ 31 w 54"/>
                <a:gd name="T25" fmla="*/ 0 h 38"/>
                <a:gd name="T26" fmla="*/ 48 w 54"/>
                <a:gd name="T27" fmla="*/ 17 h 38"/>
                <a:gd name="T28" fmla="*/ 48 w 54"/>
                <a:gd name="T29" fmla="*/ 18 h 38"/>
                <a:gd name="T30" fmla="*/ 54 w 54"/>
                <a:gd name="T31" fmla="*/ 27 h 38"/>
                <a:gd name="T32" fmla="*/ 20 w 54"/>
                <a:gd name="T33" fmla="*/ 32 h 38"/>
                <a:gd name="T34" fmla="*/ 26 w 54"/>
                <a:gd name="T35" fmla="*/ 29 h 38"/>
                <a:gd name="T36" fmla="*/ 24 w 54"/>
                <a:gd name="T37" fmla="*/ 26 h 38"/>
                <a:gd name="T38" fmla="*/ 20 w 54"/>
                <a:gd name="T39" fmla="*/ 28 h 38"/>
                <a:gd name="T40" fmla="*/ 16 w 54"/>
                <a:gd name="T41" fmla="*/ 25 h 38"/>
                <a:gd name="T42" fmla="*/ 20 w 54"/>
                <a:gd name="T43" fmla="*/ 21 h 38"/>
                <a:gd name="T44" fmla="*/ 36 w 54"/>
                <a:gd name="T45" fmla="*/ 32 h 38"/>
                <a:gd name="T46" fmla="*/ 43 w 54"/>
                <a:gd name="T47" fmla="*/ 25 h 38"/>
                <a:gd name="T48" fmla="*/ 36 w 54"/>
                <a:gd name="T49" fmla="*/ 18 h 38"/>
                <a:gd name="T50" fmla="*/ 29 w 54"/>
                <a:gd name="T51" fmla="*/ 20 h 38"/>
                <a:gd name="T52" fmla="*/ 32 w 54"/>
                <a:gd name="T53" fmla="*/ 23 h 38"/>
                <a:gd name="T54" fmla="*/ 35 w 54"/>
                <a:gd name="T55" fmla="*/ 21 h 38"/>
                <a:gd name="T56" fmla="*/ 39 w 54"/>
                <a:gd name="T57" fmla="*/ 25 h 38"/>
                <a:gd name="T58" fmla="*/ 35 w 54"/>
                <a:gd name="T59" fmla="*/ 28 h 38"/>
                <a:gd name="T60" fmla="*/ 20 w 54"/>
                <a:gd name="T61" fmla="*/ 18 h 38"/>
                <a:gd name="T62" fmla="*/ 12 w 54"/>
                <a:gd name="T63" fmla="*/ 25 h 38"/>
                <a:gd name="T64" fmla="*/ 20 w 54"/>
                <a:gd name="T65" fmla="*/ 3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4" h="38">
                  <a:moveTo>
                    <a:pt x="54" y="27"/>
                  </a:moveTo>
                  <a:cubicBezTo>
                    <a:pt x="54" y="33"/>
                    <a:pt x="50" y="38"/>
                    <a:pt x="44" y="38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4" y="38"/>
                    <a:pt x="0" y="33"/>
                    <a:pt x="0" y="27"/>
                  </a:cubicBezTo>
                  <a:cubicBezTo>
                    <a:pt x="0" y="23"/>
                    <a:pt x="2" y="20"/>
                    <a:pt x="5" y="18"/>
                  </a:cubicBezTo>
                  <a:cubicBezTo>
                    <a:pt x="5" y="17"/>
                    <a:pt x="5" y="16"/>
                    <a:pt x="5" y="16"/>
                  </a:cubicBezTo>
                  <a:cubicBezTo>
                    <a:pt x="5" y="11"/>
                    <a:pt x="8" y="8"/>
                    <a:pt x="12" y="8"/>
                  </a:cubicBezTo>
                  <a:cubicBezTo>
                    <a:pt x="14" y="8"/>
                    <a:pt x="15" y="9"/>
                    <a:pt x="17" y="10"/>
                  </a:cubicBezTo>
                  <a:cubicBezTo>
                    <a:pt x="19" y="4"/>
                    <a:pt x="25" y="0"/>
                    <a:pt x="31" y="0"/>
                  </a:cubicBezTo>
                  <a:cubicBezTo>
                    <a:pt x="40" y="0"/>
                    <a:pt x="48" y="8"/>
                    <a:pt x="48" y="17"/>
                  </a:cubicBezTo>
                  <a:cubicBezTo>
                    <a:pt x="48" y="17"/>
                    <a:pt x="48" y="17"/>
                    <a:pt x="48" y="18"/>
                  </a:cubicBezTo>
                  <a:cubicBezTo>
                    <a:pt x="52" y="19"/>
                    <a:pt x="54" y="23"/>
                    <a:pt x="54" y="27"/>
                  </a:cubicBezTo>
                  <a:close/>
                  <a:moveTo>
                    <a:pt x="20" y="32"/>
                  </a:moveTo>
                  <a:cubicBezTo>
                    <a:pt x="23" y="32"/>
                    <a:pt x="24" y="31"/>
                    <a:pt x="26" y="29"/>
                  </a:cubicBezTo>
                  <a:cubicBezTo>
                    <a:pt x="26" y="28"/>
                    <a:pt x="25" y="27"/>
                    <a:pt x="24" y="26"/>
                  </a:cubicBezTo>
                  <a:cubicBezTo>
                    <a:pt x="23" y="27"/>
                    <a:pt x="22" y="28"/>
                    <a:pt x="20" y="28"/>
                  </a:cubicBezTo>
                  <a:cubicBezTo>
                    <a:pt x="18" y="28"/>
                    <a:pt x="16" y="27"/>
                    <a:pt x="16" y="25"/>
                  </a:cubicBezTo>
                  <a:cubicBezTo>
                    <a:pt x="16" y="23"/>
                    <a:pt x="18" y="21"/>
                    <a:pt x="20" y="21"/>
                  </a:cubicBezTo>
                  <a:cubicBezTo>
                    <a:pt x="26" y="21"/>
                    <a:pt x="27" y="32"/>
                    <a:pt x="36" y="32"/>
                  </a:cubicBezTo>
                  <a:cubicBezTo>
                    <a:pt x="40" y="32"/>
                    <a:pt x="43" y="29"/>
                    <a:pt x="43" y="25"/>
                  </a:cubicBezTo>
                  <a:cubicBezTo>
                    <a:pt x="43" y="20"/>
                    <a:pt x="40" y="18"/>
                    <a:pt x="36" y="18"/>
                  </a:cubicBezTo>
                  <a:cubicBezTo>
                    <a:pt x="33" y="18"/>
                    <a:pt x="31" y="18"/>
                    <a:pt x="29" y="20"/>
                  </a:cubicBezTo>
                  <a:cubicBezTo>
                    <a:pt x="30" y="21"/>
                    <a:pt x="31" y="22"/>
                    <a:pt x="32" y="23"/>
                  </a:cubicBezTo>
                  <a:cubicBezTo>
                    <a:pt x="33" y="22"/>
                    <a:pt x="34" y="21"/>
                    <a:pt x="35" y="21"/>
                  </a:cubicBezTo>
                  <a:cubicBezTo>
                    <a:pt x="37" y="21"/>
                    <a:pt x="39" y="23"/>
                    <a:pt x="39" y="25"/>
                  </a:cubicBezTo>
                  <a:cubicBezTo>
                    <a:pt x="39" y="27"/>
                    <a:pt x="37" y="28"/>
                    <a:pt x="35" y="28"/>
                  </a:cubicBezTo>
                  <a:cubicBezTo>
                    <a:pt x="30" y="28"/>
                    <a:pt x="28" y="18"/>
                    <a:pt x="20" y="18"/>
                  </a:cubicBezTo>
                  <a:cubicBezTo>
                    <a:pt x="16" y="18"/>
                    <a:pt x="12" y="20"/>
                    <a:pt x="12" y="25"/>
                  </a:cubicBezTo>
                  <a:cubicBezTo>
                    <a:pt x="12" y="29"/>
                    <a:pt x="16" y="32"/>
                    <a:pt x="20" y="32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14" name="组合 213"/>
          <p:cNvGrpSpPr/>
          <p:nvPr/>
        </p:nvGrpSpPr>
        <p:grpSpPr>
          <a:xfrm>
            <a:off x="8653198" y="1996967"/>
            <a:ext cx="3190870" cy="1022167"/>
            <a:chOff x="8653198" y="1184908"/>
            <a:chExt cx="3190870" cy="1022167"/>
          </a:xfrm>
        </p:grpSpPr>
        <p:sp>
          <p:nvSpPr>
            <p:cNvPr id="215" name="文本框 214"/>
            <p:cNvSpPr txBox="1"/>
            <p:nvPr/>
          </p:nvSpPr>
          <p:spPr>
            <a:xfrm>
              <a:off x="8978900" y="1184908"/>
              <a:ext cx="2865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3.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16" name="文本框 215"/>
            <p:cNvSpPr txBox="1"/>
            <p:nvPr/>
          </p:nvSpPr>
          <p:spPr>
            <a:xfrm>
              <a:off x="8978900" y="1636791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17" name="直接连接符 216"/>
            <p:cNvCxnSpPr/>
            <p:nvPr/>
          </p:nvCxnSpPr>
          <p:spPr>
            <a:xfrm>
              <a:off x="9045575" y="1595515"/>
              <a:ext cx="237971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接连接符 217"/>
            <p:cNvCxnSpPr/>
            <p:nvPr/>
          </p:nvCxnSpPr>
          <p:spPr>
            <a:xfrm>
              <a:off x="9045575" y="1644435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9" name="Freeform 315"/>
            <p:cNvSpPr>
              <a:spLocks noEditPoints="1"/>
            </p:cNvSpPr>
            <p:nvPr/>
          </p:nvSpPr>
          <p:spPr bwMode="auto">
            <a:xfrm>
              <a:off x="8653198" y="1246755"/>
              <a:ext cx="236393" cy="236393"/>
            </a:xfrm>
            <a:custGeom>
              <a:avLst/>
              <a:gdLst>
                <a:gd name="T0" fmla="*/ 41 w 41"/>
                <a:gd name="T1" fmla="*/ 34 h 41"/>
                <a:gd name="T2" fmla="*/ 33 w 41"/>
                <a:gd name="T3" fmla="*/ 41 h 41"/>
                <a:gd name="T4" fmla="*/ 8 w 41"/>
                <a:gd name="T5" fmla="*/ 41 h 41"/>
                <a:gd name="T6" fmla="*/ 0 w 41"/>
                <a:gd name="T7" fmla="*/ 34 h 41"/>
                <a:gd name="T8" fmla="*/ 0 w 41"/>
                <a:gd name="T9" fmla="*/ 8 h 41"/>
                <a:gd name="T10" fmla="*/ 8 w 41"/>
                <a:gd name="T11" fmla="*/ 0 h 41"/>
                <a:gd name="T12" fmla="*/ 33 w 41"/>
                <a:gd name="T13" fmla="*/ 0 h 41"/>
                <a:gd name="T14" fmla="*/ 41 w 41"/>
                <a:gd name="T15" fmla="*/ 8 h 41"/>
                <a:gd name="T16" fmla="*/ 41 w 41"/>
                <a:gd name="T17" fmla="*/ 34 h 41"/>
                <a:gd name="T18" fmla="*/ 29 w 41"/>
                <a:gd name="T19" fmla="*/ 20 h 41"/>
                <a:gd name="T20" fmla="*/ 21 w 41"/>
                <a:gd name="T21" fmla="*/ 12 h 41"/>
                <a:gd name="T22" fmla="*/ 7 w 41"/>
                <a:gd name="T23" fmla="*/ 27 h 41"/>
                <a:gd name="T24" fmla="*/ 7 w 41"/>
                <a:gd name="T25" fmla="*/ 34 h 41"/>
                <a:gd name="T26" fmla="*/ 15 w 41"/>
                <a:gd name="T27" fmla="*/ 34 h 41"/>
                <a:gd name="T28" fmla="*/ 29 w 41"/>
                <a:gd name="T29" fmla="*/ 20 h 41"/>
                <a:gd name="T30" fmla="*/ 15 w 41"/>
                <a:gd name="T31" fmla="*/ 30 h 41"/>
                <a:gd name="T32" fmla="*/ 14 w 41"/>
                <a:gd name="T33" fmla="*/ 32 h 41"/>
                <a:gd name="T34" fmla="*/ 12 w 41"/>
                <a:gd name="T35" fmla="*/ 32 h 41"/>
                <a:gd name="T36" fmla="*/ 12 w 41"/>
                <a:gd name="T37" fmla="*/ 29 h 41"/>
                <a:gd name="T38" fmla="*/ 9 w 41"/>
                <a:gd name="T39" fmla="*/ 29 h 41"/>
                <a:gd name="T40" fmla="*/ 9 w 41"/>
                <a:gd name="T41" fmla="*/ 28 h 41"/>
                <a:gd name="T42" fmla="*/ 11 w 41"/>
                <a:gd name="T43" fmla="*/ 26 h 41"/>
                <a:gd name="T44" fmla="*/ 15 w 41"/>
                <a:gd name="T45" fmla="*/ 30 h 41"/>
                <a:gd name="T46" fmla="*/ 22 w 41"/>
                <a:gd name="T47" fmla="*/ 17 h 41"/>
                <a:gd name="T48" fmla="*/ 14 w 41"/>
                <a:gd name="T49" fmla="*/ 24 h 41"/>
                <a:gd name="T50" fmla="*/ 13 w 41"/>
                <a:gd name="T51" fmla="*/ 25 h 41"/>
                <a:gd name="T52" fmla="*/ 13 w 41"/>
                <a:gd name="T53" fmla="*/ 24 h 41"/>
                <a:gd name="T54" fmla="*/ 21 w 41"/>
                <a:gd name="T55" fmla="*/ 16 h 41"/>
                <a:gd name="T56" fmla="*/ 22 w 41"/>
                <a:gd name="T57" fmla="*/ 16 h 41"/>
                <a:gd name="T58" fmla="*/ 22 w 41"/>
                <a:gd name="T59" fmla="*/ 17 h 41"/>
                <a:gd name="T60" fmla="*/ 33 w 41"/>
                <a:gd name="T61" fmla="*/ 16 h 41"/>
                <a:gd name="T62" fmla="*/ 33 w 41"/>
                <a:gd name="T63" fmla="*/ 12 h 41"/>
                <a:gd name="T64" fmla="*/ 29 w 41"/>
                <a:gd name="T65" fmla="*/ 8 h 41"/>
                <a:gd name="T66" fmla="*/ 26 w 41"/>
                <a:gd name="T67" fmla="*/ 8 h 41"/>
                <a:gd name="T68" fmla="*/ 23 w 41"/>
                <a:gd name="T69" fmla="*/ 10 h 41"/>
                <a:gd name="T70" fmla="*/ 31 w 41"/>
                <a:gd name="T71" fmla="*/ 18 h 41"/>
                <a:gd name="T72" fmla="*/ 33 w 41"/>
                <a:gd name="T73" fmla="*/ 1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" h="41">
                  <a:moveTo>
                    <a:pt x="41" y="34"/>
                  </a:moveTo>
                  <a:cubicBezTo>
                    <a:pt x="41" y="38"/>
                    <a:pt x="38" y="41"/>
                    <a:pt x="33" y="41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4" y="41"/>
                    <a:pt x="0" y="38"/>
                    <a:pt x="0" y="3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8" y="0"/>
                    <a:pt x="41" y="4"/>
                    <a:pt x="41" y="8"/>
                  </a:cubicBezTo>
                  <a:lnTo>
                    <a:pt x="41" y="34"/>
                  </a:lnTo>
                  <a:close/>
                  <a:moveTo>
                    <a:pt x="29" y="20"/>
                  </a:moveTo>
                  <a:cubicBezTo>
                    <a:pt x="21" y="12"/>
                    <a:pt x="21" y="12"/>
                    <a:pt x="21" y="12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15" y="34"/>
                    <a:pt x="15" y="34"/>
                    <a:pt x="15" y="34"/>
                  </a:cubicBezTo>
                  <a:lnTo>
                    <a:pt x="29" y="20"/>
                  </a:lnTo>
                  <a:close/>
                  <a:moveTo>
                    <a:pt x="15" y="30"/>
                  </a:moveTo>
                  <a:cubicBezTo>
                    <a:pt x="14" y="32"/>
                    <a:pt x="14" y="32"/>
                    <a:pt x="14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11" y="26"/>
                    <a:pt x="11" y="26"/>
                    <a:pt x="11" y="26"/>
                  </a:cubicBezTo>
                  <a:lnTo>
                    <a:pt x="15" y="30"/>
                  </a:lnTo>
                  <a:close/>
                  <a:moveTo>
                    <a:pt x="22" y="17"/>
                  </a:moveTo>
                  <a:cubicBezTo>
                    <a:pt x="14" y="24"/>
                    <a:pt x="14" y="24"/>
                    <a:pt x="14" y="24"/>
                  </a:cubicBezTo>
                  <a:cubicBezTo>
                    <a:pt x="14" y="25"/>
                    <a:pt x="13" y="25"/>
                    <a:pt x="13" y="25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1" y="16"/>
                    <a:pt x="22" y="16"/>
                    <a:pt x="22" y="16"/>
                  </a:cubicBezTo>
                  <a:cubicBezTo>
                    <a:pt x="22" y="16"/>
                    <a:pt x="22" y="16"/>
                    <a:pt x="22" y="17"/>
                  </a:cubicBezTo>
                  <a:close/>
                  <a:moveTo>
                    <a:pt x="33" y="16"/>
                  </a:moveTo>
                  <a:cubicBezTo>
                    <a:pt x="34" y="15"/>
                    <a:pt x="34" y="13"/>
                    <a:pt x="33" y="12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8" y="7"/>
                    <a:pt x="27" y="7"/>
                    <a:pt x="26" y="8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31" y="18"/>
                    <a:pt x="31" y="18"/>
                    <a:pt x="31" y="18"/>
                  </a:cubicBezTo>
                  <a:lnTo>
                    <a:pt x="33" y="16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0" name="组合 219"/>
          <p:cNvGrpSpPr/>
          <p:nvPr/>
        </p:nvGrpSpPr>
        <p:grpSpPr>
          <a:xfrm>
            <a:off x="821668" y="4922875"/>
            <a:ext cx="3192914" cy="1022167"/>
            <a:chOff x="821668" y="2906974"/>
            <a:chExt cx="3192914" cy="1022167"/>
          </a:xfrm>
        </p:grpSpPr>
        <p:sp>
          <p:nvSpPr>
            <p:cNvPr id="221" name="文本框 220"/>
            <p:cNvSpPr txBox="1"/>
            <p:nvPr/>
          </p:nvSpPr>
          <p:spPr>
            <a:xfrm>
              <a:off x="1147304" y="2906974"/>
              <a:ext cx="2867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22" name="文本框 221"/>
            <p:cNvSpPr txBox="1"/>
            <p:nvPr/>
          </p:nvSpPr>
          <p:spPr>
            <a:xfrm>
              <a:off x="1147304" y="3358857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23" name="直接连接符 222"/>
            <p:cNvCxnSpPr/>
            <p:nvPr/>
          </p:nvCxnSpPr>
          <p:spPr>
            <a:xfrm>
              <a:off x="1213979" y="3317581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接连接符 223"/>
            <p:cNvCxnSpPr/>
            <p:nvPr/>
          </p:nvCxnSpPr>
          <p:spPr>
            <a:xfrm>
              <a:off x="1213979" y="3366501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Freeform 163"/>
            <p:cNvSpPr>
              <a:spLocks noEditPoints="1"/>
            </p:cNvSpPr>
            <p:nvPr/>
          </p:nvSpPr>
          <p:spPr bwMode="auto">
            <a:xfrm>
              <a:off x="821668" y="2962934"/>
              <a:ext cx="298748" cy="230613"/>
            </a:xfrm>
            <a:custGeom>
              <a:avLst/>
              <a:gdLst>
                <a:gd name="T0" fmla="*/ 38 w 48"/>
                <a:gd name="T1" fmla="*/ 30 h 37"/>
                <a:gd name="T2" fmla="*/ 30 w 48"/>
                <a:gd name="T3" fmla="*/ 37 h 37"/>
                <a:gd name="T4" fmla="*/ 8 w 48"/>
                <a:gd name="T5" fmla="*/ 37 h 37"/>
                <a:gd name="T6" fmla="*/ 0 w 48"/>
                <a:gd name="T7" fmla="*/ 30 h 37"/>
                <a:gd name="T8" fmla="*/ 0 w 48"/>
                <a:gd name="T9" fmla="*/ 7 h 37"/>
                <a:gd name="T10" fmla="*/ 8 w 48"/>
                <a:gd name="T11" fmla="*/ 0 h 37"/>
                <a:gd name="T12" fmla="*/ 30 w 48"/>
                <a:gd name="T13" fmla="*/ 0 h 37"/>
                <a:gd name="T14" fmla="*/ 33 w 48"/>
                <a:gd name="T15" fmla="*/ 0 h 37"/>
                <a:gd name="T16" fmla="*/ 34 w 48"/>
                <a:gd name="T17" fmla="*/ 1 h 37"/>
                <a:gd name="T18" fmla="*/ 34 w 48"/>
                <a:gd name="T19" fmla="*/ 2 h 37"/>
                <a:gd name="T20" fmla="*/ 32 w 48"/>
                <a:gd name="T21" fmla="*/ 3 h 37"/>
                <a:gd name="T22" fmla="*/ 31 w 48"/>
                <a:gd name="T23" fmla="*/ 3 h 37"/>
                <a:gd name="T24" fmla="*/ 30 w 48"/>
                <a:gd name="T25" fmla="*/ 3 h 37"/>
                <a:gd name="T26" fmla="*/ 8 w 48"/>
                <a:gd name="T27" fmla="*/ 3 h 37"/>
                <a:gd name="T28" fmla="*/ 4 w 48"/>
                <a:gd name="T29" fmla="*/ 7 h 37"/>
                <a:gd name="T30" fmla="*/ 4 w 48"/>
                <a:gd name="T31" fmla="*/ 30 h 37"/>
                <a:gd name="T32" fmla="*/ 8 w 48"/>
                <a:gd name="T33" fmla="*/ 34 h 37"/>
                <a:gd name="T34" fmla="*/ 30 w 48"/>
                <a:gd name="T35" fmla="*/ 34 h 37"/>
                <a:gd name="T36" fmla="*/ 34 w 48"/>
                <a:gd name="T37" fmla="*/ 30 h 37"/>
                <a:gd name="T38" fmla="*/ 34 w 48"/>
                <a:gd name="T39" fmla="*/ 26 h 37"/>
                <a:gd name="T40" fmla="*/ 35 w 48"/>
                <a:gd name="T41" fmla="*/ 26 h 37"/>
                <a:gd name="T42" fmla="*/ 36 w 48"/>
                <a:gd name="T43" fmla="*/ 24 h 37"/>
                <a:gd name="T44" fmla="*/ 37 w 48"/>
                <a:gd name="T45" fmla="*/ 24 h 37"/>
                <a:gd name="T46" fmla="*/ 38 w 48"/>
                <a:gd name="T47" fmla="*/ 25 h 37"/>
                <a:gd name="T48" fmla="*/ 38 w 48"/>
                <a:gd name="T49" fmla="*/ 30 h 37"/>
                <a:gd name="T50" fmla="*/ 43 w 48"/>
                <a:gd name="T51" fmla="*/ 13 h 37"/>
                <a:gd name="T52" fmla="*/ 25 w 48"/>
                <a:gd name="T53" fmla="*/ 31 h 37"/>
                <a:gd name="T54" fmla="*/ 17 w 48"/>
                <a:gd name="T55" fmla="*/ 31 h 37"/>
                <a:gd name="T56" fmla="*/ 17 w 48"/>
                <a:gd name="T57" fmla="*/ 23 h 37"/>
                <a:gd name="T58" fmla="*/ 35 w 48"/>
                <a:gd name="T59" fmla="*/ 5 h 37"/>
                <a:gd name="T60" fmla="*/ 43 w 48"/>
                <a:gd name="T61" fmla="*/ 13 h 37"/>
                <a:gd name="T62" fmla="*/ 27 w 48"/>
                <a:gd name="T63" fmla="*/ 25 h 37"/>
                <a:gd name="T64" fmla="*/ 23 w 48"/>
                <a:gd name="T65" fmla="*/ 21 h 37"/>
                <a:gd name="T66" fmla="*/ 20 w 48"/>
                <a:gd name="T67" fmla="*/ 24 h 37"/>
                <a:gd name="T68" fmla="*/ 20 w 48"/>
                <a:gd name="T69" fmla="*/ 25 h 37"/>
                <a:gd name="T70" fmla="*/ 22 w 48"/>
                <a:gd name="T71" fmla="*/ 25 h 37"/>
                <a:gd name="T72" fmla="*/ 22 w 48"/>
                <a:gd name="T73" fmla="*/ 28 h 37"/>
                <a:gd name="T74" fmla="*/ 24 w 48"/>
                <a:gd name="T75" fmla="*/ 28 h 37"/>
                <a:gd name="T76" fmla="*/ 27 w 48"/>
                <a:gd name="T77" fmla="*/ 25 h 37"/>
                <a:gd name="T78" fmla="*/ 35 w 48"/>
                <a:gd name="T79" fmla="*/ 9 h 37"/>
                <a:gd name="T80" fmla="*/ 25 w 48"/>
                <a:gd name="T81" fmla="*/ 18 h 37"/>
                <a:gd name="T82" fmla="*/ 25 w 48"/>
                <a:gd name="T83" fmla="*/ 19 h 37"/>
                <a:gd name="T84" fmla="*/ 26 w 48"/>
                <a:gd name="T85" fmla="*/ 19 h 37"/>
                <a:gd name="T86" fmla="*/ 36 w 48"/>
                <a:gd name="T87" fmla="*/ 10 h 37"/>
                <a:gd name="T88" fmla="*/ 36 w 48"/>
                <a:gd name="T89" fmla="*/ 9 h 37"/>
                <a:gd name="T90" fmla="*/ 35 w 48"/>
                <a:gd name="T91" fmla="*/ 9 h 37"/>
                <a:gd name="T92" fmla="*/ 45 w 48"/>
                <a:gd name="T93" fmla="*/ 11 h 37"/>
                <a:gd name="T94" fmla="*/ 37 w 48"/>
                <a:gd name="T95" fmla="*/ 3 h 37"/>
                <a:gd name="T96" fmla="*/ 39 w 48"/>
                <a:gd name="T97" fmla="*/ 1 h 37"/>
                <a:gd name="T98" fmla="*/ 43 w 48"/>
                <a:gd name="T99" fmla="*/ 1 h 37"/>
                <a:gd name="T100" fmla="*/ 47 w 48"/>
                <a:gd name="T101" fmla="*/ 5 h 37"/>
                <a:gd name="T102" fmla="*/ 47 w 48"/>
                <a:gd name="T103" fmla="*/ 8 h 37"/>
                <a:gd name="T104" fmla="*/ 45 w 48"/>
                <a:gd name="T105" fmla="*/ 1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8" h="37">
                  <a:moveTo>
                    <a:pt x="38" y="30"/>
                  </a:moveTo>
                  <a:cubicBezTo>
                    <a:pt x="38" y="34"/>
                    <a:pt x="34" y="37"/>
                    <a:pt x="30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4" y="37"/>
                    <a:pt x="0" y="34"/>
                    <a:pt x="0" y="3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1" y="0"/>
                    <a:pt x="32" y="0"/>
                    <a:pt x="33" y="0"/>
                  </a:cubicBezTo>
                  <a:cubicBezTo>
                    <a:pt x="34" y="0"/>
                    <a:pt x="34" y="1"/>
                    <a:pt x="34" y="1"/>
                  </a:cubicBezTo>
                  <a:cubicBezTo>
                    <a:pt x="34" y="1"/>
                    <a:pt x="34" y="2"/>
                    <a:pt x="34" y="2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3"/>
                    <a:pt x="32" y="3"/>
                    <a:pt x="31" y="3"/>
                  </a:cubicBezTo>
                  <a:cubicBezTo>
                    <a:pt x="31" y="3"/>
                    <a:pt x="31" y="3"/>
                    <a:pt x="30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6" y="3"/>
                    <a:pt x="4" y="5"/>
                    <a:pt x="4" y="7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4" y="32"/>
                    <a:pt x="6" y="34"/>
                    <a:pt x="8" y="3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33" y="34"/>
                    <a:pt x="34" y="32"/>
                    <a:pt x="34" y="30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6"/>
                    <a:pt x="35" y="26"/>
                    <a:pt x="35" y="26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38" y="24"/>
                    <a:pt x="38" y="24"/>
                    <a:pt x="38" y="25"/>
                  </a:cubicBezTo>
                  <a:lnTo>
                    <a:pt x="38" y="30"/>
                  </a:lnTo>
                  <a:close/>
                  <a:moveTo>
                    <a:pt x="43" y="13"/>
                  </a:moveTo>
                  <a:cubicBezTo>
                    <a:pt x="25" y="31"/>
                    <a:pt x="25" y="31"/>
                    <a:pt x="25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5" y="5"/>
                    <a:pt x="35" y="5"/>
                    <a:pt x="35" y="5"/>
                  </a:cubicBezTo>
                  <a:lnTo>
                    <a:pt x="43" y="13"/>
                  </a:lnTo>
                  <a:close/>
                  <a:moveTo>
                    <a:pt x="27" y="25"/>
                  </a:moveTo>
                  <a:cubicBezTo>
                    <a:pt x="23" y="21"/>
                    <a:pt x="23" y="21"/>
                    <a:pt x="23" y="21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4" y="28"/>
                    <a:pt x="24" y="28"/>
                    <a:pt x="24" y="28"/>
                  </a:cubicBezTo>
                  <a:lnTo>
                    <a:pt x="27" y="25"/>
                  </a:lnTo>
                  <a:close/>
                  <a:moveTo>
                    <a:pt x="35" y="9"/>
                  </a:moveTo>
                  <a:cubicBezTo>
                    <a:pt x="25" y="18"/>
                    <a:pt x="25" y="18"/>
                    <a:pt x="25" y="18"/>
                  </a:cubicBezTo>
                  <a:cubicBezTo>
                    <a:pt x="25" y="18"/>
                    <a:pt x="25" y="19"/>
                    <a:pt x="25" y="19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5" y="8"/>
                    <a:pt x="35" y="8"/>
                    <a:pt x="35" y="9"/>
                  </a:cubicBezTo>
                  <a:close/>
                  <a:moveTo>
                    <a:pt x="45" y="11"/>
                  </a:moveTo>
                  <a:cubicBezTo>
                    <a:pt x="37" y="3"/>
                    <a:pt x="37" y="3"/>
                    <a:pt x="37" y="3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40" y="0"/>
                    <a:pt x="42" y="0"/>
                    <a:pt x="43" y="1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8" y="6"/>
                    <a:pt x="48" y="7"/>
                    <a:pt x="47" y="8"/>
                  </a:cubicBezTo>
                  <a:lnTo>
                    <a:pt x="45" y="11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6" name="组合 225"/>
          <p:cNvGrpSpPr/>
          <p:nvPr/>
        </p:nvGrpSpPr>
        <p:grpSpPr>
          <a:xfrm>
            <a:off x="8653198" y="4922875"/>
            <a:ext cx="3268508" cy="1022167"/>
            <a:chOff x="8653198" y="2906974"/>
            <a:chExt cx="3268508" cy="1022167"/>
          </a:xfrm>
        </p:grpSpPr>
        <p:sp>
          <p:nvSpPr>
            <p:cNvPr id="227" name="文本框 226"/>
            <p:cNvSpPr txBox="1"/>
            <p:nvPr/>
          </p:nvSpPr>
          <p:spPr>
            <a:xfrm>
              <a:off x="8978900" y="2906974"/>
              <a:ext cx="29428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4.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28" name="文本框 227"/>
            <p:cNvSpPr txBox="1"/>
            <p:nvPr/>
          </p:nvSpPr>
          <p:spPr>
            <a:xfrm>
              <a:off x="8978900" y="3358857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29" name="直接连接符 228"/>
            <p:cNvCxnSpPr/>
            <p:nvPr/>
          </p:nvCxnSpPr>
          <p:spPr>
            <a:xfrm>
              <a:off x="9045575" y="3317581"/>
              <a:ext cx="237971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直接连接符 229"/>
            <p:cNvCxnSpPr/>
            <p:nvPr/>
          </p:nvCxnSpPr>
          <p:spPr>
            <a:xfrm>
              <a:off x="9045575" y="3366501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Freeform 342"/>
            <p:cNvSpPr>
              <a:spLocks noEditPoints="1"/>
            </p:cNvSpPr>
            <p:nvPr/>
          </p:nvSpPr>
          <p:spPr bwMode="auto">
            <a:xfrm>
              <a:off x="8653198" y="2964076"/>
              <a:ext cx="248911" cy="220527"/>
            </a:xfrm>
            <a:custGeom>
              <a:avLst/>
              <a:gdLst>
                <a:gd name="T0" fmla="*/ 48 w 48"/>
                <a:gd name="T1" fmla="*/ 10 h 43"/>
                <a:gd name="T2" fmla="*/ 39 w 48"/>
                <a:gd name="T3" fmla="*/ 19 h 43"/>
                <a:gd name="T4" fmla="*/ 39 w 48"/>
                <a:gd name="T5" fmla="*/ 19 h 43"/>
                <a:gd name="T6" fmla="*/ 38 w 48"/>
                <a:gd name="T7" fmla="*/ 18 h 43"/>
                <a:gd name="T8" fmla="*/ 38 w 48"/>
                <a:gd name="T9" fmla="*/ 13 h 43"/>
                <a:gd name="T10" fmla="*/ 31 w 48"/>
                <a:gd name="T11" fmla="*/ 13 h 43"/>
                <a:gd name="T12" fmla="*/ 24 w 48"/>
                <a:gd name="T13" fmla="*/ 18 h 43"/>
                <a:gd name="T14" fmla="*/ 22 w 48"/>
                <a:gd name="T15" fmla="*/ 23 h 43"/>
                <a:gd name="T16" fmla="*/ 7 w 48"/>
                <a:gd name="T17" fmla="*/ 37 h 43"/>
                <a:gd name="T18" fmla="*/ 1 w 48"/>
                <a:gd name="T19" fmla="*/ 37 h 43"/>
                <a:gd name="T20" fmla="*/ 0 w 48"/>
                <a:gd name="T21" fmla="*/ 36 h 43"/>
                <a:gd name="T22" fmla="*/ 0 w 48"/>
                <a:gd name="T23" fmla="*/ 31 h 43"/>
                <a:gd name="T24" fmla="*/ 1 w 48"/>
                <a:gd name="T25" fmla="*/ 30 h 43"/>
                <a:gd name="T26" fmla="*/ 7 w 48"/>
                <a:gd name="T27" fmla="*/ 30 h 43"/>
                <a:gd name="T28" fmla="*/ 14 w 48"/>
                <a:gd name="T29" fmla="*/ 25 h 43"/>
                <a:gd name="T30" fmla="*/ 16 w 48"/>
                <a:gd name="T31" fmla="*/ 20 h 43"/>
                <a:gd name="T32" fmla="*/ 31 w 48"/>
                <a:gd name="T33" fmla="*/ 6 h 43"/>
                <a:gd name="T34" fmla="*/ 38 w 48"/>
                <a:gd name="T35" fmla="*/ 6 h 43"/>
                <a:gd name="T36" fmla="*/ 38 w 48"/>
                <a:gd name="T37" fmla="*/ 1 h 43"/>
                <a:gd name="T38" fmla="*/ 39 w 48"/>
                <a:gd name="T39" fmla="*/ 0 h 43"/>
                <a:gd name="T40" fmla="*/ 39 w 48"/>
                <a:gd name="T41" fmla="*/ 1 h 43"/>
                <a:gd name="T42" fmla="*/ 48 w 48"/>
                <a:gd name="T43" fmla="*/ 9 h 43"/>
                <a:gd name="T44" fmla="*/ 48 w 48"/>
                <a:gd name="T45" fmla="*/ 10 h 43"/>
                <a:gd name="T46" fmla="*/ 48 w 48"/>
                <a:gd name="T47" fmla="*/ 10 h 43"/>
                <a:gd name="T48" fmla="*/ 14 w 48"/>
                <a:gd name="T49" fmla="*/ 20 h 43"/>
                <a:gd name="T50" fmla="*/ 7 w 48"/>
                <a:gd name="T51" fmla="*/ 13 h 43"/>
                <a:gd name="T52" fmla="*/ 1 w 48"/>
                <a:gd name="T53" fmla="*/ 13 h 43"/>
                <a:gd name="T54" fmla="*/ 0 w 48"/>
                <a:gd name="T55" fmla="*/ 12 h 43"/>
                <a:gd name="T56" fmla="*/ 0 w 48"/>
                <a:gd name="T57" fmla="*/ 7 h 43"/>
                <a:gd name="T58" fmla="*/ 1 w 48"/>
                <a:gd name="T59" fmla="*/ 6 h 43"/>
                <a:gd name="T60" fmla="*/ 7 w 48"/>
                <a:gd name="T61" fmla="*/ 6 h 43"/>
                <a:gd name="T62" fmla="*/ 18 w 48"/>
                <a:gd name="T63" fmla="*/ 12 h 43"/>
                <a:gd name="T64" fmla="*/ 14 w 48"/>
                <a:gd name="T65" fmla="*/ 20 h 43"/>
                <a:gd name="T66" fmla="*/ 48 w 48"/>
                <a:gd name="T67" fmla="*/ 34 h 43"/>
                <a:gd name="T68" fmla="*/ 39 w 48"/>
                <a:gd name="T69" fmla="*/ 43 h 43"/>
                <a:gd name="T70" fmla="*/ 39 w 48"/>
                <a:gd name="T71" fmla="*/ 43 h 43"/>
                <a:gd name="T72" fmla="*/ 38 w 48"/>
                <a:gd name="T73" fmla="*/ 42 h 43"/>
                <a:gd name="T74" fmla="*/ 38 w 48"/>
                <a:gd name="T75" fmla="*/ 37 h 43"/>
                <a:gd name="T76" fmla="*/ 20 w 48"/>
                <a:gd name="T77" fmla="*/ 31 h 43"/>
                <a:gd name="T78" fmla="*/ 24 w 48"/>
                <a:gd name="T79" fmla="*/ 24 h 43"/>
                <a:gd name="T80" fmla="*/ 31 w 48"/>
                <a:gd name="T81" fmla="*/ 30 h 43"/>
                <a:gd name="T82" fmla="*/ 38 w 48"/>
                <a:gd name="T83" fmla="*/ 30 h 43"/>
                <a:gd name="T84" fmla="*/ 38 w 48"/>
                <a:gd name="T85" fmla="*/ 25 h 43"/>
                <a:gd name="T86" fmla="*/ 39 w 48"/>
                <a:gd name="T87" fmla="*/ 24 h 43"/>
                <a:gd name="T88" fmla="*/ 39 w 48"/>
                <a:gd name="T89" fmla="*/ 25 h 43"/>
                <a:gd name="T90" fmla="*/ 48 w 48"/>
                <a:gd name="T91" fmla="*/ 33 h 43"/>
                <a:gd name="T92" fmla="*/ 48 w 48"/>
                <a:gd name="T93" fmla="*/ 34 h 43"/>
                <a:gd name="T94" fmla="*/ 48 w 48"/>
                <a:gd name="T95" fmla="*/ 34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8" h="43">
                  <a:moveTo>
                    <a:pt x="48" y="10"/>
                  </a:move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8" y="19"/>
                    <a:pt x="38" y="19"/>
                    <a:pt x="38" y="18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27" y="13"/>
                    <a:pt x="26" y="16"/>
                    <a:pt x="24" y="18"/>
                  </a:cubicBezTo>
                  <a:cubicBezTo>
                    <a:pt x="24" y="20"/>
                    <a:pt x="23" y="22"/>
                    <a:pt x="22" y="23"/>
                  </a:cubicBezTo>
                  <a:cubicBezTo>
                    <a:pt x="19" y="30"/>
                    <a:pt x="16" y="37"/>
                    <a:pt x="7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0" y="37"/>
                    <a:pt x="0" y="3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1"/>
                    <a:pt x="1" y="30"/>
                    <a:pt x="1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11" y="30"/>
                    <a:pt x="12" y="28"/>
                    <a:pt x="14" y="25"/>
                  </a:cubicBezTo>
                  <a:cubicBezTo>
                    <a:pt x="15" y="23"/>
                    <a:pt x="15" y="22"/>
                    <a:pt x="16" y="20"/>
                  </a:cubicBezTo>
                  <a:cubicBezTo>
                    <a:pt x="19" y="13"/>
                    <a:pt x="22" y="6"/>
                    <a:pt x="31" y="6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1"/>
                    <a:pt x="38" y="0"/>
                    <a:pt x="39" y="0"/>
                  </a:cubicBezTo>
                  <a:cubicBezTo>
                    <a:pt x="39" y="0"/>
                    <a:pt x="39" y="0"/>
                    <a:pt x="39" y="1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9"/>
                    <a:pt x="48" y="10"/>
                    <a:pt x="48" y="10"/>
                  </a:cubicBezTo>
                  <a:cubicBezTo>
                    <a:pt x="48" y="10"/>
                    <a:pt x="48" y="10"/>
                    <a:pt x="48" y="10"/>
                  </a:cubicBezTo>
                  <a:close/>
                  <a:moveTo>
                    <a:pt x="14" y="20"/>
                  </a:moveTo>
                  <a:cubicBezTo>
                    <a:pt x="13" y="16"/>
                    <a:pt x="11" y="13"/>
                    <a:pt x="7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0" y="13"/>
                    <a:pt x="0" y="1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1" y="6"/>
                    <a:pt x="1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12" y="6"/>
                    <a:pt x="15" y="9"/>
                    <a:pt x="18" y="12"/>
                  </a:cubicBezTo>
                  <a:cubicBezTo>
                    <a:pt x="17" y="15"/>
                    <a:pt x="15" y="17"/>
                    <a:pt x="14" y="20"/>
                  </a:cubicBezTo>
                  <a:close/>
                  <a:moveTo>
                    <a:pt x="48" y="34"/>
                  </a:moveTo>
                  <a:cubicBezTo>
                    <a:pt x="39" y="43"/>
                    <a:pt x="39" y="43"/>
                    <a:pt x="39" y="43"/>
                  </a:cubicBezTo>
                  <a:cubicBezTo>
                    <a:pt x="39" y="43"/>
                    <a:pt x="39" y="43"/>
                    <a:pt x="39" y="43"/>
                  </a:cubicBezTo>
                  <a:cubicBezTo>
                    <a:pt x="38" y="43"/>
                    <a:pt x="38" y="43"/>
                    <a:pt x="38" y="42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0" y="37"/>
                    <a:pt x="25" y="38"/>
                    <a:pt x="20" y="31"/>
                  </a:cubicBezTo>
                  <a:cubicBezTo>
                    <a:pt x="22" y="29"/>
                    <a:pt x="23" y="26"/>
                    <a:pt x="24" y="24"/>
                  </a:cubicBezTo>
                  <a:cubicBezTo>
                    <a:pt x="25" y="27"/>
                    <a:pt x="27" y="30"/>
                    <a:pt x="31" y="30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8" y="25"/>
                    <a:pt x="38" y="24"/>
                    <a:pt x="39" y="24"/>
                  </a:cubicBezTo>
                  <a:cubicBezTo>
                    <a:pt x="39" y="24"/>
                    <a:pt x="39" y="24"/>
                    <a:pt x="39" y="25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4"/>
                    <a:pt x="48" y="34"/>
                  </a:cubicBezTo>
                  <a:cubicBezTo>
                    <a:pt x="48" y="34"/>
                    <a:pt x="48" y="34"/>
                    <a:pt x="48" y="34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3983384" y="1450773"/>
            <a:ext cx="4143648" cy="4566248"/>
            <a:chOff x="3983384" y="1450773"/>
            <a:chExt cx="4143648" cy="4566248"/>
          </a:xfrm>
        </p:grpSpPr>
        <p:sp>
          <p:nvSpPr>
            <p:cNvPr id="45" name="Freeform 8"/>
            <p:cNvSpPr>
              <a:spLocks/>
            </p:cNvSpPr>
            <p:nvPr/>
          </p:nvSpPr>
          <p:spPr bwMode="auto">
            <a:xfrm>
              <a:off x="4031990" y="1450773"/>
              <a:ext cx="2900148" cy="4566247"/>
            </a:xfrm>
            <a:custGeom>
              <a:avLst/>
              <a:gdLst>
                <a:gd name="T0" fmla="*/ 102 w 364"/>
                <a:gd name="T1" fmla="*/ 44 h 573"/>
                <a:gd name="T2" fmla="*/ 364 w 364"/>
                <a:gd name="T3" fmla="*/ 0 h 573"/>
                <a:gd name="T4" fmla="*/ 349 w 364"/>
                <a:gd name="T5" fmla="*/ 77 h 573"/>
                <a:gd name="T6" fmla="*/ 256 w 364"/>
                <a:gd name="T7" fmla="*/ 411 h 573"/>
                <a:gd name="T8" fmla="*/ 248 w 364"/>
                <a:gd name="T9" fmla="*/ 456 h 573"/>
                <a:gd name="T10" fmla="*/ 174 w 364"/>
                <a:gd name="T11" fmla="*/ 573 h 573"/>
                <a:gd name="T12" fmla="*/ 12 w 364"/>
                <a:gd name="T13" fmla="*/ 573 h 573"/>
                <a:gd name="T14" fmla="*/ 135 w 364"/>
                <a:gd name="T15" fmla="*/ 437 h 573"/>
                <a:gd name="T16" fmla="*/ 0 w 364"/>
                <a:gd name="T17" fmla="*/ 274 h 573"/>
                <a:gd name="T18" fmla="*/ 167 w 364"/>
                <a:gd name="T19" fmla="*/ 112 h 573"/>
                <a:gd name="T20" fmla="*/ 102 w 364"/>
                <a:gd name="T21" fmla="*/ 44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4" h="573">
                  <a:moveTo>
                    <a:pt x="102" y="44"/>
                  </a:moveTo>
                  <a:cubicBezTo>
                    <a:pt x="364" y="0"/>
                    <a:pt x="364" y="0"/>
                    <a:pt x="364" y="0"/>
                  </a:cubicBezTo>
                  <a:cubicBezTo>
                    <a:pt x="349" y="77"/>
                    <a:pt x="349" y="77"/>
                    <a:pt x="349" y="77"/>
                  </a:cubicBezTo>
                  <a:cubicBezTo>
                    <a:pt x="256" y="411"/>
                    <a:pt x="256" y="411"/>
                    <a:pt x="256" y="411"/>
                  </a:cubicBezTo>
                  <a:cubicBezTo>
                    <a:pt x="248" y="456"/>
                    <a:pt x="248" y="456"/>
                    <a:pt x="248" y="456"/>
                  </a:cubicBezTo>
                  <a:cubicBezTo>
                    <a:pt x="174" y="573"/>
                    <a:pt x="174" y="573"/>
                    <a:pt x="174" y="573"/>
                  </a:cubicBezTo>
                  <a:cubicBezTo>
                    <a:pt x="12" y="573"/>
                    <a:pt x="12" y="573"/>
                    <a:pt x="12" y="573"/>
                  </a:cubicBezTo>
                  <a:cubicBezTo>
                    <a:pt x="135" y="437"/>
                    <a:pt x="135" y="437"/>
                    <a:pt x="135" y="437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167" y="112"/>
                    <a:pt x="167" y="112"/>
                    <a:pt x="167" y="112"/>
                  </a:cubicBezTo>
                  <a:cubicBezTo>
                    <a:pt x="153" y="98"/>
                    <a:pt x="151" y="96"/>
                    <a:pt x="102" y="4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" name="Freeform 9"/>
            <p:cNvSpPr>
              <a:spLocks/>
            </p:cNvSpPr>
            <p:nvPr/>
          </p:nvSpPr>
          <p:spPr bwMode="auto">
            <a:xfrm>
              <a:off x="4063043" y="1481827"/>
              <a:ext cx="2836691" cy="4535194"/>
            </a:xfrm>
            <a:custGeom>
              <a:avLst/>
              <a:gdLst>
                <a:gd name="T0" fmla="*/ 12 w 356"/>
                <a:gd name="T1" fmla="*/ 569 h 569"/>
                <a:gd name="T2" fmla="*/ 135 w 356"/>
                <a:gd name="T3" fmla="*/ 433 h 569"/>
                <a:gd name="T4" fmla="*/ 0 w 356"/>
                <a:gd name="T5" fmla="*/ 271 h 569"/>
                <a:gd name="T6" fmla="*/ 167 w 356"/>
                <a:gd name="T7" fmla="*/ 108 h 569"/>
                <a:gd name="T8" fmla="*/ 104 w 356"/>
                <a:gd name="T9" fmla="*/ 42 h 569"/>
                <a:gd name="T10" fmla="*/ 356 w 356"/>
                <a:gd name="T11" fmla="*/ 0 h 569"/>
                <a:gd name="T12" fmla="*/ 342 w 356"/>
                <a:gd name="T13" fmla="*/ 73 h 569"/>
                <a:gd name="T14" fmla="*/ 249 w 356"/>
                <a:gd name="T15" fmla="*/ 406 h 569"/>
                <a:gd name="T16" fmla="*/ 241 w 356"/>
                <a:gd name="T17" fmla="*/ 451 h 569"/>
                <a:gd name="T18" fmla="*/ 170 w 356"/>
                <a:gd name="T19" fmla="*/ 569 h 569"/>
                <a:gd name="T20" fmla="*/ 12 w 356"/>
                <a:gd name="T21" fmla="*/ 569 h 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6" h="569">
                  <a:moveTo>
                    <a:pt x="12" y="569"/>
                  </a:moveTo>
                  <a:cubicBezTo>
                    <a:pt x="135" y="433"/>
                    <a:pt x="135" y="433"/>
                    <a:pt x="135" y="433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167" y="108"/>
                    <a:pt x="167" y="108"/>
                    <a:pt x="167" y="108"/>
                  </a:cubicBezTo>
                  <a:cubicBezTo>
                    <a:pt x="167" y="108"/>
                    <a:pt x="128" y="67"/>
                    <a:pt x="104" y="42"/>
                  </a:cubicBezTo>
                  <a:cubicBezTo>
                    <a:pt x="356" y="0"/>
                    <a:pt x="356" y="0"/>
                    <a:pt x="356" y="0"/>
                  </a:cubicBezTo>
                  <a:cubicBezTo>
                    <a:pt x="342" y="73"/>
                    <a:pt x="342" y="73"/>
                    <a:pt x="342" y="73"/>
                  </a:cubicBezTo>
                  <a:cubicBezTo>
                    <a:pt x="249" y="406"/>
                    <a:pt x="249" y="406"/>
                    <a:pt x="249" y="406"/>
                  </a:cubicBezTo>
                  <a:cubicBezTo>
                    <a:pt x="241" y="451"/>
                    <a:pt x="241" y="451"/>
                    <a:pt x="241" y="451"/>
                  </a:cubicBezTo>
                  <a:cubicBezTo>
                    <a:pt x="170" y="569"/>
                    <a:pt x="170" y="569"/>
                    <a:pt x="170" y="569"/>
                  </a:cubicBezTo>
                  <a:lnTo>
                    <a:pt x="12" y="569"/>
                  </a:lnTo>
                  <a:close/>
                </a:path>
              </a:pathLst>
            </a:custGeom>
            <a:solidFill>
              <a:srgbClr val="B0B0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7" name="Freeform 10"/>
            <p:cNvSpPr>
              <a:spLocks/>
            </p:cNvSpPr>
            <p:nvPr/>
          </p:nvSpPr>
          <p:spPr bwMode="auto">
            <a:xfrm>
              <a:off x="4779980" y="1800465"/>
              <a:ext cx="581920" cy="614324"/>
            </a:xfrm>
            <a:custGeom>
              <a:avLst/>
              <a:gdLst>
                <a:gd name="T0" fmla="*/ 64 w 73"/>
                <a:gd name="T1" fmla="*/ 77 h 77"/>
                <a:gd name="T2" fmla="*/ 0 w 73"/>
                <a:gd name="T3" fmla="*/ 10 h 77"/>
                <a:gd name="T4" fmla="*/ 8 w 73"/>
                <a:gd name="T5" fmla="*/ 0 h 77"/>
                <a:gd name="T6" fmla="*/ 73 w 73"/>
                <a:gd name="T7" fmla="*/ 68 h 77"/>
                <a:gd name="T8" fmla="*/ 64 w 73"/>
                <a:gd name="T9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77">
                  <a:moveTo>
                    <a:pt x="64" y="77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58" y="52"/>
                    <a:pt x="58" y="54"/>
                    <a:pt x="73" y="68"/>
                  </a:cubicBezTo>
                  <a:lnTo>
                    <a:pt x="64" y="77"/>
                  </a:lnTo>
                  <a:close/>
                </a:path>
              </a:pathLst>
            </a:custGeom>
            <a:solidFill>
              <a:srgbClr val="36484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" name="Freeform 11"/>
            <p:cNvSpPr>
              <a:spLocks/>
            </p:cNvSpPr>
            <p:nvPr/>
          </p:nvSpPr>
          <p:spPr bwMode="auto">
            <a:xfrm>
              <a:off x="3983384" y="2343230"/>
              <a:ext cx="1378516" cy="1338011"/>
            </a:xfrm>
            <a:custGeom>
              <a:avLst/>
              <a:gdLst>
                <a:gd name="T0" fmla="*/ 1021 w 1021"/>
                <a:gd name="T1" fmla="*/ 0 h 991"/>
                <a:gd name="T2" fmla="*/ 874 w 1021"/>
                <a:gd name="T3" fmla="*/ 147 h 991"/>
                <a:gd name="T4" fmla="*/ 36 w 1021"/>
                <a:gd name="T5" fmla="*/ 956 h 991"/>
                <a:gd name="T6" fmla="*/ 0 w 1021"/>
                <a:gd name="T7" fmla="*/ 991 h 991"/>
                <a:gd name="T8" fmla="*/ 6 w 1021"/>
                <a:gd name="T9" fmla="*/ 980 h 991"/>
                <a:gd name="T10" fmla="*/ 968 w 1021"/>
                <a:gd name="T11" fmla="*/ 53 h 991"/>
                <a:gd name="T12" fmla="*/ 1021 w 1021"/>
                <a:gd name="T13" fmla="*/ 0 h 9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1" h="991">
                  <a:moveTo>
                    <a:pt x="1021" y="0"/>
                  </a:moveTo>
                  <a:lnTo>
                    <a:pt x="874" y="147"/>
                  </a:lnTo>
                  <a:lnTo>
                    <a:pt x="36" y="956"/>
                  </a:lnTo>
                  <a:lnTo>
                    <a:pt x="0" y="991"/>
                  </a:lnTo>
                  <a:lnTo>
                    <a:pt x="6" y="980"/>
                  </a:lnTo>
                  <a:lnTo>
                    <a:pt x="968" y="53"/>
                  </a:lnTo>
                  <a:lnTo>
                    <a:pt x="1021" y="0"/>
                  </a:lnTo>
                  <a:close/>
                </a:path>
              </a:pathLst>
            </a:custGeom>
            <a:solidFill>
              <a:srgbClr val="B0B0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" name="Freeform 12"/>
            <p:cNvSpPr>
              <a:spLocks/>
            </p:cNvSpPr>
            <p:nvPr/>
          </p:nvSpPr>
          <p:spPr bwMode="auto">
            <a:xfrm>
              <a:off x="3983384" y="3633985"/>
              <a:ext cx="1123335" cy="1339360"/>
            </a:xfrm>
            <a:custGeom>
              <a:avLst/>
              <a:gdLst>
                <a:gd name="T0" fmla="*/ 6 w 141"/>
                <a:gd name="T1" fmla="*/ 0 h 168"/>
                <a:gd name="T2" fmla="*/ 141 w 141"/>
                <a:gd name="T3" fmla="*/ 163 h 168"/>
                <a:gd name="T4" fmla="*/ 133 w 141"/>
                <a:gd name="T5" fmla="*/ 165 h 168"/>
                <a:gd name="T6" fmla="*/ 0 w 141"/>
                <a:gd name="T7" fmla="*/ 6 h 168"/>
                <a:gd name="T8" fmla="*/ 6 w 141"/>
                <a:gd name="T9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" h="168">
                  <a:moveTo>
                    <a:pt x="6" y="0"/>
                  </a:moveTo>
                  <a:cubicBezTo>
                    <a:pt x="141" y="163"/>
                    <a:pt x="141" y="163"/>
                    <a:pt x="141" y="163"/>
                  </a:cubicBezTo>
                  <a:cubicBezTo>
                    <a:pt x="133" y="165"/>
                    <a:pt x="133" y="165"/>
                    <a:pt x="133" y="165"/>
                  </a:cubicBezTo>
                  <a:cubicBezTo>
                    <a:pt x="115" y="143"/>
                    <a:pt x="135" y="168"/>
                    <a:pt x="0" y="6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6484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0" name="Freeform 13"/>
            <p:cNvSpPr>
              <a:spLocks/>
            </p:cNvSpPr>
            <p:nvPr/>
          </p:nvSpPr>
          <p:spPr bwMode="auto">
            <a:xfrm>
              <a:off x="4079245" y="4932841"/>
              <a:ext cx="1027474" cy="1084180"/>
            </a:xfrm>
            <a:custGeom>
              <a:avLst/>
              <a:gdLst>
                <a:gd name="T0" fmla="*/ 761 w 761"/>
                <a:gd name="T1" fmla="*/ 0 h 803"/>
                <a:gd name="T2" fmla="*/ 36 w 761"/>
                <a:gd name="T3" fmla="*/ 803 h 803"/>
                <a:gd name="T4" fmla="*/ 0 w 761"/>
                <a:gd name="T5" fmla="*/ 803 h 803"/>
                <a:gd name="T6" fmla="*/ 142 w 761"/>
                <a:gd name="T7" fmla="*/ 643 h 803"/>
                <a:gd name="T8" fmla="*/ 714 w 761"/>
                <a:gd name="T9" fmla="*/ 12 h 803"/>
                <a:gd name="T10" fmla="*/ 761 w 761"/>
                <a:gd name="T11" fmla="*/ 0 h 8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1" h="803">
                  <a:moveTo>
                    <a:pt x="761" y="0"/>
                  </a:moveTo>
                  <a:lnTo>
                    <a:pt x="36" y="803"/>
                  </a:lnTo>
                  <a:lnTo>
                    <a:pt x="0" y="803"/>
                  </a:lnTo>
                  <a:lnTo>
                    <a:pt x="142" y="643"/>
                  </a:lnTo>
                  <a:lnTo>
                    <a:pt x="714" y="12"/>
                  </a:lnTo>
                  <a:lnTo>
                    <a:pt x="761" y="0"/>
                  </a:lnTo>
                  <a:close/>
                </a:path>
              </a:pathLst>
            </a:custGeom>
            <a:solidFill>
              <a:srgbClr val="36484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" name="Freeform 14"/>
            <p:cNvSpPr>
              <a:spLocks/>
            </p:cNvSpPr>
            <p:nvPr/>
          </p:nvSpPr>
          <p:spPr bwMode="auto">
            <a:xfrm>
              <a:off x="4063043" y="1481827"/>
              <a:ext cx="2836691" cy="4535194"/>
            </a:xfrm>
            <a:custGeom>
              <a:avLst/>
              <a:gdLst>
                <a:gd name="T0" fmla="*/ 12 w 356"/>
                <a:gd name="T1" fmla="*/ 569 h 569"/>
                <a:gd name="T2" fmla="*/ 135 w 356"/>
                <a:gd name="T3" fmla="*/ 433 h 569"/>
                <a:gd name="T4" fmla="*/ 0 w 356"/>
                <a:gd name="T5" fmla="*/ 271 h 569"/>
                <a:gd name="T6" fmla="*/ 167 w 356"/>
                <a:gd name="T7" fmla="*/ 108 h 569"/>
                <a:gd name="T8" fmla="*/ 104 w 356"/>
                <a:gd name="T9" fmla="*/ 42 h 569"/>
                <a:gd name="T10" fmla="*/ 356 w 356"/>
                <a:gd name="T11" fmla="*/ 0 h 569"/>
                <a:gd name="T12" fmla="*/ 342 w 356"/>
                <a:gd name="T13" fmla="*/ 73 h 569"/>
                <a:gd name="T14" fmla="*/ 249 w 356"/>
                <a:gd name="T15" fmla="*/ 406 h 569"/>
                <a:gd name="T16" fmla="*/ 241 w 356"/>
                <a:gd name="T17" fmla="*/ 451 h 569"/>
                <a:gd name="T18" fmla="*/ 170 w 356"/>
                <a:gd name="T19" fmla="*/ 569 h 569"/>
                <a:gd name="T20" fmla="*/ 12 w 356"/>
                <a:gd name="T21" fmla="*/ 569 h 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6" h="569">
                  <a:moveTo>
                    <a:pt x="12" y="569"/>
                  </a:moveTo>
                  <a:cubicBezTo>
                    <a:pt x="135" y="433"/>
                    <a:pt x="135" y="433"/>
                    <a:pt x="135" y="433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167" y="108"/>
                    <a:pt x="167" y="108"/>
                    <a:pt x="167" y="108"/>
                  </a:cubicBezTo>
                  <a:cubicBezTo>
                    <a:pt x="167" y="108"/>
                    <a:pt x="128" y="67"/>
                    <a:pt x="104" y="42"/>
                  </a:cubicBezTo>
                  <a:cubicBezTo>
                    <a:pt x="356" y="0"/>
                    <a:pt x="356" y="0"/>
                    <a:pt x="356" y="0"/>
                  </a:cubicBezTo>
                  <a:cubicBezTo>
                    <a:pt x="342" y="73"/>
                    <a:pt x="342" y="73"/>
                    <a:pt x="342" y="73"/>
                  </a:cubicBezTo>
                  <a:cubicBezTo>
                    <a:pt x="249" y="406"/>
                    <a:pt x="249" y="406"/>
                    <a:pt x="249" y="406"/>
                  </a:cubicBezTo>
                  <a:cubicBezTo>
                    <a:pt x="241" y="451"/>
                    <a:pt x="241" y="451"/>
                    <a:pt x="241" y="451"/>
                  </a:cubicBezTo>
                  <a:cubicBezTo>
                    <a:pt x="170" y="569"/>
                    <a:pt x="170" y="569"/>
                    <a:pt x="170" y="569"/>
                  </a:cubicBezTo>
                  <a:lnTo>
                    <a:pt x="12" y="569"/>
                  </a:lnTo>
                  <a:close/>
                </a:path>
              </a:pathLst>
            </a:custGeom>
            <a:solidFill>
              <a:srgbClr val="7182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" name="Freeform 15"/>
            <p:cNvSpPr>
              <a:spLocks/>
            </p:cNvSpPr>
            <p:nvPr/>
          </p:nvSpPr>
          <p:spPr bwMode="auto">
            <a:xfrm>
              <a:off x="4883942" y="1961134"/>
              <a:ext cx="2461346" cy="4055886"/>
            </a:xfrm>
            <a:custGeom>
              <a:avLst/>
              <a:gdLst>
                <a:gd name="T0" fmla="*/ 242 w 309"/>
                <a:gd name="T1" fmla="*/ 13 h 509"/>
                <a:gd name="T2" fmla="*/ 242 w 309"/>
                <a:gd name="T3" fmla="*/ 13 h 509"/>
                <a:gd name="T4" fmla="*/ 309 w 309"/>
                <a:gd name="T5" fmla="*/ 0 h 509"/>
                <a:gd name="T6" fmla="*/ 295 w 309"/>
                <a:gd name="T7" fmla="*/ 79 h 509"/>
                <a:gd name="T8" fmla="*/ 216 w 309"/>
                <a:gd name="T9" fmla="*/ 424 h 509"/>
                <a:gd name="T10" fmla="*/ 136 w 309"/>
                <a:gd name="T11" fmla="*/ 509 h 509"/>
                <a:gd name="T12" fmla="*/ 14 w 309"/>
                <a:gd name="T13" fmla="*/ 509 h 509"/>
                <a:gd name="T14" fmla="*/ 116 w 309"/>
                <a:gd name="T15" fmla="*/ 390 h 509"/>
                <a:gd name="T16" fmla="*/ 0 w 309"/>
                <a:gd name="T17" fmla="*/ 249 h 509"/>
                <a:gd name="T18" fmla="*/ 140 w 309"/>
                <a:gd name="T19" fmla="*/ 104 h 509"/>
                <a:gd name="T20" fmla="*/ 84 w 309"/>
                <a:gd name="T21" fmla="*/ 45 h 509"/>
                <a:gd name="T22" fmla="*/ 242 w 309"/>
                <a:gd name="T23" fmla="*/ 13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09" h="509">
                  <a:moveTo>
                    <a:pt x="242" y="13"/>
                  </a:moveTo>
                  <a:cubicBezTo>
                    <a:pt x="242" y="13"/>
                    <a:pt x="242" y="13"/>
                    <a:pt x="242" y="13"/>
                  </a:cubicBezTo>
                  <a:cubicBezTo>
                    <a:pt x="309" y="0"/>
                    <a:pt x="309" y="0"/>
                    <a:pt x="309" y="0"/>
                  </a:cubicBezTo>
                  <a:cubicBezTo>
                    <a:pt x="295" y="79"/>
                    <a:pt x="295" y="79"/>
                    <a:pt x="295" y="79"/>
                  </a:cubicBezTo>
                  <a:cubicBezTo>
                    <a:pt x="216" y="424"/>
                    <a:pt x="216" y="424"/>
                    <a:pt x="216" y="424"/>
                  </a:cubicBezTo>
                  <a:cubicBezTo>
                    <a:pt x="136" y="509"/>
                    <a:pt x="136" y="509"/>
                    <a:pt x="136" y="509"/>
                  </a:cubicBezTo>
                  <a:cubicBezTo>
                    <a:pt x="14" y="509"/>
                    <a:pt x="14" y="509"/>
                    <a:pt x="14" y="509"/>
                  </a:cubicBezTo>
                  <a:cubicBezTo>
                    <a:pt x="16" y="506"/>
                    <a:pt x="116" y="390"/>
                    <a:pt x="116" y="390"/>
                  </a:cubicBezTo>
                  <a:cubicBezTo>
                    <a:pt x="0" y="249"/>
                    <a:pt x="0" y="249"/>
                    <a:pt x="0" y="249"/>
                  </a:cubicBezTo>
                  <a:cubicBezTo>
                    <a:pt x="140" y="104"/>
                    <a:pt x="140" y="104"/>
                    <a:pt x="140" y="104"/>
                  </a:cubicBezTo>
                  <a:cubicBezTo>
                    <a:pt x="84" y="45"/>
                    <a:pt x="84" y="45"/>
                    <a:pt x="84" y="45"/>
                  </a:cubicBezTo>
                  <a:cubicBezTo>
                    <a:pt x="255" y="11"/>
                    <a:pt x="189" y="24"/>
                    <a:pt x="242" y="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" name="Freeform 16"/>
            <p:cNvSpPr>
              <a:spLocks/>
            </p:cNvSpPr>
            <p:nvPr/>
          </p:nvSpPr>
          <p:spPr bwMode="auto">
            <a:xfrm>
              <a:off x="4908245" y="1992188"/>
              <a:ext cx="2405989" cy="4024833"/>
            </a:xfrm>
            <a:custGeom>
              <a:avLst/>
              <a:gdLst>
                <a:gd name="T0" fmla="*/ 15 w 302"/>
                <a:gd name="T1" fmla="*/ 505 h 505"/>
                <a:gd name="T2" fmla="*/ 115 w 302"/>
                <a:gd name="T3" fmla="*/ 388 h 505"/>
                <a:gd name="T4" fmla="*/ 117 w 302"/>
                <a:gd name="T5" fmla="*/ 386 h 505"/>
                <a:gd name="T6" fmla="*/ 0 w 302"/>
                <a:gd name="T7" fmla="*/ 245 h 505"/>
                <a:gd name="T8" fmla="*/ 141 w 302"/>
                <a:gd name="T9" fmla="*/ 100 h 505"/>
                <a:gd name="T10" fmla="*/ 86 w 302"/>
                <a:gd name="T11" fmla="*/ 42 h 505"/>
                <a:gd name="T12" fmla="*/ 205 w 302"/>
                <a:gd name="T13" fmla="*/ 19 h 505"/>
                <a:gd name="T14" fmla="*/ 226 w 302"/>
                <a:gd name="T15" fmla="*/ 15 h 505"/>
                <a:gd name="T16" fmla="*/ 239 w 302"/>
                <a:gd name="T17" fmla="*/ 12 h 505"/>
                <a:gd name="T18" fmla="*/ 240 w 302"/>
                <a:gd name="T19" fmla="*/ 12 h 505"/>
                <a:gd name="T20" fmla="*/ 302 w 302"/>
                <a:gd name="T21" fmla="*/ 0 h 505"/>
                <a:gd name="T22" fmla="*/ 289 w 302"/>
                <a:gd name="T23" fmla="*/ 75 h 505"/>
                <a:gd name="T24" fmla="*/ 210 w 302"/>
                <a:gd name="T25" fmla="*/ 419 h 505"/>
                <a:gd name="T26" fmla="*/ 129 w 302"/>
                <a:gd name="T27" fmla="*/ 505 h 505"/>
                <a:gd name="T28" fmla="*/ 15 w 302"/>
                <a:gd name="T29" fmla="*/ 505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02" h="505">
                  <a:moveTo>
                    <a:pt x="15" y="505"/>
                  </a:moveTo>
                  <a:cubicBezTo>
                    <a:pt x="34" y="483"/>
                    <a:pt x="114" y="389"/>
                    <a:pt x="115" y="388"/>
                  </a:cubicBezTo>
                  <a:cubicBezTo>
                    <a:pt x="117" y="386"/>
                    <a:pt x="117" y="386"/>
                    <a:pt x="117" y="386"/>
                  </a:cubicBezTo>
                  <a:cubicBezTo>
                    <a:pt x="0" y="245"/>
                    <a:pt x="0" y="245"/>
                    <a:pt x="0" y="245"/>
                  </a:cubicBezTo>
                  <a:cubicBezTo>
                    <a:pt x="141" y="100"/>
                    <a:pt x="141" y="100"/>
                    <a:pt x="141" y="100"/>
                  </a:cubicBezTo>
                  <a:cubicBezTo>
                    <a:pt x="86" y="42"/>
                    <a:pt x="86" y="42"/>
                    <a:pt x="86" y="42"/>
                  </a:cubicBezTo>
                  <a:cubicBezTo>
                    <a:pt x="168" y="26"/>
                    <a:pt x="193" y="21"/>
                    <a:pt x="205" y="19"/>
                  </a:cubicBezTo>
                  <a:cubicBezTo>
                    <a:pt x="214" y="17"/>
                    <a:pt x="214" y="17"/>
                    <a:pt x="226" y="15"/>
                  </a:cubicBezTo>
                  <a:cubicBezTo>
                    <a:pt x="239" y="12"/>
                    <a:pt x="239" y="12"/>
                    <a:pt x="239" y="12"/>
                  </a:cubicBezTo>
                  <a:cubicBezTo>
                    <a:pt x="240" y="12"/>
                    <a:pt x="240" y="12"/>
                    <a:pt x="240" y="12"/>
                  </a:cubicBezTo>
                  <a:cubicBezTo>
                    <a:pt x="302" y="0"/>
                    <a:pt x="302" y="0"/>
                    <a:pt x="302" y="0"/>
                  </a:cubicBezTo>
                  <a:cubicBezTo>
                    <a:pt x="289" y="75"/>
                    <a:pt x="289" y="75"/>
                    <a:pt x="289" y="75"/>
                  </a:cubicBezTo>
                  <a:cubicBezTo>
                    <a:pt x="210" y="419"/>
                    <a:pt x="210" y="419"/>
                    <a:pt x="210" y="419"/>
                  </a:cubicBezTo>
                  <a:cubicBezTo>
                    <a:pt x="129" y="505"/>
                    <a:pt x="129" y="505"/>
                    <a:pt x="129" y="505"/>
                  </a:cubicBezTo>
                  <a:lnTo>
                    <a:pt x="15" y="505"/>
                  </a:lnTo>
                  <a:close/>
                </a:path>
              </a:pathLst>
            </a:custGeom>
            <a:solidFill>
              <a:srgbClr val="B0B0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4" name="Freeform 17"/>
            <p:cNvSpPr>
              <a:spLocks/>
            </p:cNvSpPr>
            <p:nvPr/>
          </p:nvSpPr>
          <p:spPr bwMode="auto">
            <a:xfrm>
              <a:off x="5473963" y="2318927"/>
              <a:ext cx="525213" cy="526563"/>
            </a:xfrm>
            <a:custGeom>
              <a:avLst/>
              <a:gdLst>
                <a:gd name="T0" fmla="*/ 330 w 389"/>
                <a:gd name="T1" fmla="*/ 390 h 390"/>
                <a:gd name="T2" fmla="*/ 0 w 389"/>
                <a:gd name="T3" fmla="*/ 47 h 390"/>
                <a:gd name="T4" fmla="*/ 59 w 389"/>
                <a:gd name="T5" fmla="*/ 0 h 390"/>
                <a:gd name="T6" fmla="*/ 389 w 389"/>
                <a:gd name="T7" fmla="*/ 348 h 390"/>
                <a:gd name="T8" fmla="*/ 330 w 389"/>
                <a:gd name="T9" fmla="*/ 39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9" h="390">
                  <a:moveTo>
                    <a:pt x="330" y="390"/>
                  </a:moveTo>
                  <a:lnTo>
                    <a:pt x="0" y="47"/>
                  </a:lnTo>
                  <a:lnTo>
                    <a:pt x="59" y="0"/>
                  </a:lnTo>
                  <a:lnTo>
                    <a:pt x="389" y="348"/>
                  </a:lnTo>
                  <a:lnTo>
                    <a:pt x="330" y="390"/>
                  </a:lnTo>
                  <a:close/>
                </a:path>
              </a:pathLst>
            </a:custGeom>
            <a:solidFill>
              <a:srgbClr val="6C260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5" name="Freeform 18"/>
            <p:cNvSpPr>
              <a:spLocks/>
            </p:cNvSpPr>
            <p:nvPr/>
          </p:nvSpPr>
          <p:spPr bwMode="auto">
            <a:xfrm>
              <a:off x="4812384" y="2788784"/>
              <a:ext cx="1186793" cy="1196243"/>
            </a:xfrm>
            <a:custGeom>
              <a:avLst/>
              <a:gdLst>
                <a:gd name="T0" fmla="*/ 879 w 879"/>
                <a:gd name="T1" fmla="*/ 0 h 886"/>
                <a:gd name="T2" fmla="*/ 53 w 879"/>
                <a:gd name="T3" fmla="*/ 856 h 886"/>
                <a:gd name="T4" fmla="*/ 0 w 879"/>
                <a:gd name="T5" fmla="*/ 886 h 886"/>
                <a:gd name="T6" fmla="*/ 820 w 879"/>
                <a:gd name="T7" fmla="*/ 42 h 886"/>
                <a:gd name="T8" fmla="*/ 879 w 879"/>
                <a:gd name="T9" fmla="*/ 0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9" h="886">
                  <a:moveTo>
                    <a:pt x="879" y="0"/>
                  </a:moveTo>
                  <a:lnTo>
                    <a:pt x="53" y="856"/>
                  </a:lnTo>
                  <a:lnTo>
                    <a:pt x="0" y="886"/>
                  </a:lnTo>
                  <a:lnTo>
                    <a:pt x="820" y="42"/>
                  </a:lnTo>
                  <a:lnTo>
                    <a:pt x="879" y="0"/>
                  </a:lnTo>
                  <a:close/>
                </a:path>
              </a:pathLst>
            </a:custGeom>
            <a:solidFill>
              <a:srgbClr val="6C260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6" name="Freeform 19"/>
            <p:cNvSpPr>
              <a:spLocks/>
            </p:cNvSpPr>
            <p:nvPr/>
          </p:nvSpPr>
          <p:spPr bwMode="auto">
            <a:xfrm>
              <a:off x="4812384" y="3944522"/>
              <a:ext cx="996420" cy="1139537"/>
            </a:xfrm>
            <a:custGeom>
              <a:avLst/>
              <a:gdLst>
                <a:gd name="T0" fmla="*/ 53 w 738"/>
                <a:gd name="T1" fmla="*/ 0 h 844"/>
                <a:gd name="T2" fmla="*/ 738 w 738"/>
                <a:gd name="T3" fmla="*/ 832 h 844"/>
                <a:gd name="T4" fmla="*/ 673 w 738"/>
                <a:gd name="T5" fmla="*/ 844 h 844"/>
                <a:gd name="T6" fmla="*/ 673 w 738"/>
                <a:gd name="T7" fmla="*/ 844 h 844"/>
                <a:gd name="T8" fmla="*/ 0 w 738"/>
                <a:gd name="T9" fmla="*/ 30 h 844"/>
                <a:gd name="T10" fmla="*/ 53 w 738"/>
                <a:gd name="T11" fmla="*/ 0 h 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8" h="844">
                  <a:moveTo>
                    <a:pt x="53" y="0"/>
                  </a:moveTo>
                  <a:lnTo>
                    <a:pt x="738" y="832"/>
                  </a:lnTo>
                  <a:lnTo>
                    <a:pt x="673" y="844"/>
                  </a:lnTo>
                  <a:lnTo>
                    <a:pt x="673" y="844"/>
                  </a:lnTo>
                  <a:lnTo>
                    <a:pt x="0" y="30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6C260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" name="Freeform 20"/>
            <p:cNvSpPr>
              <a:spLocks/>
            </p:cNvSpPr>
            <p:nvPr/>
          </p:nvSpPr>
          <p:spPr bwMode="auto">
            <a:xfrm>
              <a:off x="4924447" y="5067857"/>
              <a:ext cx="884357" cy="949164"/>
            </a:xfrm>
            <a:custGeom>
              <a:avLst/>
              <a:gdLst>
                <a:gd name="T0" fmla="*/ 111 w 111"/>
                <a:gd name="T1" fmla="*/ 0 h 119"/>
                <a:gd name="T2" fmla="*/ 9 w 111"/>
                <a:gd name="T3" fmla="*/ 119 h 119"/>
                <a:gd name="T4" fmla="*/ 0 w 111"/>
                <a:gd name="T5" fmla="*/ 119 h 119"/>
                <a:gd name="T6" fmla="*/ 100 w 111"/>
                <a:gd name="T7" fmla="*/ 2 h 119"/>
                <a:gd name="T8" fmla="*/ 111 w 111"/>
                <a:gd name="T9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119">
                  <a:moveTo>
                    <a:pt x="111" y="0"/>
                  </a:moveTo>
                  <a:cubicBezTo>
                    <a:pt x="111" y="0"/>
                    <a:pt x="14" y="113"/>
                    <a:pt x="9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100" y="2"/>
                    <a:pt x="100" y="2"/>
                    <a:pt x="100" y="2"/>
                  </a:cubicBezTo>
                  <a:lnTo>
                    <a:pt x="111" y="0"/>
                  </a:lnTo>
                  <a:close/>
                </a:path>
              </a:pathLst>
            </a:custGeom>
            <a:solidFill>
              <a:srgbClr val="6C260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8" name="Freeform 21"/>
            <p:cNvSpPr>
              <a:spLocks/>
            </p:cNvSpPr>
            <p:nvPr/>
          </p:nvSpPr>
          <p:spPr bwMode="auto">
            <a:xfrm>
              <a:off x="4908245" y="1992188"/>
              <a:ext cx="2405989" cy="4024833"/>
            </a:xfrm>
            <a:custGeom>
              <a:avLst/>
              <a:gdLst>
                <a:gd name="T0" fmla="*/ 15 w 302"/>
                <a:gd name="T1" fmla="*/ 505 h 505"/>
                <a:gd name="T2" fmla="*/ 115 w 302"/>
                <a:gd name="T3" fmla="*/ 388 h 505"/>
                <a:gd name="T4" fmla="*/ 117 w 302"/>
                <a:gd name="T5" fmla="*/ 386 h 505"/>
                <a:gd name="T6" fmla="*/ 0 w 302"/>
                <a:gd name="T7" fmla="*/ 245 h 505"/>
                <a:gd name="T8" fmla="*/ 141 w 302"/>
                <a:gd name="T9" fmla="*/ 100 h 505"/>
                <a:gd name="T10" fmla="*/ 86 w 302"/>
                <a:gd name="T11" fmla="*/ 42 h 505"/>
                <a:gd name="T12" fmla="*/ 205 w 302"/>
                <a:gd name="T13" fmla="*/ 19 h 505"/>
                <a:gd name="T14" fmla="*/ 226 w 302"/>
                <a:gd name="T15" fmla="*/ 15 h 505"/>
                <a:gd name="T16" fmla="*/ 239 w 302"/>
                <a:gd name="T17" fmla="*/ 12 h 505"/>
                <a:gd name="T18" fmla="*/ 240 w 302"/>
                <a:gd name="T19" fmla="*/ 12 h 505"/>
                <a:gd name="T20" fmla="*/ 302 w 302"/>
                <a:gd name="T21" fmla="*/ 0 h 505"/>
                <a:gd name="T22" fmla="*/ 289 w 302"/>
                <a:gd name="T23" fmla="*/ 75 h 505"/>
                <a:gd name="T24" fmla="*/ 210 w 302"/>
                <a:gd name="T25" fmla="*/ 419 h 505"/>
                <a:gd name="T26" fmla="*/ 129 w 302"/>
                <a:gd name="T27" fmla="*/ 505 h 505"/>
                <a:gd name="T28" fmla="*/ 15 w 302"/>
                <a:gd name="T29" fmla="*/ 505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02" h="505">
                  <a:moveTo>
                    <a:pt x="15" y="505"/>
                  </a:moveTo>
                  <a:cubicBezTo>
                    <a:pt x="34" y="483"/>
                    <a:pt x="114" y="389"/>
                    <a:pt x="115" y="388"/>
                  </a:cubicBezTo>
                  <a:cubicBezTo>
                    <a:pt x="117" y="386"/>
                    <a:pt x="117" y="386"/>
                    <a:pt x="117" y="386"/>
                  </a:cubicBezTo>
                  <a:cubicBezTo>
                    <a:pt x="0" y="245"/>
                    <a:pt x="0" y="245"/>
                    <a:pt x="0" y="245"/>
                  </a:cubicBezTo>
                  <a:cubicBezTo>
                    <a:pt x="141" y="100"/>
                    <a:pt x="141" y="100"/>
                    <a:pt x="141" y="100"/>
                  </a:cubicBezTo>
                  <a:cubicBezTo>
                    <a:pt x="86" y="42"/>
                    <a:pt x="86" y="42"/>
                    <a:pt x="86" y="42"/>
                  </a:cubicBezTo>
                  <a:cubicBezTo>
                    <a:pt x="168" y="26"/>
                    <a:pt x="193" y="21"/>
                    <a:pt x="205" y="19"/>
                  </a:cubicBezTo>
                  <a:cubicBezTo>
                    <a:pt x="214" y="17"/>
                    <a:pt x="214" y="17"/>
                    <a:pt x="226" y="15"/>
                  </a:cubicBezTo>
                  <a:cubicBezTo>
                    <a:pt x="239" y="12"/>
                    <a:pt x="239" y="12"/>
                    <a:pt x="239" y="12"/>
                  </a:cubicBezTo>
                  <a:cubicBezTo>
                    <a:pt x="240" y="12"/>
                    <a:pt x="240" y="12"/>
                    <a:pt x="240" y="12"/>
                  </a:cubicBezTo>
                  <a:cubicBezTo>
                    <a:pt x="302" y="0"/>
                    <a:pt x="302" y="0"/>
                    <a:pt x="302" y="0"/>
                  </a:cubicBezTo>
                  <a:cubicBezTo>
                    <a:pt x="289" y="75"/>
                    <a:pt x="289" y="75"/>
                    <a:pt x="289" y="75"/>
                  </a:cubicBezTo>
                  <a:cubicBezTo>
                    <a:pt x="210" y="419"/>
                    <a:pt x="210" y="419"/>
                    <a:pt x="210" y="419"/>
                  </a:cubicBezTo>
                  <a:cubicBezTo>
                    <a:pt x="129" y="505"/>
                    <a:pt x="129" y="505"/>
                    <a:pt x="129" y="505"/>
                  </a:cubicBezTo>
                  <a:lnTo>
                    <a:pt x="15" y="505"/>
                  </a:lnTo>
                  <a:close/>
                </a:path>
              </a:pathLst>
            </a:custGeom>
            <a:solidFill>
              <a:srgbClr val="EBA7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9" name="Freeform 22"/>
            <p:cNvSpPr>
              <a:spLocks/>
            </p:cNvSpPr>
            <p:nvPr/>
          </p:nvSpPr>
          <p:spPr bwMode="auto">
            <a:xfrm>
              <a:off x="5672436" y="2478247"/>
              <a:ext cx="2063048" cy="3538774"/>
            </a:xfrm>
            <a:custGeom>
              <a:avLst/>
              <a:gdLst>
                <a:gd name="T0" fmla="*/ 259 w 259"/>
                <a:gd name="T1" fmla="*/ 0 h 444"/>
                <a:gd name="T2" fmla="*/ 246 w 259"/>
                <a:gd name="T3" fmla="*/ 82 h 444"/>
                <a:gd name="T4" fmla="*/ 169 w 259"/>
                <a:gd name="T5" fmla="*/ 237 h 444"/>
                <a:gd name="T6" fmla="*/ 182 w 259"/>
                <a:gd name="T7" fmla="*/ 359 h 444"/>
                <a:gd name="T8" fmla="*/ 154 w 259"/>
                <a:gd name="T9" fmla="*/ 444 h 444"/>
                <a:gd name="T10" fmla="*/ 15 w 259"/>
                <a:gd name="T11" fmla="*/ 444 h 444"/>
                <a:gd name="T12" fmla="*/ 98 w 259"/>
                <a:gd name="T13" fmla="*/ 342 h 444"/>
                <a:gd name="T14" fmla="*/ 0 w 259"/>
                <a:gd name="T15" fmla="*/ 221 h 444"/>
                <a:gd name="T16" fmla="*/ 117 w 259"/>
                <a:gd name="T17" fmla="*/ 94 h 444"/>
                <a:gd name="T18" fmla="*/ 68 w 259"/>
                <a:gd name="T19" fmla="*/ 43 h 444"/>
                <a:gd name="T20" fmla="*/ 259 w 259"/>
                <a:gd name="T21" fmla="*/ 0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9" h="444">
                  <a:moveTo>
                    <a:pt x="259" y="0"/>
                  </a:moveTo>
                  <a:cubicBezTo>
                    <a:pt x="246" y="82"/>
                    <a:pt x="246" y="82"/>
                    <a:pt x="246" y="82"/>
                  </a:cubicBezTo>
                  <a:cubicBezTo>
                    <a:pt x="169" y="237"/>
                    <a:pt x="169" y="237"/>
                    <a:pt x="169" y="237"/>
                  </a:cubicBezTo>
                  <a:cubicBezTo>
                    <a:pt x="182" y="359"/>
                    <a:pt x="182" y="359"/>
                    <a:pt x="182" y="359"/>
                  </a:cubicBezTo>
                  <a:cubicBezTo>
                    <a:pt x="154" y="444"/>
                    <a:pt x="154" y="444"/>
                    <a:pt x="154" y="444"/>
                  </a:cubicBezTo>
                  <a:cubicBezTo>
                    <a:pt x="15" y="444"/>
                    <a:pt x="15" y="444"/>
                    <a:pt x="15" y="444"/>
                  </a:cubicBezTo>
                  <a:cubicBezTo>
                    <a:pt x="73" y="372"/>
                    <a:pt x="99" y="341"/>
                    <a:pt x="98" y="342"/>
                  </a:cubicBezTo>
                  <a:cubicBezTo>
                    <a:pt x="73" y="310"/>
                    <a:pt x="0" y="221"/>
                    <a:pt x="0" y="221"/>
                  </a:cubicBezTo>
                  <a:cubicBezTo>
                    <a:pt x="3" y="218"/>
                    <a:pt x="117" y="94"/>
                    <a:pt x="117" y="94"/>
                  </a:cubicBezTo>
                  <a:cubicBezTo>
                    <a:pt x="68" y="43"/>
                    <a:pt x="68" y="43"/>
                    <a:pt x="68" y="43"/>
                  </a:cubicBezTo>
                  <a:lnTo>
                    <a:pt x="259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0" name="Freeform 23"/>
            <p:cNvSpPr>
              <a:spLocks/>
            </p:cNvSpPr>
            <p:nvPr/>
          </p:nvSpPr>
          <p:spPr bwMode="auto">
            <a:xfrm>
              <a:off x="5704840" y="2510650"/>
              <a:ext cx="2007692" cy="3506371"/>
            </a:xfrm>
            <a:custGeom>
              <a:avLst/>
              <a:gdLst>
                <a:gd name="T0" fmla="*/ 15 w 252"/>
                <a:gd name="T1" fmla="*/ 440 h 440"/>
                <a:gd name="T2" fmla="*/ 97 w 252"/>
                <a:gd name="T3" fmla="*/ 340 h 440"/>
                <a:gd name="T4" fmla="*/ 98 w 252"/>
                <a:gd name="T5" fmla="*/ 338 h 440"/>
                <a:gd name="T6" fmla="*/ 97 w 252"/>
                <a:gd name="T7" fmla="*/ 336 h 440"/>
                <a:gd name="T8" fmla="*/ 1 w 252"/>
                <a:gd name="T9" fmla="*/ 218 h 440"/>
                <a:gd name="T10" fmla="*/ 0 w 252"/>
                <a:gd name="T11" fmla="*/ 217 h 440"/>
                <a:gd name="T12" fmla="*/ 117 w 252"/>
                <a:gd name="T13" fmla="*/ 90 h 440"/>
                <a:gd name="T14" fmla="*/ 70 w 252"/>
                <a:gd name="T15" fmla="*/ 41 h 440"/>
                <a:gd name="T16" fmla="*/ 252 w 252"/>
                <a:gd name="T17" fmla="*/ 0 h 440"/>
                <a:gd name="T18" fmla="*/ 239 w 252"/>
                <a:gd name="T19" fmla="*/ 77 h 440"/>
                <a:gd name="T20" fmla="*/ 162 w 252"/>
                <a:gd name="T21" fmla="*/ 233 h 440"/>
                <a:gd name="T22" fmla="*/ 175 w 252"/>
                <a:gd name="T23" fmla="*/ 355 h 440"/>
                <a:gd name="T24" fmla="*/ 148 w 252"/>
                <a:gd name="T25" fmla="*/ 440 h 440"/>
                <a:gd name="T26" fmla="*/ 15 w 252"/>
                <a:gd name="T27" fmla="*/ 440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2" h="440">
                  <a:moveTo>
                    <a:pt x="15" y="440"/>
                  </a:moveTo>
                  <a:cubicBezTo>
                    <a:pt x="71" y="372"/>
                    <a:pt x="97" y="340"/>
                    <a:pt x="97" y="340"/>
                  </a:cubicBezTo>
                  <a:cubicBezTo>
                    <a:pt x="98" y="338"/>
                    <a:pt x="98" y="338"/>
                    <a:pt x="98" y="338"/>
                  </a:cubicBezTo>
                  <a:cubicBezTo>
                    <a:pt x="97" y="336"/>
                    <a:pt x="97" y="336"/>
                    <a:pt x="97" y="336"/>
                  </a:cubicBezTo>
                  <a:cubicBezTo>
                    <a:pt x="77" y="311"/>
                    <a:pt x="28" y="251"/>
                    <a:pt x="1" y="218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117" y="90"/>
                    <a:pt x="117" y="90"/>
                    <a:pt x="117" y="90"/>
                  </a:cubicBezTo>
                  <a:cubicBezTo>
                    <a:pt x="70" y="41"/>
                    <a:pt x="70" y="41"/>
                    <a:pt x="70" y="41"/>
                  </a:cubicBezTo>
                  <a:cubicBezTo>
                    <a:pt x="252" y="0"/>
                    <a:pt x="252" y="0"/>
                    <a:pt x="252" y="0"/>
                  </a:cubicBezTo>
                  <a:cubicBezTo>
                    <a:pt x="239" y="77"/>
                    <a:pt x="239" y="77"/>
                    <a:pt x="239" y="77"/>
                  </a:cubicBezTo>
                  <a:cubicBezTo>
                    <a:pt x="162" y="233"/>
                    <a:pt x="162" y="233"/>
                    <a:pt x="162" y="233"/>
                  </a:cubicBezTo>
                  <a:cubicBezTo>
                    <a:pt x="175" y="355"/>
                    <a:pt x="175" y="355"/>
                    <a:pt x="175" y="355"/>
                  </a:cubicBezTo>
                  <a:cubicBezTo>
                    <a:pt x="148" y="440"/>
                    <a:pt x="148" y="440"/>
                    <a:pt x="148" y="440"/>
                  </a:cubicBezTo>
                  <a:lnTo>
                    <a:pt x="15" y="440"/>
                  </a:lnTo>
                  <a:close/>
                </a:path>
              </a:pathLst>
            </a:custGeom>
            <a:solidFill>
              <a:srgbClr val="B0B0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" name="Freeform 24"/>
            <p:cNvSpPr>
              <a:spLocks/>
            </p:cNvSpPr>
            <p:nvPr/>
          </p:nvSpPr>
          <p:spPr bwMode="auto">
            <a:xfrm>
              <a:off x="6134192" y="2821188"/>
              <a:ext cx="471207" cy="453654"/>
            </a:xfrm>
            <a:custGeom>
              <a:avLst/>
              <a:gdLst>
                <a:gd name="T0" fmla="*/ 278 w 349"/>
                <a:gd name="T1" fmla="*/ 336 h 336"/>
                <a:gd name="T2" fmla="*/ 0 w 349"/>
                <a:gd name="T3" fmla="*/ 41 h 336"/>
                <a:gd name="T4" fmla="*/ 59 w 349"/>
                <a:gd name="T5" fmla="*/ 0 h 336"/>
                <a:gd name="T6" fmla="*/ 349 w 349"/>
                <a:gd name="T7" fmla="*/ 301 h 336"/>
                <a:gd name="T8" fmla="*/ 278 w 349"/>
                <a:gd name="T9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9" h="336">
                  <a:moveTo>
                    <a:pt x="278" y="336"/>
                  </a:moveTo>
                  <a:lnTo>
                    <a:pt x="0" y="41"/>
                  </a:lnTo>
                  <a:lnTo>
                    <a:pt x="59" y="0"/>
                  </a:lnTo>
                  <a:lnTo>
                    <a:pt x="349" y="301"/>
                  </a:lnTo>
                  <a:lnTo>
                    <a:pt x="278" y="336"/>
                  </a:lnTo>
                  <a:close/>
                </a:path>
              </a:pathLst>
            </a:custGeom>
            <a:solidFill>
              <a:srgbClr val="5C5A5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2" name="Freeform 25"/>
            <p:cNvSpPr>
              <a:spLocks/>
            </p:cNvSpPr>
            <p:nvPr/>
          </p:nvSpPr>
          <p:spPr bwMode="auto">
            <a:xfrm>
              <a:off x="5592777" y="3227586"/>
              <a:ext cx="1012622" cy="1043675"/>
            </a:xfrm>
            <a:custGeom>
              <a:avLst/>
              <a:gdLst>
                <a:gd name="T0" fmla="*/ 0 w 750"/>
                <a:gd name="T1" fmla="*/ 773 h 773"/>
                <a:gd name="T2" fmla="*/ 679 w 750"/>
                <a:gd name="T3" fmla="*/ 35 h 773"/>
                <a:gd name="T4" fmla="*/ 750 w 750"/>
                <a:gd name="T5" fmla="*/ 0 h 773"/>
                <a:gd name="T6" fmla="*/ 59 w 750"/>
                <a:gd name="T7" fmla="*/ 750 h 773"/>
                <a:gd name="T8" fmla="*/ 0 w 750"/>
                <a:gd name="T9" fmla="*/ 773 h 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0" h="773">
                  <a:moveTo>
                    <a:pt x="0" y="773"/>
                  </a:moveTo>
                  <a:lnTo>
                    <a:pt x="679" y="35"/>
                  </a:lnTo>
                  <a:lnTo>
                    <a:pt x="750" y="0"/>
                  </a:lnTo>
                  <a:lnTo>
                    <a:pt x="59" y="750"/>
                  </a:lnTo>
                  <a:lnTo>
                    <a:pt x="0" y="773"/>
                  </a:lnTo>
                  <a:close/>
                </a:path>
              </a:pathLst>
            </a:custGeom>
            <a:solidFill>
              <a:srgbClr val="5C5A5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3" name="Freeform 26"/>
            <p:cNvSpPr>
              <a:spLocks/>
            </p:cNvSpPr>
            <p:nvPr/>
          </p:nvSpPr>
          <p:spPr bwMode="auto">
            <a:xfrm>
              <a:off x="5592777" y="4240207"/>
              <a:ext cx="860054" cy="972116"/>
            </a:xfrm>
            <a:custGeom>
              <a:avLst/>
              <a:gdLst>
                <a:gd name="T0" fmla="*/ 97 w 108"/>
                <a:gd name="T1" fmla="*/ 122 h 122"/>
                <a:gd name="T2" fmla="*/ 0 w 108"/>
                <a:gd name="T3" fmla="*/ 4 h 122"/>
                <a:gd name="T4" fmla="*/ 10 w 108"/>
                <a:gd name="T5" fmla="*/ 0 h 122"/>
                <a:gd name="T6" fmla="*/ 108 w 108"/>
                <a:gd name="T7" fmla="*/ 121 h 122"/>
                <a:gd name="T8" fmla="*/ 97 w 108"/>
                <a:gd name="T9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22">
                  <a:moveTo>
                    <a:pt x="97" y="122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22" y="14"/>
                    <a:pt x="75" y="80"/>
                    <a:pt x="108" y="121"/>
                  </a:cubicBezTo>
                  <a:lnTo>
                    <a:pt x="97" y="122"/>
                  </a:lnTo>
                  <a:close/>
                </a:path>
              </a:pathLst>
            </a:custGeom>
            <a:solidFill>
              <a:srgbClr val="5C5A5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" name="Freeform 27"/>
            <p:cNvSpPr>
              <a:spLocks/>
            </p:cNvSpPr>
            <p:nvPr/>
          </p:nvSpPr>
          <p:spPr bwMode="auto">
            <a:xfrm>
              <a:off x="5704840" y="5204223"/>
              <a:ext cx="747990" cy="812797"/>
            </a:xfrm>
            <a:custGeom>
              <a:avLst/>
              <a:gdLst>
                <a:gd name="T0" fmla="*/ 94 w 94"/>
                <a:gd name="T1" fmla="*/ 0 h 102"/>
                <a:gd name="T2" fmla="*/ 11 w 94"/>
                <a:gd name="T3" fmla="*/ 102 h 102"/>
                <a:gd name="T4" fmla="*/ 0 w 94"/>
                <a:gd name="T5" fmla="*/ 102 h 102"/>
                <a:gd name="T6" fmla="*/ 83 w 94"/>
                <a:gd name="T7" fmla="*/ 1 h 102"/>
                <a:gd name="T8" fmla="*/ 94 w 94"/>
                <a:gd name="T9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102">
                  <a:moveTo>
                    <a:pt x="94" y="0"/>
                  </a:moveTo>
                  <a:cubicBezTo>
                    <a:pt x="94" y="0"/>
                    <a:pt x="47" y="58"/>
                    <a:pt x="11" y="102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83" y="1"/>
                    <a:pt x="83" y="1"/>
                    <a:pt x="83" y="1"/>
                  </a:cubicBezTo>
                  <a:lnTo>
                    <a:pt x="94" y="0"/>
                  </a:lnTo>
                  <a:close/>
                </a:path>
              </a:pathLst>
            </a:custGeom>
            <a:solidFill>
              <a:srgbClr val="5C5A5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5" name="Freeform 28"/>
            <p:cNvSpPr>
              <a:spLocks/>
            </p:cNvSpPr>
            <p:nvPr/>
          </p:nvSpPr>
          <p:spPr bwMode="auto">
            <a:xfrm>
              <a:off x="5704840" y="2510650"/>
              <a:ext cx="2007692" cy="3506371"/>
            </a:xfrm>
            <a:custGeom>
              <a:avLst/>
              <a:gdLst>
                <a:gd name="T0" fmla="*/ 15 w 252"/>
                <a:gd name="T1" fmla="*/ 440 h 440"/>
                <a:gd name="T2" fmla="*/ 97 w 252"/>
                <a:gd name="T3" fmla="*/ 340 h 440"/>
                <a:gd name="T4" fmla="*/ 98 w 252"/>
                <a:gd name="T5" fmla="*/ 338 h 440"/>
                <a:gd name="T6" fmla="*/ 97 w 252"/>
                <a:gd name="T7" fmla="*/ 336 h 440"/>
                <a:gd name="T8" fmla="*/ 1 w 252"/>
                <a:gd name="T9" fmla="*/ 218 h 440"/>
                <a:gd name="T10" fmla="*/ 0 w 252"/>
                <a:gd name="T11" fmla="*/ 217 h 440"/>
                <a:gd name="T12" fmla="*/ 117 w 252"/>
                <a:gd name="T13" fmla="*/ 90 h 440"/>
                <a:gd name="T14" fmla="*/ 70 w 252"/>
                <a:gd name="T15" fmla="*/ 41 h 440"/>
                <a:gd name="T16" fmla="*/ 252 w 252"/>
                <a:gd name="T17" fmla="*/ 0 h 440"/>
                <a:gd name="T18" fmla="*/ 239 w 252"/>
                <a:gd name="T19" fmla="*/ 77 h 440"/>
                <a:gd name="T20" fmla="*/ 162 w 252"/>
                <a:gd name="T21" fmla="*/ 233 h 440"/>
                <a:gd name="T22" fmla="*/ 175 w 252"/>
                <a:gd name="T23" fmla="*/ 355 h 440"/>
                <a:gd name="T24" fmla="*/ 148 w 252"/>
                <a:gd name="T25" fmla="*/ 440 h 440"/>
                <a:gd name="T26" fmla="*/ 15 w 252"/>
                <a:gd name="T27" fmla="*/ 440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2" h="440">
                  <a:moveTo>
                    <a:pt x="15" y="440"/>
                  </a:moveTo>
                  <a:cubicBezTo>
                    <a:pt x="71" y="372"/>
                    <a:pt x="97" y="340"/>
                    <a:pt x="97" y="340"/>
                  </a:cubicBezTo>
                  <a:cubicBezTo>
                    <a:pt x="98" y="338"/>
                    <a:pt x="98" y="338"/>
                    <a:pt x="98" y="338"/>
                  </a:cubicBezTo>
                  <a:cubicBezTo>
                    <a:pt x="97" y="336"/>
                    <a:pt x="97" y="336"/>
                    <a:pt x="97" y="336"/>
                  </a:cubicBezTo>
                  <a:cubicBezTo>
                    <a:pt x="77" y="311"/>
                    <a:pt x="28" y="251"/>
                    <a:pt x="1" y="218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117" y="90"/>
                    <a:pt x="117" y="90"/>
                    <a:pt x="117" y="90"/>
                  </a:cubicBezTo>
                  <a:cubicBezTo>
                    <a:pt x="70" y="41"/>
                    <a:pt x="70" y="41"/>
                    <a:pt x="70" y="41"/>
                  </a:cubicBezTo>
                  <a:cubicBezTo>
                    <a:pt x="252" y="0"/>
                    <a:pt x="252" y="0"/>
                    <a:pt x="252" y="0"/>
                  </a:cubicBezTo>
                  <a:cubicBezTo>
                    <a:pt x="239" y="77"/>
                    <a:pt x="239" y="77"/>
                    <a:pt x="239" y="77"/>
                  </a:cubicBezTo>
                  <a:cubicBezTo>
                    <a:pt x="162" y="233"/>
                    <a:pt x="162" y="233"/>
                    <a:pt x="162" y="233"/>
                  </a:cubicBezTo>
                  <a:cubicBezTo>
                    <a:pt x="175" y="355"/>
                    <a:pt x="175" y="355"/>
                    <a:pt x="175" y="355"/>
                  </a:cubicBezTo>
                  <a:cubicBezTo>
                    <a:pt x="148" y="440"/>
                    <a:pt x="148" y="440"/>
                    <a:pt x="148" y="440"/>
                  </a:cubicBezTo>
                  <a:lnTo>
                    <a:pt x="15" y="440"/>
                  </a:lnTo>
                  <a:close/>
                </a:path>
              </a:pathLst>
            </a:custGeom>
            <a:solidFill>
              <a:srgbClr val="CECBC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6" name="Freeform 29"/>
            <p:cNvSpPr>
              <a:spLocks/>
            </p:cNvSpPr>
            <p:nvPr/>
          </p:nvSpPr>
          <p:spPr bwMode="auto">
            <a:xfrm>
              <a:off x="6429878" y="3004810"/>
              <a:ext cx="1697154" cy="3012211"/>
            </a:xfrm>
            <a:custGeom>
              <a:avLst/>
              <a:gdLst>
                <a:gd name="T0" fmla="*/ 213 w 213"/>
                <a:gd name="T1" fmla="*/ 0 h 378"/>
                <a:gd name="T2" fmla="*/ 185 w 213"/>
                <a:gd name="T3" fmla="*/ 178 h 378"/>
                <a:gd name="T4" fmla="*/ 147 w 213"/>
                <a:gd name="T5" fmla="*/ 138 h 378"/>
                <a:gd name="T6" fmla="*/ 101 w 213"/>
                <a:gd name="T7" fmla="*/ 195 h 378"/>
                <a:gd name="T8" fmla="*/ 178 w 213"/>
                <a:gd name="T9" fmla="*/ 293 h 378"/>
                <a:gd name="T10" fmla="*/ 114 w 213"/>
                <a:gd name="T11" fmla="*/ 378 h 378"/>
                <a:gd name="T12" fmla="*/ 16 w 213"/>
                <a:gd name="T13" fmla="*/ 378 h 378"/>
                <a:gd name="T14" fmla="*/ 83 w 213"/>
                <a:gd name="T15" fmla="*/ 293 h 378"/>
                <a:gd name="T16" fmla="*/ 2 w 213"/>
                <a:gd name="T17" fmla="*/ 192 h 378"/>
                <a:gd name="T18" fmla="*/ 95 w 213"/>
                <a:gd name="T19" fmla="*/ 83 h 378"/>
                <a:gd name="T20" fmla="*/ 55 w 213"/>
                <a:gd name="T21" fmla="*/ 41 h 378"/>
                <a:gd name="T22" fmla="*/ 213 w 213"/>
                <a:gd name="T23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3" h="378">
                  <a:moveTo>
                    <a:pt x="213" y="0"/>
                  </a:moveTo>
                  <a:cubicBezTo>
                    <a:pt x="185" y="178"/>
                    <a:pt x="185" y="178"/>
                    <a:pt x="185" y="178"/>
                  </a:cubicBezTo>
                  <a:cubicBezTo>
                    <a:pt x="147" y="138"/>
                    <a:pt x="147" y="138"/>
                    <a:pt x="147" y="138"/>
                  </a:cubicBezTo>
                  <a:cubicBezTo>
                    <a:pt x="146" y="140"/>
                    <a:pt x="117" y="175"/>
                    <a:pt x="101" y="195"/>
                  </a:cubicBezTo>
                  <a:cubicBezTo>
                    <a:pt x="178" y="293"/>
                    <a:pt x="178" y="293"/>
                    <a:pt x="178" y="293"/>
                  </a:cubicBezTo>
                  <a:cubicBezTo>
                    <a:pt x="114" y="378"/>
                    <a:pt x="114" y="378"/>
                    <a:pt x="114" y="378"/>
                  </a:cubicBezTo>
                  <a:cubicBezTo>
                    <a:pt x="16" y="378"/>
                    <a:pt x="16" y="378"/>
                    <a:pt x="16" y="378"/>
                  </a:cubicBezTo>
                  <a:cubicBezTo>
                    <a:pt x="83" y="293"/>
                    <a:pt x="83" y="293"/>
                    <a:pt x="83" y="29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5" y="177"/>
                    <a:pt x="0" y="194"/>
                    <a:pt x="95" y="83"/>
                  </a:cubicBezTo>
                  <a:cubicBezTo>
                    <a:pt x="55" y="41"/>
                    <a:pt x="55" y="41"/>
                    <a:pt x="55" y="41"/>
                  </a:cubicBezTo>
                  <a:lnTo>
                    <a:pt x="21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7" name="Freeform 30"/>
            <p:cNvSpPr>
              <a:spLocks/>
            </p:cNvSpPr>
            <p:nvPr/>
          </p:nvSpPr>
          <p:spPr bwMode="auto">
            <a:xfrm>
              <a:off x="6477133" y="3035863"/>
              <a:ext cx="1617494" cy="2981157"/>
            </a:xfrm>
            <a:custGeom>
              <a:avLst/>
              <a:gdLst>
                <a:gd name="T0" fmla="*/ 13 w 203"/>
                <a:gd name="T1" fmla="*/ 374 h 374"/>
                <a:gd name="T2" fmla="*/ 80 w 203"/>
                <a:gd name="T3" fmla="*/ 289 h 374"/>
                <a:gd name="T4" fmla="*/ 0 w 203"/>
                <a:gd name="T5" fmla="*/ 188 h 374"/>
                <a:gd name="T6" fmla="*/ 2 w 203"/>
                <a:gd name="T7" fmla="*/ 186 h 374"/>
                <a:gd name="T8" fmla="*/ 45 w 203"/>
                <a:gd name="T9" fmla="*/ 135 h 374"/>
                <a:gd name="T10" fmla="*/ 93 w 203"/>
                <a:gd name="T11" fmla="*/ 79 h 374"/>
                <a:gd name="T12" fmla="*/ 55 w 203"/>
                <a:gd name="T13" fmla="*/ 39 h 374"/>
                <a:gd name="T14" fmla="*/ 203 w 203"/>
                <a:gd name="T15" fmla="*/ 0 h 374"/>
                <a:gd name="T16" fmla="*/ 177 w 203"/>
                <a:gd name="T17" fmla="*/ 168 h 374"/>
                <a:gd name="T18" fmla="*/ 141 w 203"/>
                <a:gd name="T19" fmla="*/ 130 h 374"/>
                <a:gd name="T20" fmla="*/ 139 w 203"/>
                <a:gd name="T21" fmla="*/ 132 h 374"/>
                <a:gd name="T22" fmla="*/ 93 w 203"/>
                <a:gd name="T23" fmla="*/ 189 h 374"/>
                <a:gd name="T24" fmla="*/ 91 w 203"/>
                <a:gd name="T25" fmla="*/ 191 h 374"/>
                <a:gd name="T26" fmla="*/ 169 w 203"/>
                <a:gd name="T27" fmla="*/ 289 h 374"/>
                <a:gd name="T28" fmla="*/ 104 w 203"/>
                <a:gd name="T29" fmla="*/ 374 h 374"/>
                <a:gd name="T30" fmla="*/ 13 w 203"/>
                <a:gd name="T31" fmla="*/ 374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3" h="374">
                  <a:moveTo>
                    <a:pt x="13" y="374"/>
                  </a:moveTo>
                  <a:cubicBezTo>
                    <a:pt x="80" y="289"/>
                    <a:pt x="80" y="289"/>
                    <a:pt x="80" y="289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" y="186"/>
                    <a:pt x="2" y="186"/>
                    <a:pt x="2" y="186"/>
                  </a:cubicBezTo>
                  <a:cubicBezTo>
                    <a:pt x="8" y="179"/>
                    <a:pt x="8" y="179"/>
                    <a:pt x="45" y="135"/>
                  </a:cubicBezTo>
                  <a:cubicBezTo>
                    <a:pt x="93" y="79"/>
                    <a:pt x="93" y="79"/>
                    <a:pt x="93" y="79"/>
                  </a:cubicBezTo>
                  <a:cubicBezTo>
                    <a:pt x="55" y="39"/>
                    <a:pt x="55" y="39"/>
                    <a:pt x="55" y="39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7" y="168"/>
                    <a:pt x="177" y="168"/>
                    <a:pt x="177" y="168"/>
                  </a:cubicBezTo>
                  <a:cubicBezTo>
                    <a:pt x="141" y="130"/>
                    <a:pt x="141" y="130"/>
                    <a:pt x="141" y="130"/>
                  </a:cubicBezTo>
                  <a:cubicBezTo>
                    <a:pt x="139" y="132"/>
                    <a:pt x="139" y="132"/>
                    <a:pt x="139" y="132"/>
                  </a:cubicBezTo>
                  <a:cubicBezTo>
                    <a:pt x="138" y="134"/>
                    <a:pt x="109" y="169"/>
                    <a:pt x="93" y="189"/>
                  </a:cubicBezTo>
                  <a:cubicBezTo>
                    <a:pt x="91" y="191"/>
                    <a:pt x="91" y="191"/>
                    <a:pt x="91" y="191"/>
                  </a:cubicBezTo>
                  <a:cubicBezTo>
                    <a:pt x="169" y="289"/>
                    <a:pt x="169" y="289"/>
                    <a:pt x="169" y="289"/>
                  </a:cubicBezTo>
                  <a:cubicBezTo>
                    <a:pt x="104" y="374"/>
                    <a:pt x="104" y="374"/>
                    <a:pt x="104" y="374"/>
                  </a:cubicBezTo>
                  <a:lnTo>
                    <a:pt x="13" y="374"/>
                  </a:lnTo>
                  <a:close/>
                </a:path>
              </a:pathLst>
            </a:custGeom>
            <a:solidFill>
              <a:srgbClr val="09C0D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8" name="Freeform 31"/>
            <p:cNvSpPr>
              <a:spLocks/>
            </p:cNvSpPr>
            <p:nvPr/>
          </p:nvSpPr>
          <p:spPr bwMode="auto">
            <a:xfrm>
              <a:off x="7537011" y="4103841"/>
              <a:ext cx="365894" cy="342941"/>
            </a:xfrm>
            <a:custGeom>
              <a:avLst/>
              <a:gdLst>
                <a:gd name="T0" fmla="*/ 0 w 271"/>
                <a:gd name="T1" fmla="*/ 65 h 254"/>
                <a:gd name="T2" fmla="*/ 0 w 271"/>
                <a:gd name="T3" fmla="*/ 65 h 254"/>
                <a:gd name="T4" fmla="*/ 183 w 271"/>
                <a:gd name="T5" fmla="*/ 254 h 254"/>
                <a:gd name="T6" fmla="*/ 271 w 271"/>
                <a:gd name="T7" fmla="*/ 236 h 254"/>
                <a:gd name="T8" fmla="*/ 47 w 271"/>
                <a:gd name="T9" fmla="*/ 0 h 254"/>
                <a:gd name="T10" fmla="*/ 0 w 271"/>
                <a:gd name="T11" fmla="*/ 65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1" h="254">
                  <a:moveTo>
                    <a:pt x="0" y="65"/>
                  </a:moveTo>
                  <a:lnTo>
                    <a:pt x="0" y="65"/>
                  </a:lnTo>
                  <a:lnTo>
                    <a:pt x="183" y="254"/>
                  </a:lnTo>
                  <a:lnTo>
                    <a:pt x="271" y="236"/>
                  </a:lnTo>
                  <a:lnTo>
                    <a:pt x="47" y="0"/>
                  </a:lnTo>
                  <a:lnTo>
                    <a:pt x="0" y="65"/>
                  </a:lnTo>
                  <a:close/>
                </a:path>
              </a:pathLst>
            </a:custGeom>
            <a:solidFill>
              <a:srgbClr val="116A7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9" name="Freeform 32"/>
            <p:cNvSpPr>
              <a:spLocks/>
            </p:cNvSpPr>
            <p:nvPr/>
          </p:nvSpPr>
          <p:spPr bwMode="auto">
            <a:xfrm>
              <a:off x="6772819" y="3331549"/>
              <a:ext cx="413150" cy="382096"/>
            </a:xfrm>
            <a:custGeom>
              <a:avLst/>
              <a:gdLst>
                <a:gd name="T0" fmla="*/ 39 w 52"/>
                <a:gd name="T1" fmla="*/ 47 h 48"/>
                <a:gd name="T2" fmla="*/ 0 w 52"/>
                <a:gd name="T3" fmla="*/ 6 h 48"/>
                <a:gd name="T4" fmla="*/ 12 w 52"/>
                <a:gd name="T5" fmla="*/ 0 h 48"/>
                <a:gd name="T6" fmla="*/ 52 w 52"/>
                <a:gd name="T7" fmla="*/ 42 h 48"/>
                <a:gd name="T8" fmla="*/ 39 w 52"/>
                <a:gd name="T9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48">
                  <a:moveTo>
                    <a:pt x="39" y="47"/>
                  </a:moveTo>
                  <a:cubicBezTo>
                    <a:pt x="33" y="41"/>
                    <a:pt x="39" y="48"/>
                    <a:pt x="0" y="6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2" y="42"/>
                    <a:pt x="52" y="42"/>
                    <a:pt x="52" y="42"/>
                  </a:cubicBezTo>
                  <a:lnTo>
                    <a:pt x="39" y="47"/>
                  </a:lnTo>
                  <a:close/>
                </a:path>
              </a:pathLst>
            </a:custGeom>
            <a:solidFill>
              <a:srgbClr val="116A7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0" name="Freeform 33"/>
            <p:cNvSpPr>
              <a:spLocks/>
            </p:cNvSpPr>
            <p:nvPr/>
          </p:nvSpPr>
          <p:spPr bwMode="auto">
            <a:xfrm>
              <a:off x="6350218" y="3666389"/>
              <a:ext cx="835751" cy="892457"/>
            </a:xfrm>
            <a:custGeom>
              <a:avLst/>
              <a:gdLst>
                <a:gd name="T0" fmla="*/ 0 w 105"/>
                <a:gd name="T1" fmla="*/ 112 h 112"/>
                <a:gd name="T2" fmla="*/ 92 w 105"/>
                <a:gd name="T3" fmla="*/ 5 h 112"/>
                <a:gd name="T4" fmla="*/ 105 w 105"/>
                <a:gd name="T5" fmla="*/ 0 h 112"/>
                <a:gd name="T6" fmla="*/ 12 w 105"/>
                <a:gd name="T7" fmla="*/ 109 h 112"/>
                <a:gd name="T8" fmla="*/ 0 w 105"/>
                <a:gd name="T9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" h="112">
                  <a:moveTo>
                    <a:pt x="0" y="112"/>
                  </a:moveTo>
                  <a:cubicBezTo>
                    <a:pt x="92" y="5"/>
                    <a:pt x="92" y="5"/>
                    <a:pt x="92" y="5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10" y="111"/>
                    <a:pt x="25" y="94"/>
                    <a:pt x="12" y="109"/>
                  </a:cubicBezTo>
                  <a:lnTo>
                    <a:pt x="0" y="112"/>
                  </a:lnTo>
                  <a:close/>
                </a:path>
              </a:pathLst>
            </a:custGeom>
            <a:solidFill>
              <a:srgbClr val="10778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" name="Freeform 34"/>
            <p:cNvSpPr>
              <a:spLocks/>
            </p:cNvSpPr>
            <p:nvPr/>
          </p:nvSpPr>
          <p:spPr bwMode="auto">
            <a:xfrm>
              <a:off x="6350218" y="4534543"/>
              <a:ext cx="741239" cy="804696"/>
            </a:xfrm>
            <a:custGeom>
              <a:avLst/>
              <a:gdLst>
                <a:gd name="T0" fmla="*/ 79 w 93"/>
                <a:gd name="T1" fmla="*/ 101 h 101"/>
                <a:gd name="T2" fmla="*/ 1 w 93"/>
                <a:gd name="T3" fmla="*/ 5 h 101"/>
                <a:gd name="T4" fmla="*/ 0 w 93"/>
                <a:gd name="T5" fmla="*/ 3 h 101"/>
                <a:gd name="T6" fmla="*/ 12 w 93"/>
                <a:gd name="T7" fmla="*/ 0 h 101"/>
                <a:gd name="T8" fmla="*/ 93 w 93"/>
                <a:gd name="T9" fmla="*/ 101 h 101"/>
                <a:gd name="T10" fmla="*/ 79 w 93"/>
                <a:gd name="T11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3" h="101">
                  <a:moveTo>
                    <a:pt x="79" y="101"/>
                  </a:moveTo>
                  <a:cubicBezTo>
                    <a:pt x="69" y="89"/>
                    <a:pt x="4" y="8"/>
                    <a:pt x="1" y="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93" y="101"/>
                    <a:pt x="93" y="101"/>
                    <a:pt x="93" y="101"/>
                  </a:cubicBezTo>
                  <a:lnTo>
                    <a:pt x="79" y="101"/>
                  </a:lnTo>
                  <a:close/>
                </a:path>
              </a:pathLst>
            </a:custGeom>
            <a:solidFill>
              <a:srgbClr val="116A7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" name="Freeform 35"/>
            <p:cNvSpPr>
              <a:spLocks/>
            </p:cNvSpPr>
            <p:nvPr/>
          </p:nvSpPr>
          <p:spPr bwMode="auto">
            <a:xfrm>
              <a:off x="6452830" y="5339239"/>
              <a:ext cx="638627" cy="677781"/>
            </a:xfrm>
            <a:custGeom>
              <a:avLst/>
              <a:gdLst>
                <a:gd name="T0" fmla="*/ 473 w 473"/>
                <a:gd name="T1" fmla="*/ 0 h 502"/>
                <a:gd name="T2" fmla="*/ 77 w 473"/>
                <a:gd name="T3" fmla="*/ 502 h 502"/>
                <a:gd name="T4" fmla="*/ 0 w 473"/>
                <a:gd name="T5" fmla="*/ 502 h 502"/>
                <a:gd name="T6" fmla="*/ 390 w 473"/>
                <a:gd name="T7" fmla="*/ 0 h 502"/>
                <a:gd name="T8" fmla="*/ 473 w 473"/>
                <a:gd name="T9" fmla="*/ 0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3" h="502">
                  <a:moveTo>
                    <a:pt x="473" y="0"/>
                  </a:moveTo>
                  <a:lnTo>
                    <a:pt x="77" y="502"/>
                  </a:lnTo>
                  <a:lnTo>
                    <a:pt x="0" y="502"/>
                  </a:lnTo>
                  <a:lnTo>
                    <a:pt x="390" y="0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116A7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4610283" y="5404319"/>
              <a:ext cx="34176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mpact" panose="020B0806030902050204" pitchFamily="34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5377717" y="5404319"/>
              <a:ext cx="39145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mpact" panose="020B0806030902050204" pitchFamily="34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6194845" y="5404319"/>
              <a:ext cx="40267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mpact" panose="020B0806030902050204" pitchFamily="34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7023192" y="5404319"/>
              <a:ext cx="40267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mpact" panose="020B0806030902050204" pitchFamily="34" charset="0"/>
                  <a:ea typeface="宋体" panose="02010600030101010101" pitchFamily="2" charset="-122"/>
                  <a:cs typeface="+mn-cs"/>
                </a:rPr>
                <a:t>4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4776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3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7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8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33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1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12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 p14:presetBounceEnd="33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5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16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 p14:presetBounceEnd="33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9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20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小小草店铺中的素材\Y3030-30套合集+文艺唯美风格（把时间改成了2016）\扫一扫更多惊喜等着您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46" y="57729"/>
            <a:ext cx="11914909" cy="6742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6287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矩形 127"/>
          <p:cNvSpPr/>
          <p:nvPr/>
        </p:nvSpPr>
        <p:spPr>
          <a:xfrm>
            <a:off x="0" y="6545943"/>
            <a:ext cx="12192000" cy="3120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1" name="任意多边形 130"/>
          <p:cNvSpPr/>
          <p:nvPr/>
        </p:nvSpPr>
        <p:spPr>
          <a:xfrm>
            <a:off x="10269304" y="6545943"/>
            <a:ext cx="1932222" cy="312057"/>
          </a:xfrm>
          <a:custGeom>
            <a:avLst/>
            <a:gdLst>
              <a:gd name="connsiteX0" fmla="*/ 0 w 1932222"/>
              <a:gd name="connsiteY0" fmla="*/ 0 h 312057"/>
              <a:gd name="connsiteX1" fmla="*/ 1932222 w 1932222"/>
              <a:gd name="connsiteY1" fmla="*/ 0 h 312057"/>
              <a:gd name="connsiteX2" fmla="*/ 1932222 w 1932222"/>
              <a:gd name="connsiteY2" fmla="*/ 312057 h 312057"/>
              <a:gd name="connsiteX3" fmla="*/ 154981 w 1932222"/>
              <a:gd name="connsiteY3" fmla="*/ 312057 h 312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2222" h="312057">
                <a:moveTo>
                  <a:pt x="0" y="0"/>
                </a:moveTo>
                <a:lnTo>
                  <a:pt x="1932222" y="0"/>
                </a:lnTo>
                <a:lnTo>
                  <a:pt x="1932222" y="312057"/>
                </a:lnTo>
                <a:lnTo>
                  <a:pt x="154981" y="31205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2" name="灯片编号占位符 1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0" y="0"/>
            <a:ext cx="12192000" cy="6963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0" y="0"/>
            <a:ext cx="138112" cy="6963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5" name="文本框 134"/>
          <p:cNvSpPr txBox="1"/>
          <p:nvPr/>
        </p:nvSpPr>
        <p:spPr>
          <a:xfrm>
            <a:off x="254000" y="99391"/>
            <a:ext cx="72154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0" lang="zh-CN" altLang="en-US" sz="2800" b="1" i="0" u="none" strike="noStrike" kern="1200" cap="none" spc="60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三项立体箭头折叠向上</a:t>
            </a:r>
            <a:r>
              <a:rPr kumimoji="0" lang="en-US" altLang="zh-CN" sz="2800" b="1" i="0" u="none" strike="noStrike" kern="1200" cap="none" spc="60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PPT</a:t>
            </a:r>
            <a:r>
              <a:rPr lang="zh-CN" altLang="en-US" sz="2800" b="1" spc="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创意图表</a:t>
            </a:r>
            <a:endParaRPr kumimoji="0" lang="zh-CN" altLang="en-US" sz="2800" b="1" i="0" u="none" strike="noStrike" kern="1200" cap="none" spc="60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08" name="组合 207"/>
          <p:cNvGrpSpPr/>
          <p:nvPr/>
        </p:nvGrpSpPr>
        <p:grpSpPr>
          <a:xfrm>
            <a:off x="2772863" y="1755145"/>
            <a:ext cx="3323137" cy="1022167"/>
            <a:chOff x="775788" y="1184908"/>
            <a:chExt cx="3323137" cy="1022167"/>
          </a:xfrm>
        </p:grpSpPr>
        <p:sp>
          <p:nvSpPr>
            <p:cNvPr id="209" name="文本框 208"/>
            <p:cNvSpPr txBox="1"/>
            <p:nvPr/>
          </p:nvSpPr>
          <p:spPr>
            <a:xfrm>
              <a:off x="1147304" y="1184908"/>
              <a:ext cx="29516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10" name="文本框 209"/>
            <p:cNvSpPr txBox="1"/>
            <p:nvPr/>
          </p:nvSpPr>
          <p:spPr>
            <a:xfrm>
              <a:off x="1147304" y="1636791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11" name="直接连接符 210"/>
            <p:cNvCxnSpPr/>
            <p:nvPr/>
          </p:nvCxnSpPr>
          <p:spPr>
            <a:xfrm>
              <a:off x="1213979" y="1595515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接连接符 211"/>
            <p:cNvCxnSpPr/>
            <p:nvPr/>
          </p:nvCxnSpPr>
          <p:spPr>
            <a:xfrm>
              <a:off x="1213979" y="1644435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Freeform 255"/>
            <p:cNvSpPr>
              <a:spLocks noEditPoints="1"/>
            </p:cNvSpPr>
            <p:nvPr/>
          </p:nvSpPr>
          <p:spPr bwMode="auto">
            <a:xfrm>
              <a:off x="775788" y="1252537"/>
              <a:ext cx="319760" cy="224831"/>
            </a:xfrm>
            <a:custGeom>
              <a:avLst/>
              <a:gdLst>
                <a:gd name="T0" fmla="*/ 54 w 54"/>
                <a:gd name="T1" fmla="*/ 27 h 38"/>
                <a:gd name="T2" fmla="*/ 44 w 54"/>
                <a:gd name="T3" fmla="*/ 38 h 38"/>
                <a:gd name="T4" fmla="*/ 43 w 54"/>
                <a:gd name="T5" fmla="*/ 38 h 38"/>
                <a:gd name="T6" fmla="*/ 11 w 54"/>
                <a:gd name="T7" fmla="*/ 38 h 38"/>
                <a:gd name="T8" fmla="*/ 11 w 54"/>
                <a:gd name="T9" fmla="*/ 38 h 38"/>
                <a:gd name="T10" fmla="*/ 11 w 54"/>
                <a:gd name="T11" fmla="*/ 38 h 38"/>
                <a:gd name="T12" fmla="*/ 10 w 54"/>
                <a:gd name="T13" fmla="*/ 38 h 38"/>
                <a:gd name="T14" fmla="*/ 0 w 54"/>
                <a:gd name="T15" fmla="*/ 27 h 38"/>
                <a:gd name="T16" fmla="*/ 5 w 54"/>
                <a:gd name="T17" fmla="*/ 18 h 38"/>
                <a:gd name="T18" fmla="*/ 5 w 54"/>
                <a:gd name="T19" fmla="*/ 16 h 38"/>
                <a:gd name="T20" fmla="*/ 12 w 54"/>
                <a:gd name="T21" fmla="*/ 8 h 38"/>
                <a:gd name="T22" fmla="*/ 17 w 54"/>
                <a:gd name="T23" fmla="*/ 10 h 38"/>
                <a:gd name="T24" fmla="*/ 31 w 54"/>
                <a:gd name="T25" fmla="*/ 0 h 38"/>
                <a:gd name="T26" fmla="*/ 48 w 54"/>
                <a:gd name="T27" fmla="*/ 17 h 38"/>
                <a:gd name="T28" fmla="*/ 48 w 54"/>
                <a:gd name="T29" fmla="*/ 18 h 38"/>
                <a:gd name="T30" fmla="*/ 54 w 54"/>
                <a:gd name="T31" fmla="*/ 27 h 38"/>
                <a:gd name="T32" fmla="*/ 20 w 54"/>
                <a:gd name="T33" fmla="*/ 32 h 38"/>
                <a:gd name="T34" fmla="*/ 26 w 54"/>
                <a:gd name="T35" fmla="*/ 29 h 38"/>
                <a:gd name="T36" fmla="*/ 24 w 54"/>
                <a:gd name="T37" fmla="*/ 26 h 38"/>
                <a:gd name="T38" fmla="*/ 20 w 54"/>
                <a:gd name="T39" fmla="*/ 28 h 38"/>
                <a:gd name="T40" fmla="*/ 16 w 54"/>
                <a:gd name="T41" fmla="*/ 25 h 38"/>
                <a:gd name="T42" fmla="*/ 20 w 54"/>
                <a:gd name="T43" fmla="*/ 21 h 38"/>
                <a:gd name="T44" fmla="*/ 36 w 54"/>
                <a:gd name="T45" fmla="*/ 32 h 38"/>
                <a:gd name="T46" fmla="*/ 43 w 54"/>
                <a:gd name="T47" fmla="*/ 25 h 38"/>
                <a:gd name="T48" fmla="*/ 36 w 54"/>
                <a:gd name="T49" fmla="*/ 18 h 38"/>
                <a:gd name="T50" fmla="*/ 29 w 54"/>
                <a:gd name="T51" fmla="*/ 20 h 38"/>
                <a:gd name="T52" fmla="*/ 32 w 54"/>
                <a:gd name="T53" fmla="*/ 23 h 38"/>
                <a:gd name="T54" fmla="*/ 35 w 54"/>
                <a:gd name="T55" fmla="*/ 21 h 38"/>
                <a:gd name="T56" fmla="*/ 39 w 54"/>
                <a:gd name="T57" fmla="*/ 25 h 38"/>
                <a:gd name="T58" fmla="*/ 35 w 54"/>
                <a:gd name="T59" fmla="*/ 28 h 38"/>
                <a:gd name="T60" fmla="*/ 20 w 54"/>
                <a:gd name="T61" fmla="*/ 18 h 38"/>
                <a:gd name="T62" fmla="*/ 12 w 54"/>
                <a:gd name="T63" fmla="*/ 25 h 38"/>
                <a:gd name="T64" fmla="*/ 20 w 54"/>
                <a:gd name="T65" fmla="*/ 3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4" h="38">
                  <a:moveTo>
                    <a:pt x="54" y="27"/>
                  </a:moveTo>
                  <a:cubicBezTo>
                    <a:pt x="54" y="33"/>
                    <a:pt x="50" y="38"/>
                    <a:pt x="44" y="38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4" y="38"/>
                    <a:pt x="0" y="33"/>
                    <a:pt x="0" y="27"/>
                  </a:cubicBezTo>
                  <a:cubicBezTo>
                    <a:pt x="0" y="23"/>
                    <a:pt x="2" y="20"/>
                    <a:pt x="5" y="18"/>
                  </a:cubicBezTo>
                  <a:cubicBezTo>
                    <a:pt x="5" y="17"/>
                    <a:pt x="5" y="16"/>
                    <a:pt x="5" y="16"/>
                  </a:cubicBezTo>
                  <a:cubicBezTo>
                    <a:pt x="5" y="11"/>
                    <a:pt x="8" y="8"/>
                    <a:pt x="12" y="8"/>
                  </a:cubicBezTo>
                  <a:cubicBezTo>
                    <a:pt x="14" y="8"/>
                    <a:pt x="15" y="9"/>
                    <a:pt x="17" y="10"/>
                  </a:cubicBezTo>
                  <a:cubicBezTo>
                    <a:pt x="19" y="4"/>
                    <a:pt x="25" y="0"/>
                    <a:pt x="31" y="0"/>
                  </a:cubicBezTo>
                  <a:cubicBezTo>
                    <a:pt x="40" y="0"/>
                    <a:pt x="48" y="8"/>
                    <a:pt x="48" y="17"/>
                  </a:cubicBezTo>
                  <a:cubicBezTo>
                    <a:pt x="48" y="17"/>
                    <a:pt x="48" y="17"/>
                    <a:pt x="48" y="18"/>
                  </a:cubicBezTo>
                  <a:cubicBezTo>
                    <a:pt x="52" y="19"/>
                    <a:pt x="54" y="23"/>
                    <a:pt x="54" y="27"/>
                  </a:cubicBezTo>
                  <a:close/>
                  <a:moveTo>
                    <a:pt x="20" y="32"/>
                  </a:moveTo>
                  <a:cubicBezTo>
                    <a:pt x="23" y="32"/>
                    <a:pt x="24" y="31"/>
                    <a:pt x="26" y="29"/>
                  </a:cubicBezTo>
                  <a:cubicBezTo>
                    <a:pt x="26" y="28"/>
                    <a:pt x="25" y="27"/>
                    <a:pt x="24" y="26"/>
                  </a:cubicBezTo>
                  <a:cubicBezTo>
                    <a:pt x="23" y="27"/>
                    <a:pt x="22" y="28"/>
                    <a:pt x="20" y="28"/>
                  </a:cubicBezTo>
                  <a:cubicBezTo>
                    <a:pt x="18" y="28"/>
                    <a:pt x="16" y="27"/>
                    <a:pt x="16" y="25"/>
                  </a:cubicBezTo>
                  <a:cubicBezTo>
                    <a:pt x="16" y="23"/>
                    <a:pt x="18" y="21"/>
                    <a:pt x="20" y="21"/>
                  </a:cubicBezTo>
                  <a:cubicBezTo>
                    <a:pt x="26" y="21"/>
                    <a:pt x="27" y="32"/>
                    <a:pt x="36" y="32"/>
                  </a:cubicBezTo>
                  <a:cubicBezTo>
                    <a:pt x="40" y="32"/>
                    <a:pt x="43" y="29"/>
                    <a:pt x="43" y="25"/>
                  </a:cubicBezTo>
                  <a:cubicBezTo>
                    <a:pt x="43" y="20"/>
                    <a:pt x="40" y="18"/>
                    <a:pt x="36" y="18"/>
                  </a:cubicBezTo>
                  <a:cubicBezTo>
                    <a:pt x="33" y="18"/>
                    <a:pt x="31" y="18"/>
                    <a:pt x="29" y="20"/>
                  </a:cubicBezTo>
                  <a:cubicBezTo>
                    <a:pt x="30" y="21"/>
                    <a:pt x="31" y="22"/>
                    <a:pt x="32" y="23"/>
                  </a:cubicBezTo>
                  <a:cubicBezTo>
                    <a:pt x="33" y="22"/>
                    <a:pt x="34" y="21"/>
                    <a:pt x="35" y="21"/>
                  </a:cubicBezTo>
                  <a:cubicBezTo>
                    <a:pt x="37" y="21"/>
                    <a:pt x="39" y="23"/>
                    <a:pt x="39" y="25"/>
                  </a:cubicBezTo>
                  <a:cubicBezTo>
                    <a:pt x="39" y="27"/>
                    <a:pt x="37" y="28"/>
                    <a:pt x="35" y="28"/>
                  </a:cubicBezTo>
                  <a:cubicBezTo>
                    <a:pt x="30" y="28"/>
                    <a:pt x="28" y="18"/>
                    <a:pt x="20" y="18"/>
                  </a:cubicBezTo>
                  <a:cubicBezTo>
                    <a:pt x="16" y="18"/>
                    <a:pt x="12" y="20"/>
                    <a:pt x="12" y="25"/>
                  </a:cubicBezTo>
                  <a:cubicBezTo>
                    <a:pt x="12" y="29"/>
                    <a:pt x="16" y="32"/>
                    <a:pt x="20" y="32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14" name="组合 213"/>
          <p:cNvGrpSpPr/>
          <p:nvPr/>
        </p:nvGrpSpPr>
        <p:grpSpPr>
          <a:xfrm>
            <a:off x="7618111" y="2626676"/>
            <a:ext cx="3190870" cy="1022167"/>
            <a:chOff x="8653198" y="1184908"/>
            <a:chExt cx="3190870" cy="1022167"/>
          </a:xfrm>
        </p:grpSpPr>
        <p:sp>
          <p:nvSpPr>
            <p:cNvPr id="215" name="文本框 214"/>
            <p:cNvSpPr txBox="1"/>
            <p:nvPr/>
          </p:nvSpPr>
          <p:spPr>
            <a:xfrm>
              <a:off x="8978900" y="1184908"/>
              <a:ext cx="2865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3.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16" name="文本框 215"/>
            <p:cNvSpPr txBox="1"/>
            <p:nvPr/>
          </p:nvSpPr>
          <p:spPr>
            <a:xfrm>
              <a:off x="8978900" y="1636791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17" name="直接连接符 216"/>
            <p:cNvCxnSpPr/>
            <p:nvPr/>
          </p:nvCxnSpPr>
          <p:spPr>
            <a:xfrm>
              <a:off x="9045575" y="1595515"/>
              <a:ext cx="237971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接连接符 217"/>
            <p:cNvCxnSpPr/>
            <p:nvPr/>
          </p:nvCxnSpPr>
          <p:spPr>
            <a:xfrm>
              <a:off x="9045575" y="1644435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9" name="Freeform 315"/>
            <p:cNvSpPr>
              <a:spLocks noEditPoints="1"/>
            </p:cNvSpPr>
            <p:nvPr/>
          </p:nvSpPr>
          <p:spPr bwMode="auto">
            <a:xfrm>
              <a:off x="8653198" y="1246755"/>
              <a:ext cx="236393" cy="236393"/>
            </a:xfrm>
            <a:custGeom>
              <a:avLst/>
              <a:gdLst>
                <a:gd name="T0" fmla="*/ 41 w 41"/>
                <a:gd name="T1" fmla="*/ 34 h 41"/>
                <a:gd name="T2" fmla="*/ 33 w 41"/>
                <a:gd name="T3" fmla="*/ 41 h 41"/>
                <a:gd name="T4" fmla="*/ 8 w 41"/>
                <a:gd name="T5" fmla="*/ 41 h 41"/>
                <a:gd name="T6" fmla="*/ 0 w 41"/>
                <a:gd name="T7" fmla="*/ 34 h 41"/>
                <a:gd name="T8" fmla="*/ 0 w 41"/>
                <a:gd name="T9" fmla="*/ 8 h 41"/>
                <a:gd name="T10" fmla="*/ 8 w 41"/>
                <a:gd name="T11" fmla="*/ 0 h 41"/>
                <a:gd name="T12" fmla="*/ 33 w 41"/>
                <a:gd name="T13" fmla="*/ 0 h 41"/>
                <a:gd name="T14" fmla="*/ 41 w 41"/>
                <a:gd name="T15" fmla="*/ 8 h 41"/>
                <a:gd name="T16" fmla="*/ 41 w 41"/>
                <a:gd name="T17" fmla="*/ 34 h 41"/>
                <a:gd name="T18" fmla="*/ 29 w 41"/>
                <a:gd name="T19" fmla="*/ 20 h 41"/>
                <a:gd name="T20" fmla="*/ 21 w 41"/>
                <a:gd name="T21" fmla="*/ 12 h 41"/>
                <a:gd name="T22" fmla="*/ 7 w 41"/>
                <a:gd name="T23" fmla="*/ 27 h 41"/>
                <a:gd name="T24" fmla="*/ 7 w 41"/>
                <a:gd name="T25" fmla="*/ 34 h 41"/>
                <a:gd name="T26" fmla="*/ 15 w 41"/>
                <a:gd name="T27" fmla="*/ 34 h 41"/>
                <a:gd name="T28" fmla="*/ 29 w 41"/>
                <a:gd name="T29" fmla="*/ 20 h 41"/>
                <a:gd name="T30" fmla="*/ 15 w 41"/>
                <a:gd name="T31" fmla="*/ 30 h 41"/>
                <a:gd name="T32" fmla="*/ 14 w 41"/>
                <a:gd name="T33" fmla="*/ 32 h 41"/>
                <a:gd name="T34" fmla="*/ 12 w 41"/>
                <a:gd name="T35" fmla="*/ 32 h 41"/>
                <a:gd name="T36" fmla="*/ 12 w 41"/>
                <a:gd name="T37" fmla="*/ 29 h 41"/>
                <a:gd name="T38" fmla="*/ 9 w 41"/>
                <a:gd name="T39" fmla="*/ 29 h 41"/>
                <a:gd name="T40" fmla="*/ 9 w 41"/>
                <a:gd name="T41" fmla="*/ 28 h 41"/>
                <a:gd name="T42" fmla="*/ 11 w 41"/>
                <a:gd name="T43" fmla="*/ 26 h 41"/>
                <a:gd name="T44" fmla="*/ 15 w 41"/>
                <a:gd name="T45" fmla="*/ 30 h 41"/>
                <a:gd name="T46" fmla="*/ 22 w 41"/>
                <a:gd name="T47" fmla="*/ 17 h 41"/>
                <a:gd name="T48" fmla="*/ 14 w 41"/>
                <a:gd name="T49" fmla="*/ 24 h 41"/>
                <a:gd name="T50" fmla="*/ 13 w 41"/>
                <a:gd name="T51" fmla="*/ 25 h 41"/>
                <a:gd name="T52" fmla="*/ 13 w 41"/>
                <a:gd name="T53" fmla="*/ 24 h 41"/>
                <a:gd name="T54" fmla="*/ 21 w 41"/>
                <a:gd name="T55" fmla="*/ 16 h 41"/>
                <a:gd name="T56" fmla="*/ 22 w 41"/>
                <a:gd name="T57" fmla="*/ 16 h 41"/>
                <a:gd name="T58" fmla="*/ 22 w 41"/>
                <a:gd name="T59" fmla="*/ 17 h 41"/>
                <a:gd name="T60" fmla="*/ 33 w 41"/>
                <a:gd name="T61" fmla="*/ 16 h 41"/>
                <a:gd name="T62" fmla="*/ 33 w 41"/>
                <a:gd name="T63" fmla="*/ 12 h 41"/>
                <a:gd name="T64" fmla="*/ 29 w 41"/>
                <a:gd name="T65" fmla="*/ 8 h 41"/>
                <a:gd name="T66" fmla="*/ 26 w 41"/>
                <a:gd name="T67" fmla="*/ 8 h 41"/>
                <a:gd name="T68" fmla="*/ 23 w 41"/>
                <a:gd name="T69" fmla="*/ 10 h 41"/>
                <a:gd name="T70" fmla="*/ 31 w 41"/>
                <a:gd name="T71" fmla="*/ 18 h 41"/>
                <a:gd name="T72" fmla="*/ 33 w 41"/>
                <a:gd name="T73" fmla="*/ 1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" h="41">
                  <a:moveTo>
                    <a:pt x="41" y="34"/>
                  </a:moveTo>
                  <a:cubicBezTo>
                    <a:pt x="41" y="38"/>
                    <a:pt x="38" y="41"/>
                    <a:pt x="33" y="41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4" y="41"/>
                    <a:pt x="0" y="38"/>
                    <a:pt x="0" y="3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8" y="0"/>
                    <a:pt x="41" y="4"/>
                    <a:pt x="41" y="8"/>
                  </a:cubicBezTo>
                  <a:lnTo>
                    <a:pt x="41" y="34"/>
                  </a:lnTo>
                  <a:close/>
                  <a:moveTo>
                    <a:pt x="29" y="20"/>
                  </a:moveTo>
                  <a:cubicBezTo>
                    <a:pt x="21" y="12"/>
                    <a:pt x="21" y="12"/>
                    <a:pt x="21" y="12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15" y="34"/>
                    <a:pt x="15" y="34"/>
                    <a:pt x="15" y="34"/>
                  </a:cubicBezTo>
                  <a:lnTo>
                    <a:pt x="29" y="20"/>
                  </a:lnTo>
                  <a:close/>
                  <a:moveTo>
                    <a:pt x="15" y="30"/>
                  </a:moveTo>
                  <a:cubicBezTo>
                    <a:pt x="14" y="32"/>
                    <a:pt x="14" y="32"/>
                    <a:pt x="14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11" y="26"/>
                    <a:pt x="11" y="26"/>
                    <a:pt x="11" y="26"/>
                  </a:cubicBezTo>
                  <a:lnTo>
                    <a:pt x="15" y="30"/>
                  </a:lnTo>
                  <a:close/>
                  <a:moveTo>
                    <a:pt x="22" y="17"/>
                  </a:moveTo>
                  <a:cubicBezTo>
                    <a:pt x="14" y="24"/>
                    <a:pt x="14" y="24"/>
                    <a:pt x="14" y="24"/>
                  </a:cubicBezTo>
                  <a:cubicBezTo>
                    <a:pt x="14" y="25"/>
                    <a:pt x="13" y="25"/>
                    <a:pt x="13" y="25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1" y="16"/>
                    <a:pt x="22" y="16"/>
                    <a:pt x="22" y="16"/>
                  </a:cubicBezTo>
                  <a:cubicBezTo>
                    <a:pt x="22" y="16"/>
                    <a:pt x="22" y="16"/>
                    <a:pt x="22" y="17"/>
                  </a:cubicBezTo>
                  <a:close/>
                  <a:moveTo>
                    <a:pt x="33" y="16"/>
                  </a:moveTo>
                  <a:cubicBezTo>
                    <a:pt x="34" y="15"/>
                    <a:pt x="34" y="13"/>
                    <a:pt x="33" y="12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8" y="7"/>
                    <a:pt x="27" y="7"/>
                    <a:pt x="26" y="8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31" y="18"/>
                    <a:pt x="31" y="18"/>
                    <a:pt x="31" y="18"/>
                  </a:cubicBezTo>
                  <a:lnTo>
                    <a:pt x="33" y="16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0" name="组合 219"/>
          <p:cNvGrpSpPr/>
          <p:nvPr/>
        </p:nvGrpSpPr>
        <p:grpSpPr>
          <a:xfrm>
            <a:off x="1350267" y="4013482"/>
            <a:ext cx="3192914" cy="1022167"/>
            <a:chOff x="821668" y="2906974"/>
            <a:chExt cx="3192914" cy="1022167"/>
          </a:xfrm>
        </p:grpSpPr>
        <p:sp>
          <p:nvSpPr>
            <p:cNvPr id="221" name="文本框 220"/>
            <p:cNvSpPr txBox="1"/>
            <p:nvPr/>
          </p:nvSpPr>
          <p:spPr>
            <a:xfrm>
              <a:off x="1147304" y="2906974"/>
              <a:ext cx="2867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22" name="文本框 221"/>
            <p:cNvSpPr txBox="1"/>
            <p:nvPr/>
          </p:nvSpPr>
          <p:spPr>
            <a:xfrm>
              <a:off x="1147304" y="3358857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23" name="直接连接符 222"/>
            <p:cNvCxnSpPr/>
            <p:nvPr/>
          </p:nvCxnSpPr>
          <p:spPr>
            <a:xfrm>
              <a:off x="1213979" y="3317581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接连接符 223"/>
            <p:cNvCxnSpPr/>
            <p:nvPr/>
          </p:nvCxnSpPr>
          <p:spPr>
            <a:xfrm>
              <a:off x="1213979" y="3366501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Freeform 163"/>
            <p:cNvSpPr>
              <a:spLocks noEditPoints="1"/>
            </p:cNvSpPr>
            <p:nvPr/>
          </p:nvSpPr>
          <p:spPr bwMode="auto">
            <a:xfrm>
              <a:off x="821668" y="2962934"/>
              <a:ext cx="298748" cy="230613"/>
            </a:xfrm>
            <a:custGeom>
              <a:avLst/>
              <a:gdLst>
                <a:gd name="T0" fmla="*/ 38 w 48"/>
                <a:gd name="T1" fmla="*/ 30 h 37"/>
                <a:gd name="T2" fmla="*/ 30 w 48"/>
                <a:gd name="T3" fmla="*/ 37 h 37"/>
                <a:gd name="T4" fmla="*/ 8 w 48"/>
                <a:gd name="T5" fmla="*/ 37 h 37"/>
                <a:gd name="T6" fmla="*/ 0 w 48"/>
                <a:gd name="T7" fmla="*/ 30 h 37"/>
                <a:gd name="T8" fmla="*/ 0 w 48"/>
                <a:gd name="T9" fmla="*/ 7 h 37"/>
                <a:gd name="T10" fmla="*/ 8 w 48"/>
                <a:gd name="T11" fmla="*/ 0 h 37"/>
                <a:gd name="T12" fmla="*/ 30 w 48"/>
                <a:gd name="T13" fmla="*/ 0 h 37"/>
                <a:gd name="T14" fmla="*/ 33 w 48"/>
                <a:gd name="T15" fmla="*/ 0 h 37"/>
                <a:gd name="T16" fmla="*/ 34 w 48"/>
                <a:gd name="T17" fmla="*/ 1 h 37"/>
                <a:gd name="T18" fmla="*/ 34 w 48"/>
                <a:gd name="T19" fmla="*/ 2 h 37"/>
                <a:gd name="T20" fmla="*/ 32 w 48"/>
                <a:gd name="T21" fmla="*/ 3 h 37"/>
                <a:gd name="T22" fmla="*/ 31 w 48"/>
                <a:gd name="T23" fmla="*/ 3 h 37"/>
                <a:gd name="T24" fmla="*/ 30 w 48"/>
                <a:gd name="T25" fmla="*/ 3 h 37"/>
                <a:gd name="T26" fmla="*/ 8 w 48"/>
                <a:gd name="T27" fmla="*/ 3 h 37"/>
                <a:gd name="T28" fmla="*/ 4 w 48"/>
                <a:gd name="T29" fmla="*/ 7 h 37"/>
                <a:gd name="T30" fmla="*/ 4 w 48"/>
                <a:gd name="T31" fmla="*/ 30 h 37"/>
                <a:gd name="T32" fmla="*/ 8 w 48"/>
                <a:gd name="T33" fmla="*/ 34 h 37"/>
                <a:gd name="T34" fmla="*/ 30 w 48"/>
                <a:gd name="T35" fmla="*/ 34 h 37"/>
                <a:gd name="T36" fmla="*/ 34 w 48"/>
                <a:gd name="T37" fmla="*/ 30 h 37"/>
                <a:gd name="T38" fmla="*/ 34 w 48"/>
                <a:gd name="T39" fmla="*/ 26 h 37"/>
                <a:gd name="T40" fmla="*/ 35 w 48"/>
                <a:gd name="T41" fmla="*/ 26 h 37"/>
                <a:gd name="T42" fmla="*/ 36 w 48"/>
                <a:gd name="T43" fmla="*/ 24 h 37"/>
                <a:gd name="T44" fmla="*/ 37 w 48"/>
                <a:gd name="T45" fmla="*/ 24 h 37"/>
                <a:gd name="T46" fmla="*/ 38 w 48"/>
                <a:gd name="T47" fmla="*/ 25 h 37"/>
                <a:gd name="T48" fmla="*/ 38 w 48"/>
                <a:gd name="T49" fmla="*/ 30 h 37"/>
                <a:gd name="T50" fmla="*/ 43 w 48"/>
                <a:gd name="T51" fmla="*/ 13 h 37"/>
                <a:gd name="T52" fmla="*/ 25 w 48"/>
                <a:gd name="T53" fmla="*/ 31 h 37"/>
                <a:gd name="T54" fmla="*/ 17 w 48"/>
                <a:gd name="T55" fmla="*/ 31 h 37"/>
                <a:gd name="T56" fmla="*/ 17 w 48"/>
                <a:gd name="T57" fmla="*/ 23 h 37"/>
                <a:gd name="T58" fmla="*/ 35 w 48"/>
                <a:gd name="T59" fmla="*/ 5 h 37"/>
                <a:gd name="T60" fmla="*/ 43 w 48"/>
                <a:gd name="T61" fmla="*/ 13 h 37"/>
                <a:gd name="T62" fmla="*/ 27 w 48"/>
                <a:gd name="T63" fmla="*/ 25 h 37"/>
                <a:gd name="T64" fmla="*/ 23 w 48"/>
                <a:gd name="T65" fmla="*/ 21 h 37"/>
                <a:gd name="T66" fmla="*/ 20 w 48"/>
                <a:gd name="T67" fmla="*/ 24 h 37"/>
                <a:gd name="T68" fmla="*/ 20 w 48"/>
                <a:gd name="T69" fmla="*/ 25 h 37"/>
                <a:gd name="T70" fmla="*/ 22 w 48"/>
                <a:gd name="T71" fmla="*/ 25 h 37"/>
                <a:gd name="T72" fmla="*/ 22 w 48"/>
                <a:gd name="T73" fmla="*/ 28 h 37"/>
                <a:gd name="T74" fmla="*/ 24 w 48"/>
                <a:gd name="T75" fmla="*/ 28 h 37"/>
                <a:gd name="T76" fmla="*/ 27 w 48"/>
                <a:gd name="T77" fmla="*/ 25 h 37"/>
                <a:gd name="T78" fmla="*/ 35 w 48"/>
                <a:gd name="T79" fmla="*/ 9 h 37"/>
                <a:gd name="T80" fmla="*/ 25 w 48"/>
                <a:gd name="T81" fmla="*/ 18 h 37"/>
                <a:gd name="T82" fmla="*/ 25 w 48"/>
                <a:gd name="T83" fmla="*/ 19 h 37"/>
                <a:gd name="T84" fmla="*/ 26 w 48"/>
                <a:gd name="T85" fmla="*/ 19 h 37"/>
                <a:gd name="T86" fmla="*/ 36 w 48"/>
                <a:gd name="T87" fmla="*/ 10 h 37"/>
                <a:gd name="T88" fmla="*/ 36 w 48"/>
                <a:gd name="T89" fmla="*/ 9 h 37"/>
                <a:gd name="T90" fmla="*/ 35 w 48"/>
                <a:gd name="T91" fmla="*/ 9 h 37"/>
                <a:gd name="T92" fmla="*/ 45 w 48"/>
                <a:gd name="T93" fmla="*/ 11 h 37"/>
                <a:gd name="T94" fmla="*/ 37 w 48"/>
                <a:gd name="T95" fmla="*/ 3 h 37"/>
                <a:gd name="T96" fmla="*/ 39 w 48"/>
                <a:gd name="T97" fmla="*/ 1 h 37"/>
                <a:gd name="T98" fmla="*/ 43 w 48"/>
                <a:gd name="T99" fmla="*/ 1 h 37"/>
                <a:gd name="T100" fmla="*/ 47 w 48"/>
                <a:gd name="T101" fmla="*/ 5 h 37"/>
                <a:gd name="T102" fmla="*/ 47 w 48"/>
                <a:gd name="T103" fmla="*/ 8 h 37"/>
                <a:gd name="T104" fmla="*/ 45 w 48"/>
                <a:gd name="T105" fmla="*/ 1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8" h="37">
                  <a:moveTo>
                    <a:pt x="38" y="30"/>
                  </a:moveTo>
                  <a:cubicBezTo>
                    <a:pt x="38" y="34"/>
                    <a:pt x="34" y="37"/>
                    <a:pt x="30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4" y="37"/>
                    <a:pt x="0" y="34"/>
                    <a:pt x="0" y="3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1" y="0"/>
                    <a:pt x="32" y="0"/>
                    <a:pt x="33" y="0"/>
                  </a:cubicBezTo>
                  <a:cubicBezTo>
                    <a:pt x="34" y="0"/>
                    <a:pt x="34" y="1"/>
                    <a:pt x="34" y="1"/>
                  </a:cubicBezTo>
                  <a:cubicBezTo>
                    <a:pt x="34" y="1"/>
                    <a:pt x="34" y="2"/>
                    <a:pt x="34" y="2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3"/>
                    <a:pt x="32" y="3"/>
                    <a:pt x="31" y="3"/>
                  </a:cubicBezTo>
                  <a:cubicBezTo>
                    <a:pt x="31" y="3"/>
                    <a:pt x="31" y="3"/>
                    <a:pt x="30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6" y="3"/>
                    <a:pt x="4" y="5"/>
                    <a:pt x="4" y="7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4" y="32"/>
                    <a:pt x="6" y="34"/>
                    <a:pt x="8" y="3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33" y="34"/>
                    <a:pt x="34" y="32"/>
                    <a:pt x="34" y="30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6"/>
                    <a:pt x="35" y="26"/>
                    <a:pt x="35" y="26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38" y="24"/>
                    <a:pt x="38" y="24"/>
                    <a:pt x="38" y="25"/>
                  </a:cubicBezTo>
                  <a:lnTo>
                    <a:pt x="38" y="30"/>
                  </a:lnTo>
                  <a:close/>
                  <a:moveTo>
                    <a:pt x="43" y="13"/>
                  </a:moveTo>
                  <a:cubicBezTo>
                    <a:pt x="25" y="31"/>
                    <a:pt x="25" y="31"/>
                    <a:pt x="25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5" y="5"/>
                    <a:pt x="35" y="5"/>
                    <a:pt x="35" y="5"/>
                  </a:cubicBezTo>
                  <a:lnTo>
                    <a:pt x="43" y="13"/>
                  </a:lnTo>
                  <a:close/>
                  <a:moveTo>
                    <a:pt x="27" y="25"/>
                  </a:moveTo>
                  <a:cubicBezTo>
                    <a:pt x="23" y="21"/>
                    <a:pt x="23" y="21"/>
                    <a:pt x="23" y="21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4" y="28"/>
                    <a:pt x="24" y="28"/>
                    <a:pt x="24" y="28"/>
                  </a:cubicBezTo>
                  <a:lnTo>
                    <a:pt x="27" y="25"/>
                  </a:lnTo>
                  <a:close/>
                  <a:moveTo>
                    <a:pt x="35" y="9"/>
                  </a:moveTo>
                  <a:cubicBezTo>
                    <a:pt x="25" y="18"/>
                    <a:pt x="25" y="18"/>
                    <a:pt x="25" y="18"/>
                  </a:cubicBezTo>
                  <a:cubicBezTo>
                    <a:pt x="25" y="18"/>
                    <a:pt x="25" y="19"/>
                    <a:pt x="25" y="19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5" y="8"/>
                    <a:pt x="35" y="8"/>
                    <a:pt x="35" y="9"/>
                  </a:cubicBezTo>
                  <a:close/>
                  <a:moveTo>
                    <a:pt x="45" y="11"/>
                  </a:moveTo>
                  <a:cubicBezTo>
                    <a:pt x="37" y="3"/>
                    <a:pt x="37" y="3"/>
                    <a:pt x="37" y="3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40" y="0"/>
                    <a:pt x="42" y="0"/>
                    <a:pt x="43" y="1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8" y="6"/>
                    <a:pt x="48" y="7"/>
                    <a:pt x="47" y="8"/>
                  </a:cubicBezTo>
                  <a:lnTo>
                    <a:pt x="45" y="11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2952459" y="2175434"/>
            <a:ext cx="6699800" cy="3655308"/>
            <a:chOff x="2653517" y="2096597"/>
            <a:chExt cx="6175672" cy="3369352"/>
          </a:xfrm>
        </p:grpSpPr>
        <p:sp>
          <p:nvSpPr>
            <p:cNvPr id="27" name="任意多边形 26"/>
            <p:cNvSpPr/>
            <p:nvPr/>
          </p:nvSpPr>
          <p:spPr>
            <a:xfrm>
              <a:off x="4668013" y="3885397"/>
              <a:ext cx="570065" cy="1579250"/>
            </a:xfrm>
            <a:custGeom>
              <a:avLst/>
              <a:gdLst>
                <a:gd name="connsiteX0" fmla="*/ 511923 w 522514"/>
                <a:gd name="connsiteY0" fmla="*/ 0 h 1394549"/>
                <a:gd name="connsiteX1" fmla="*/ 522514 w 522514"/>
                <a:gd name="connsiteY1" fmla="*/ 74141 h 1394549"/>
                <a:gd name="connsiteX2" fmla="*/ 0 w 522514"/>
                <a:gd name="connsiteY2" fmla="*/ 1394549 h 1394549"/>
                <a:gd name="connsiteX3" fmla="*/ 0 w 522514"/>
                <a:gd name="connsiteY3" fmla="*/ 1278042 h 1394549"/>
                <a:gd name="connsiteX4" fmla="*/ 511923 w 522514"/>
                <a:gd name="connsiteY4" fmla="*/ 0 h 1394549"/>
                <a:gd name="connsiteX0" fmla="*/ 515098 w 525689"/>
                <a:gd name="connsiteY0" fmla="*/ 0 h 1394549"/>
                <a:gd name="connsiteX1" fmla="*/ 525689 w 525689"/>
                <a:gd name="connsiteY1" fmla="*/ 74141 h 1394549"/>
                <a:gd name="connsiteX2" fmla="*/ 3175 w 525689"/>
                <a:gd name="connsiteY2" fmla="*/ 1394549 h 1394549"/>
                <a:gd name="connsiteX3" fmla="*/ 0 w 525689"/>
                <a:gd name="connsiteY3" fmla="*/ 1252642 h 1394549"/>
                <a:gd name="connsiteX4" fmla="*/ 515098 w 525689"/>
                <a:gd name="connsiteY4" fmla="*/ 0 h 1394549"/>
                <a:gd name="connsiteX0" fmla="*/ 511923 w 525689"/>
                <a:gd name="connsiteY0" fmla="*/ 0 h 1407249"/>
                <a:gd name="connsiteX1" fmla="*/ 525689 w 525689"/>
                <a:gd name="connsiteY1" fmla="*/ 86841 h 1407249"/>
                <a:gd name="connsiteX2" fmla="*/ 3175 w 525689"/>
                <a:gd name="connsiteY2" fmla="*/ 1407249 h 1407249"/>
                <a:gd name="connsiteX3" fmla="*/ 0 w 525689"/>
                <a:gd name="connsiteY3" fmla="*/ 1265342 h 1407249"/>
                <a:gd name="connsiteX4" fmla="*/ 511923 w 525689"/>
                <a:gd name="connsiteY4" fmla="*/ 0 h 1407249"/>
                <a:gd name="connsiteX0" fmla="*/ 511923 w 525689"/>
                <a:gd name="connsiteY0" fmla="*/ 0 h 1419155"/>
                <a:gd name="connsiteX1" fmla="*/ 525689 w 525689"/>
                <a:gd name="connsiteY1" fmla="*/ 86841 h 1419155"/>
                <a:gd name="connsiteX2" fmla="*/ 794 w 525689"/>
                <a:gd name="connsiteY2" fmla="*/ 1419155 h 1419155"/>
                <a:gd name="connsiteX3" fmla="*/ 0 w 525689"/>
                <a:gd name="connsiteY3" fmla="*/ 1265342 h 1419155"/>
                <a:gd name="connsiteX4" fmla="*/ 511923 w 525689"/>
                <a:gd name="connsiteY4" fmla="*/ 0 h 1419155"/>
                <a:gd name="connsiteX0" fmla="*/ 514304 w 528070"/>
                <a:gd name="connsiteY0" fmla="*/ 0 h 1419155"/>
                <a:gd name="connsiteX1" fmla="*/ 528070 w 528070"/>
                <a:gd name="connsiteY1" fmla="*/ 86841 h 1419155"/>
                <a:gd name="connsiteX2" fmla="*/ 3175 w 528070"/>
                <a:gd name="connsiteY2" fmla="*/ 1419155 h 1419155"/>
                <a:gd name="connsiteX3" fmla="*/ 0 w 528070"/>
                <a:gd name="connsiteY3" fmla="*/ 1289155 h 1419155"/>
                <a:gd name="connsiteX4" fmla="*/ 514304 w 528070"/>
                <a:gd name="connsiteY4" fmla="*/ 0 h 1419155"/>
                <a:gd name="connsiteX0" fmla="*/ 514304 w 528070"/>
                <a:gd name="connsiteY0" fmla="*/ 0 h 1419155"/>
                <a:gd name="connsiteX1" fmla="*/ 528070 w 528070"/>
                <a:gd name="connsiteY1" fmla="*/ 86841 h 1419155"/>
                <a:gd name="connsiteX2" fmla="*/ 3175 w 528070"/>
                <a:gd name="connsiteY2" fmla="*/ 1419155 h 1419155"/>
                <a:gd name="connsiteX3" fmla="*/ 0 w 528070"/>
                <a:gd name="connsiteY3" fmla="*/ 1279630 h 1419155"/>
                <a:gd name="connsiteX4" fmla="*/ 514304 w 528070"/>
                <a:gd name="connsiteY4" fmla="*/ 0 h 1419155"/>
                <a:gd name="connsiteX0" fmla="*/ 514304 w 528070"/>
                <a:gd name="connsiteY0" fmla="*/ 0 h 1419155"/>
                <a:gd name="connsiteX1" fmla="*/ 528070 w 528070"/>
                <a:gd name="connsiteY1" fmla="*/ 86841 h 1419155"/>
                <a:gd name="connsiteX2" fmla="*/ 3175 w 528070"/>
                <a:gd name="connsiteY2" fmla="*/ 1419155 h 1419155"/>
                <a:gd name="connsiteX3" fmla="*/ 0 w 528070"/>
                <a:gd name="connsiteY3" fmla="*/ 1289155 h 1419155"/>
                <a:gd name="connsiteX4" fmla="*/ 514304 w 528070"/>
                <a:gd name="connsiteY4" fmla="*/ 0 h 1419155"/>
                <a:gd name="connsiteX0" fmla="*/ 514304 w 514304"/>
                <a:gd name="connsiteY0" fmla="*/ 0 h 1419155"/>
                <a:gd name="connsiteX1" fmla="*/ 505845 w 514304"/>
                <a:gd name="connsiteY1" fmla="*/ 96366 h 1419155"/>
                <a:gd name="connsiteX2" fmla="*/ 3175 w 514304"/>
                <a:gd name="connsiteY2" fmla="*/ 1419155 h 1419155"/>
                <a:gd name="connsiteX3" fmla="*/ 0 w 514304"/>
                <a:gd name="connsiteY3" fmla="*/ 1289155 h 1419155"/>
                <a:gd name="connsiteX4" fmla="*/ 514304 w 514304"/>
                <a:gd name="connsiteY4" fmla="*/ 0 h 1419155"/>
                <a:gd name="connsiteX0" fmla="*/ 511129 w 511129"/>
                <a:gd name="connsiteY0" fmla="*/ 0 h 1415980"/>
                <a:gd name="connsiteX1" fmla="*/ 505845 w 511129"/>
                <a:gd name="connsiteY1" fmla="*/ 93191 h 1415980"/>
                <a:gd name="connsiteX2" fmla="*/ 3175 w 511129"/>
                <a:gd name="connsiteY2" fmla="*/ 1415980 h 1415980"/>
                <a:gd name="connsiteX3" fmla="*/ 0 w 511129"/>
                <a:gd name="connsiteY3" fmla="*/ 1285980 h 1415980"/>
                <a:gd name="connsiteX4" fmla="*/ 511129 w 511129"/>
                <a:gd name="connsiteY4" fmla="*/ 0 h 1415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1129" h="1415980">
                  <a:moveTo>
                    <a:pt x="511129" y="0"/>
                  </a:moveTo>
                  <a:lnTo>
                    <a:pt x="505845" y="93191"/>
                  </a:lnTo>
                  <a:lnTo>
                    <a:pt x="3175" y="1415980"/>
                  </a:lnTo>
                  <a:cubicBezTo>
                    <a:pt x="2117" y="1368678"/>
                    <a:pt x="1058" y="1333282"/>
                    <a:pt x="0" y="1285980"/>
                  </a:cubicBezTo>
                  <a:lnTo>
                    <a:pt x="511129" y="0"/>
                  </a:lnTo>
                  <a:close/>
                </a:path>
              </a:pathLst>
            </a:custGeom>
            <a:solidFill>
              <a:srgbClr val="283434"/>
            </a:solidFill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2654403" y="5319879"/>
              <a:ext cx="2013113" cy="146070"/>
            </a:xfrm>
            <a:custGeom>
              <a:avLst/>
              <a:gdLst>
                <a:gd name="connsiteX0" fmla="*/ 0 w 1804987"/>
                <a:gd name="connsiteY0" fmla="*/ 0 h 130969"/>
                <a:gd name="connsiteX1" fmla="*/ 0 w 1804987"/>
                <a:gd name="connsiteY1" fmla="*/ 130969 h 130969"/>
                <a:gd name="connsiteX2" fmla="*/ 1804987 w 1804987"/>
                <a:gd name="connsiteY2" fmla="*/ 130969 h 130969"/>
                <a:gd name="connsiteX3" fmla="*/ 1804987 w 1804987"/>
                <a:gd name="connsiteY3" fmla="*/ 2381 h 130969"/>
                <a:gd name="connsiteX4" fmla="*/ 0 w 1804987"/>
                <a:gd name="connsiteY4" fmla="*/ 0 h 130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4987" h="130969">
                  <a:moveTo>
                    <a:pt x="0" y="0"/>
                  </a:moveTo>
                  <a:lnTo>
                    <a:pt x="0" y="130969"/>
                  </a:lnTo>
                  <a:lnTo>
                    <a:pt x="1804987" y="130969"/>
                  </a:lnTo>
                  <a:lnTo>
                    <a:pt x="1804987" y="23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3434"/>
            </a:solidFill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" name="任意多边形 28"/>
            <p:cNvSpPr/>
            <p:nvPr/>
          </p:nvSpPr>
          <p:spPr>
            <a:xfrm>
              <a:off x="4813585" y="2096597"/>
              <a:ext cx="1689989" cy="3229478"/>
            </a:xfrm>
            <a:custGeom>
              <a:avLst/>
              <a:gdLst>
                <a:gd name="connsiteX0" fmla="*/ 831850 w 1517650"/>
                <a:gd name="connsiteY0" fmla="*/ 0 h 2895600"/>
                <a:gd name="connsiteX1" fmla="*/ 514350 w 1517650"/>
                <a:gd name="connsiteY1" fmla="*/ 609600 h 2895600"/>
                <a:gd name="connsiteX2" fmla="*/ 622300 w 1517650"/>
                <a:gd name="connsiteY2" fmla="*/ 609600 h 2895600"/>
                <a:gd name="connsiteX3" fmla="*/ 622300 w 1517650"/>
                <a:gd name="connsiteY3" fmla="*/ 1600200 h 2895600"/>
                <a:gd name="connsiteX4" fmla="*/ 0 w 1517650"/>
                <a:gd name="connsiteY4" fmla="*/ 2895600 h 2895600"/>
                <a:gd name="connsiteX5" fmla="*/ 1517650 w 1517650"/>
                <a:gd name="connsiteY5" fmla="*/ 2895600 h 2895600"/>
                <a:gd name="connsiteX6" fmla="*/ 1060450 w 1517650"/>
                <a:gd name="connsiteY6" fmla="*/ 1593850 h 2895600"/>
                <a:gd name="connsiteX7" fmla="*/ 1060450 w 1517650"/>
                <a:gd name="connsiteY7" fmla="*/ 609600 h 2895600"/>
                <a:gd name="connsiteX8" fmla="*/ 1162050 w 1517650"/>
                <a:gd name="connsiteY8" fmla="*/ 609600 h 2895600"/>
                <a:gd name="connsiteX9" fmla="*/ 831850 w 1517650"/>
                <a:gd name="connsiteY9" fmla="*/ 0 h 2895600"/>
                <a:gd name="connsiteX0" fmla="*/ 831850 w 1515269"/>
                <a:gd name="connsiteY0" fmla="*/ 0 h 2895600"/>
                <a:gd name="connsiteX1" fmla="*/ 514350 w 1515269"/>
                <a:gd name="connsiteY1" fmla="*/ 609600 h 2895600"/>
                <a:gd name="connsiteX2" fmla="*/ 622300 w 1515269"/>
                <a:gd name="connsiteY2" fmla="*/ 609600 h 2895600"/>
                <a:gd name="connsiteX3" fmla="*/ 622300 w 1515269"/>
                <a:gd name="connsiteY3" fmla="*/ 1600200 h 2895600"/>
                <a:gd name="connsiteX4" fmla="*/ 0 w 1515269"/>
                <a:gd name="connsiteY4" fmla="*/ 2895600 h 2895600"/>
                <a:gd name="connsiteX5" fmla="*/ 1515269 w 1515269"/>
                <a:gd name="connsiteY5" fmla="*/ 2893218 h 2895600"/>
                <a:gd name="connsiteX6" fmla="*/ 1060450 w 1515269"/>
                <a:gd name="connsiteY6" fmla="*/ 1593850 h 2895600"/>
                <a:gd name="connsiteX7" fmla="*/ 1060450 w 1515269"/>
                <a:gd name="connsiteY7" fmla="*/ 609600 h 2895600"/>
                <a:gd name="connsiteX8" fmla="*/ 1162050 w 1515269"/>
                <a:gd name="connsiteY8" fmla="*/ 609600 h 2895600"/>
                <a:gd name="connsiteX9" fmla="*/ 831850 w 1515269"/>
                <a:gd name="connsiteY9" fmla="*/ 0 h 289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15269" h="2895600">
                  <a:moveTo>
                    <a:pt x="831850" y="0"/>
                  </a:moveTo>
                  <a:lnTo>
                    <a:pt x="514350" y="609600"/>
                  </a:lnTo>
                  <a:lnTo>
                    <a:pt x="622300" y="609600"/>
                  </a:lnTo>
                  <a:lnTo>
                    <a:pt x="622300" y="1600200"/>
                  </a:lnTo>
                  <a:lnTo>
                    <a:pt x="0" y="2895600"/>
                  </a:lnTo>
                  <a:lnTo>
                    <a:pt x="1515269" y="2893218"/>
                  </a:lnTo>
                  <a:lnTo>
                    <a:pt x="1060450" y="1593850"/>
                  </a:lnTo>
                  <a:lnTo>
                    <a:pt x="1060450" y="609600"/>
                  </a:lnTo>
                  <a:lnTo>
                    <a:pt x="1162050" y="609600"/>
                  </a:lnTo>
                  <a:lnTo>
                    <a:pt x="831850" y="0"/>
                  </a:lnTo>
                  <a:close/>
                </a:path>
              </a:pathLst>
            </a:custGeom>
            <a:solidFill>
              <a:srgbClr val="07C1D6"/>
            </a:solidFill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4813586" y="5325190"/>
              <a:ext cx="1689103" cy="140759"/>
            </a:xfrm>
            <a:custGeom>
              <a:avLst/>
              <a:gdLst>
                <a:gd name="connsiteX0" fmla="*/ 0 w 1514475"/>
                <a:gd name="connsiteY0" fmla="*/ 0 h 123825"/>
                <a:gd name="connsiteX1" fmla="*/ 0 w 1514475"/>
                <a:gd name="connsiteY1" fmla="*/ 123825 h 123825"/>
                <a:gd name="connsiteX2" fmla="*/ 1514475 w 1514475"/>
                <a:gd name="connsiteY2" fmla="*/ 123825 h 123825"/>
                <a:gd name="connsiteX3" fmla="*/ 1514475 w 1514475"/>
                <a:gd name="connsiteY3" fmla="*/ 0 h 123825"/>
                <a:gd name="connsiteX4" fmla="*/ 0 w 1514475"/>
                <a:gd name="connsiteY4" fmla="*/ 0 h 123825"/>
                <a:gd name="connsiteX0" fmla="*/ 4762 w 1514475"/>
                <a:gd name="connsiteY0" fmla="*/ 0 h 126207"/>
                <a:gd name="connsiteX1" fmla="*/ 0 w 1514475"/>
                <a:gd name="connsiteY1" fmla="*/ 126207 h 126207"/>
                <a:gd name="connsiteX2" fmla="*/ 1514475 w 1514475"/>
                <a:gd name="connsiteY2" fmla="*/ 126207 h 126207"/>
                <a:gd name="connsiteX3" fmla="*/ 1514475 w 1514475"/>
                <a:gd name="connsiteY3" fmla="*/ 2382 h 126207"/>
                <a:gd name="connsiteX4" fmla="*/ 4762 w 1514475"/>
                <a:gd name="connsiteY4" fmla="*/ 0 h 126207"/>
                <a:gd name="connsiteX0" fmla="*/ 4762 w 1514475"/>
                <a:gd name="connsiteY0" fmla="*/ 4761 h 130968"/>
                <a:gd name="connsiteX1" fmla="*/ 0 w 1514475"/>
                <a:gd name="connsiteY1" fmla="*/ 130968 h 130968"/>
                <a:gd name="connsiteX2" fmla="*/ 1514475 w 1514475"/>
                <a:gd name="connsiteY2" fmla="*/ 130968 h 130968"/>
                <a:gd name="connsiteX3" fmla="*/ 1512093 w 1514475"/>
                <a:gd name="connsiteY3" fmla="*/ 0 h 130968"/>
                <a:gd name="connsiteX4" fmla="*/ 4762 w 1514475"/>
                <a:gd name="connsiteY4" fmla="*/ 4761 h 130968"/>
                <a:gd name="connsiteX0" fmla="*/ 7143 w 1514475"/>
                <a:gd name="connsiteY0" fmla="*/ 0 h 133351"/>
                <a:gd name="connsiteX1" fmla="*/ 0 w 1514475"/>
                <a:gd name="connsiteY1" fmla="*/ 133351 h 133351"/>
                <a:gd name="connsiteX2" fmla="*/ 1514475 w 1514475"/>
                <a:gd name="connsiteY2" fmla="*/ 133351 h 133351"/>
                <a:gd name="connsiteX3" fmla="*/ 1512093 w 1514475"/>
                <a:gd name="connsiteY3" fmla="*/ 2383 h 133351"/>
                <a:gd name="connsiteX4" fmla="*/ 7143 w 1514475"/>
                <a:gd name="connsiteY4" fmla="*/ 0 h 133351"/>
                <a:gd name="connsiteX0" fmla="*/ 2381 w 1514475"/>
                <a:gd name="connsiteY0" fmla="*/ 4761 h 130968"/>
                <a:gd name="connsiteX1" fmla="*/ 0 w 1514475"/>
                <a:gd name="connsiteY1" fmla="*/ 130968 h 130968"/>
                <a:gd name="connsiteX2" fmla="*/ 1514475 w 1514475"/>
                <a:gd name="connsiteY2" fmla="*/ 130968 h 130968"/>
                <a:gd name="connsiteX3" fmla="*/ 1512093 w 1514475"/>
                <a:gd name="connsiteY3" fmla="*/ 0 h 130968"/>
                <a:gd name="connsiteX4" fmla="*/ 2381 w 1514475"/>
                <a:gd name="connsiteY4" fmla="*/ 4761 h 130968"/>
                <a:gd name="connsiteX0" fmla="*/ 2381 w 1514475"/>
                <a:gd name="connsiteY0" fmla="*/ 0 h 126207"/>
                <a:gd name="connsiteX1" fmla="*/ 0 w 1514475"/>
                <a:gd name="connsiteY1" fmla="*/ 126207 h 126207"/>
                <a:gd name="connsiteX2" fmla="*/ 1514475 w 1514475"/>
                <a:gd name="connsiteY2" fmla="*/ 126207 h 126207"/>
                <a:gd name="connsiteX3" fmla="*/ 1514474 w 1514475"/>
                <a:gd name="connsiteY3" fmla="*/ 2382 h 126207"/>
                <a:gd name="connsiteX4" fmla="*/ 2381 w 1514475"/>
                <a:gd name="connsiteY4" fmla="*/ 0 h 126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14475" h="126207">
                  <a:moveTo>
                    <a:pt x="2381" y="0"/>
                  </a:moveTo>
                  <a:cubicBezTo>
                    <a:pt x="1587" y="42069"/>
                    <a:pt x="794" y="84138"/>
                    <a:pt x="0" y="126207"/>
                  </a:cubicBezTo>
                  <a:lnTo>
                    <a:pt x="1514475" y="126207"/>
                  </a:lnTo>
                  <a:cubicBezTo>
                    <a:pt x="1514475" y="84932"/>
                    <a:pt x="1514474" y="43657"/>
                    <a:pt x="1514474" y="2382"/>
                  </a:cubicBezTo>
                  <a:lnTo>
                    <a:pt x="2381" y="0"/>
                  </a:lnTo>
                  <a:close/>
                </a:path>
              </a:pathLst>
            </a:custGeom>
            <a:solidFill>
              <a:srgbClr val="2099A7"/>
            </a:solidFill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6233568" y="3891931"/>
              <a:ext cx="584543" cy="1570476"/>
            </a:xfrm>
            <a:custGeom>
              <a:avLst/>
              <a:gdLst>
                <a:gd name="connsiteX0" fmla="*/ 0 w 520700"/>
                <a:gd name="connsiteY0" fmla="*/ 0 h 1390650"/>
                <a:gd name="connsiteX1" fmla="*/ 0 w 520700"/>
                <a:gd name="connsiteY1" fmla="*/ 101600 h 1390650"/>
                <a:gd name="connsiteX2" fmla="*/ 520700 w 520700"/>
                <a:gd name="connsiteY2" fmla="*/ 1390650 h 1390650"/>
                <a:gd name="connsiteX3" fmla="*/ 520700 w 520700"/>
                <a:gd name="connsiteY3" fmla="*/ 1282700 h 1390650"/>
                <a:gd name="connsiteX4" fmla="*/ 0 w 520700"/>
                <a:gd name="connsiteY4" fmla="*/ 0 h 1390650"/>
                <a:gd name="connsiteX0" fmla="*/ 0 w 520700"/>
                <a:gd name="connsiteY0" fmla="*/ 0 h 1390650"/>
                <a:gd name="connsiteX1" fmla="*/ 0 w 520700"/>
                <a:gd name="connsiteY1" fmla="*/ 101600 h 1390650"/>
                <a:gd name="connsiteX2" fmla="*/ 520700 w 520700"/>
                <a:gd name="connsiteY2" fmla="*/ 1390650 h 1390650"/>
                <a:gd name="connsiteX3" fmla="*/ 520700 w 520700"/>
                <a:gd name="connsiteY3" fmla="*/ 1254125 h 1390650"/>
                <a:gd name="connsiteX4" fmla="*/ 0 w 520700"/>
                <a:gd name="connsiteY4" fmla="*/ 0 h 1390650"/>
                <a:gd name="connsiteX0" fmla="*/ 9525 w 520700"/>
                <a:gd name="connsiteY0" fmla="*/ 0 h 1390650"/>
                <a:gd name="connsiteX1" fmla="*/ 0 w 520700"/>
                <a:gd name="connsiteY1" fmla="*/ 101600 h 1390650"/>
                <a:gd name="connsiteX2" fmla="*/ 520700 w 520700"/>
                <a:gd name="connsiteY2" fmla="*/ 1390650 h 1390650"/>
                <a:gd name="connsiteX3" fmla="*/ 520700 w 520700"/>
                <a:gd name="connsiteY3" fmla="*/ 1254125 h 1390650"/>
                <a:gd name="connsiteX4" fmla="*/ 9525 w 520700"/>
                <a:gd name="connsiteY4" fmla="*/ 0 h 1390650"/>
                <a:gd name="connsiteX0" fmla="*/ 0 w 511175"/>
                <a:gd name="connsiteY0" fmla="*/ 0 h 1390650"/>
                <a:gd name="connsiteX1" fmla="*/ 0 w 511175"/>
                <a:gd name="connsiteY1" fmla="*/ 101600 h 1390650"/>
                <a:gd name="connsiteX2" fmla="*/ 511175 w 511175"/>
                <a:gd name="connsiteY2" fmla="*/ 1390650 h 1390650"/>
                <a:gd name="connsiteX3" fmla="*/ 511175 w 511175"/>
                <a:gd name="connsiteY3" fmla="*/ 1254125 h 1390650"/>
                <a:gd name="connsiteX4" fmla="*/ 0 w 511175"/>
                <a:gd name="connsiteY4" fmla="*/ 0 h 1390650"/>
                <a:gd name="connsiteX0" fmla="*/ 0 w 520700"/>
                <a:gd name="connsiteY0" fmla="*/ 0 h 1390650"/>
                <a:gd name="connsiteX1" fmla="*/ 9525 w 520700"/>
                <a:gd name="connsiteY1" fmla="*/ 101600 h 1390650"/>
                <a:gd name="connsiteX2" fmla="*/ 520700 w 520700"/>
                <a:gd name="connsiteY2" fmla="*/ 1390650 h 1390650"/>
                <a:gd name="connsiteX3" fmla="*/ 520700 w 520700"/>
                <a:gd name="connsiteY3" fmla="*/ 1254125 h 1390650"/>
                <a:gd name="connsiteX4" fmla="*/ 0 w 520700"/>
                <a:gd name="connsiteY4" fmla="*/ 0 h 1390650"/>
                <a:gd name="connsiteX0" fmla="*/ 0 w 517525"/>
                <a:gd name="connsiteY0" fmla="*/ 0 h 1406525"/>
                <a:gd name="connsiteX1" fmla="*/ 6350 w 517525"/>
                <a:gd name="connsiteY1" fmla="*/ 117475 h 1406525"/>
                <a:gd name="connsiteX2" fmla="*/ 517525 w 517525"/>
                <a:gd name="connsiteY2" fmla="*/ 1406525 h 1406525"/>
                <a:gd name="connsiteX3" fmla="*/ 517525 w 517525"/>
                <a:gd name="connsiteY3" fmla="*/ 1270000 h 1406525"/>
                <a:gd name="connsiteX4" fmla="*/ 0 w 517525"/>
                <a:gd name="connsiteY4" fmla="*/ 0 h 1406525"/>
                <a:gd name="connsiteX0" fmla="*/ 0 w 517525"/>
                <a:gd name="connsiteY0" fmla="*/ 0 h 1406525"/>
                <a:gd name="connsiteX1" fmla="*/ 3175 w 517525"/>
                <a:gd name="connsiteY1" fmla="*/ 107950 h 1406525"/>
                <a:gd name="connsiteX2" fmla="*/ 517525 w 517525"/>
                <a:gd name="connsiteY2" fmla="*/ 1406525 h 1406525"/>
                <a:gd name="connsiteX3" fmla="*/ 517525 w 517525"/>
                <a:gd name="connsiteY3" fmla="*/ 1270000 h 1406525"/>
                <a:gd name="connsiteX4" fmla="*/ 0 w 517525"/>
                <a:gd name="connsiteY4" fmla="*/ 0 h 1406525"/>
                <a:gd name="connsiteX0" fmla="*/ 0 w 520700"/>
                <a:gd name="connsiteY0" fmla="*/ 0 h 1412875"/>
                <a:gd name="connsiteX1" fmla="*/ 3175 w 520700"/>
                <a:gd name="connsiteY1" fmla="*/ 107950 h 1412875"/>
                <a:gd name="connsiteX2" fmla="*/ 520700 w 520700"/>
                <a:gd name="connsiteY2" fmla="*/ 1412875 h 1412875"/>
                <a:gd name="connsiteX3" fmla="*/ 517525 w 520700"/>
                <a:gd name="connsiteY3" fmla="*/ 1270000 h 1412875"/>
                <a:gd name="connsiteX4" fmla="*/ 0 w 520700"/>
                <a:gd name="connsiteY4" fmla="*/ 0 h 1412875"/>
                <a:gd name="connsiteX0" fmla="*/ 0 w 524015"/>
                <a:gd name="connsiteY0" fmla="*/ 0 h 1412875"/>
                <a:gd name="connsiteX1" fmla="*/ 3175 w 524015"/>
                <a:gd name="connsiteY1" fmla="*/ 107950 h 1412875"/>
                <a:gd name="connsiteX2" fmla="*/ 520700 w 524015"/>
                <a:gd name="connsiteY2" fmla="*/ 1412875 h 1412875"/>
                <a:gd name="connsiteX3" fmla="*/ 523875 w 524015"/>
                <a:gd name="connsiteY3" fmla="*/ 1276350 h 1412875"/>
                <a:gd name="connsiteX4" fmla="*/ 0 w 524015"/>
                <a:gd name="connsiteY4" fmla="*/ 0 h 1412875"/>
                <a:gd name="connsiteX0" fmla="*/ 0 w 527844"/>
                <a:gd name="connsiteY0" fmla="*/ 0 h 1408113"/>
                <a:gd name="connsiteX1" fmla="*/ 3175 w 527844"/>
                <a:gd name="connsiteY1" fmla="*/ 107950 h 1408113"/>
                <a:gd name="connsiteX2" fmla="*/ 527844 w 527844"/>
                <a:gd name="connsiteY2" fmla="*/ 1408113 h 1408113"/>
                <a:gd name="connsiteX3" fmla="*/ 523875 w 527844"/>
                <a:gd name="connsiteY3" fmla="*/ 1276350 h 1408113"/>
                <a:gd name="connsiteX4" fmla="*/ 0 w 527844"/>
                <a:gd name="connsiteY4" fmla="*/ 0 h 1408113"/>
                <a:gd name="connsiteX0" fmla="*/ 0 w 527844"/>
                <a:gd name="connsiteY0" fmla="*/ 0 h 1408113"/>
                <a:gd name="connsiteX1" fmla="*/ 3175 w 527844"/>
                <a:gd name="connsiteY1" fmla="*/ 107950 h 1408113"/>
                <a:gd name="connsiteX2" fmla="*/ 527844 w 527844"/>
                <a:gd name="connsiteY2" fmla="*/ 1408113 h 1408113"/>
                <a:gd name="connsiteX3" fmla="*/ 523875 w 527844"/>
                <a:gd name="connsiteY3" fmla="*/ 1285875 h 1408113"/>
                <a:gd name="connsiteX4" fmla="*/ 0 w 527844"/>
                <a:gd name="connsiteY4" fmla="*/ 0 h 1408113"/>
                <a:gd name="connsiteX0" fmla="*/ 0 w 524110"/>
                <a:gd name="connsiteY0" fmla="*/ 0 h 1408113"/>
                <a:gd name="connsiteX1" fmla="*/ 3175 w 524110"/>
                <a:gd name="connsiteY1" fmla="*/ 107950 h 1408113"/>
                <a:gd name="connsiteX2" fmla="*/ 523081 w 524110"/>
                <a:gd name="connsiteY2" fmla="*/ 1408113 h 1408113"/>
                <a:gd name="connsiteX3" fmla="*/ 523875 w 524110"/>
                <a:gd name="connsiteY3" fmla="*/ 1285875 h 1408113"/>
                <a:gd name="connsiteX4" fmla="*/ 0 w 524110"/>
                <a:gd name="connsiteY4" fmla="*/ 0 h 1408113"/>
                <a:gd name="connsiteX0" fmla="*/ 0 w 524110"/>
                <a:gd name="connsiteY0" fmla="*/ 0 h 1408113"/>
                <a:gd name="connsiteX1" fmla="*/ 3175 w 524110"/>
                <a:gd name="connsiteY1" fmla="*/ 107950 h 1408113"/>
                <a:gd name="connsiteX2" fmla="*/ 523081 w 524110"/>
                <a:gd name="connsiteY2" fmla="*/ 1408113 h 1408113"/>
                <a:gd name="connsiteX3" fmla="*/ 523875 w 524110"/>
                <a:gd name="connsiteY3" fmla="*/ 1290638 h 1408113"/>
                <a:gd name="connsiteX4" fmla="*/ 0 w 524110"/>
                <a:gd name="connsiteY4" fmla="*/ 0 h 1408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4110" h="1408113">
                  <a:moveTo>
                    <a:pt x="0" y="0"/>
                  </a:moveTo>
                  <a:cubicBezTo>
                    <a:pt x="1058" y="35983"/>
                    <a:pt x="2117" y="71967"/>
                    <a:pt x="3175" y="107950"/>
                  </a:cubicBezTo>
                  <a:lnTo>
                    <a:pt x="523081" y="1408113"/>
                  </a:lnTo>
                  <a:cubicBezTo>
                    <a:pt x="522023" y="1360488"/>
                    <a:pt x="524933" y="1338263"/>
                    <a:pt x="523875" y="129063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96938B"/>
            </a:solidFill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" name="任意多边形 31"/>
            <p:cNvSpPr/>
            <p:nvPr/>
          </p:nvSpPr>
          <p:spPr>
            <a:xfrm>
              <a:off x="6814305" y="5322534"/>
              <a:ext cx="2014884" cy="138103"/>
            </a:xfrm>
            <a:custGeom>
              <a:avLst/>
              <a:gdLst>
                <a:gd name="connsiteX0" fmla="*/ 0 w 1806575"/>
                <a:gd name="connsiteY0" fmla="*/ 0 h 123825"/>
                <a:gd name="connsiteX1" fmla="*/ 1806575 w 1806575"/>
                <a:gd name="connsiteY1" fmla="*/ 0 h 123825"/>
                <a:gd name="connsiteX2" fmla="*/ 1806575 w 1806575"/>
                <a:gd name="connsiteY2" fmla="*/ 123825 h 123825"/>
                <a:gd name="connsiteX3" fmla="*/ 3175 w 1806575"/>
                <a:gd name="connsiteY3" fmla="*/ 123825 h 123825"/>
                <a:gd name="connsiteX4" fmla="*/ 0 w 1806575"/>
                <a:gd name="connsiteY4" fmla="*/ 0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6575" h="123825">
                  <a:moveTo>
                    <a:pt x="0" y="0"/>
                  </a:moveTo>
                  <a:lnTo>
                    <a:pt x="1806575" y="0"/>
                  </a:lnTo>
                  <a:lnTo>
                    <a:pt x="1806575" y="123825"/>
                  </a:lnTo>
                  <a:lnTo>
                    <a:pt x="3175" y="123825"/>
                  </a:lnTo>
                  <a:cubicBezTo>
                    <a:pt x="2117" y="82550"/>
                    <a:pt x="1058" y="41275"/>
                    <a:pt x="0" y="0"/>
                  </a:cubicBezTo>
                  <a:close/>
                </a:path>
              </a:pathLst>
            </a:custGeom>
            <a:solidFill>
              <a:srgbClr val="96938B"/>
            </a:solidFill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3" name="任意多边形 32"/>
            <p:cNvSpPr/>
            <p:nvPr/>
          </p:nvSpPr>
          <p:spPr>
            <a:xfrm>
              <a:off x="6130874" y="3123514"/>
              <a:ext cx="2698315" cy="2202561"/>
            </a:xfrm>
            <a:custGeom>
              <a:avLst/>
              <a:gdLst>
                <a:gd name="connsiteX0" fmla="*/ 323850 w 2419350"/>
                <a:gd name="connsiteY0" fmla="*/ 0 h 1974850"/>
                <a:gd name="connsiteX1" fmla="*/ 0 w 2419350"/>
                <a:gd name="connsiteY1" fmla="*/ 254000 h 1974850"/>
                <a:gd name="connsiteX2" fmla="*/ 95250 w 2419350"/>
                <a:gd name="connsiteY2" fmla="*/ 254000 h 1974850"/>
                <a:gd name="connsiteX3" fmla="*/ 95250 w 2419350"/>
                <a:gd name="connsiteY3" fmla="*/ 698500 h 1974850"/>
                <a:gd name="connsiteX4" fmla="*/ 615950 w 2419350"/>
                <a:gd name="connsiteY4" fmla="*/ 1974850 h 1974850"/>
                <a:gd name="connsiteX5" fmla="*/ 2419350 w 2419350"/>
                <a:gd name="connsiteY5" fmla="*/ 1974850 h 1974850"/>
                <a:gd name="connsiteX6" fmla="*/ 533400 w 2419350"/>
                <a:gd name="connsiteY6" fmla="*/ 679450 h 1974850"/>
                <a:gd name="connsiteX7" fmla="*/ 533400 w 2419350"/>
                <a:gd name="connsiteY7" fmla="*/ 254000 h 1974850"/>
                <a:gd name="connsiteX8" fmla="*/ 641350 w 2419350"/>
                <a:gd name="connsiteY8" fmla="*/ 254000 h 1974850"/>
                <a:gd name="connsiteX9" fmla="*/ 323850 w 2419350"/>
                <a:gd name="connsiteY9" fmla="*/ 0 h 1974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19350" h="1974850">
                  <a:moveTo>
                    <a:pt x="323850" y="0"/>
                  </a:moveTo>
                  <a:lnTo>
                    <a:pt x="0" y="254000"/>
                  </a:lnTo>
                  <a:lnTo>
                    <a:pt x="95250" y="254000"/>
                  </a:lnTo>
                  <a:lnTo>
                    <a:pt x="95250" y="698500"/>
                  </a:lnTo>
                  <a:lnTo>
                    <a:pt x="615950" y="1974850"/>
                  </a:lnTo>
                  <a:lnTo>
                    <a:pt x="2419350" y="1974850"/>
                  </a:lnTo>
                  <a:lnTo>
                    <a:pt x="533400" y="679450"/>
                  </a:lnTo>
                  <a:lnTo>
                    <a:pt x="533400" y="254000"/>
                  </a:lnTo>
                  <a:lnTo>
                    <a:pt x="641350" y="254000"/>
                  </a:lnTo>
                  <a:lnTo>
                    <a:pt x="323850" y="0"/>
                  </a:lnTo>
                  <a:close/>
                </a:path>
              </a:pathLst>
            </a:custGeom>
            <a:solidFill>
              <a:srgbClr val="D7D3C8"/>
            </a:solidFill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" name="任意多边形 33"/>
            <p:cNvSpPr/>
            <p:nvPr/>
          </p:nvSpPr>
          <p:spPr>
            <a:xfrm>
              <a:off x="2653517" y="2840227"/>
              <a:ext cx="2712480" cy="2478766"/>
            </a:xfrm>
            <a:custGeom>
              <a:avLst/>
              <a:gdLst>
                <a:gd name="connsiteX0" fmla="*/ 2114550 w 2432050"/>
                <a:gd name="connsiteY0" fmla="*/ 0 h 2222500"/>
                <a:gd name="connsiteX1" fmla="*/ 1778000 w 2432050"/>
                <a:gd name="connsiteY1" fmla="*/ 368300 h 2222500"/>
                <a:gd name="connsiteX2" fmla="*/ 1898650 w 2432050"/>
                <a:gd name="connsiteY2" fmla="*/ 368300 h 2222500"/>
                <a:gd name="connsiteX3" fmla="*/ 1898650 w 2432050"/>
                <a:gd name="connsiteY3" fmla="*/ 939800 h 2222500"/>
                <a:gd name="connsiteX4" fmla="*/ 0 w 2432050"/>
                <a:gd name="connsiteY4" fmla="*/ 2222500 h 2222500"/>
                <a:gd name="connsiteX5" fmla="*/ 1803400 w 2432050"/>
                <a:gd name="connsiteY5" fmla="*/ 2222500 h 2222500"/>
                <a:gd name="connsiteX6" fmla="*/ 2317750 w 2432050"/>
                <a:gd name="connsiteY6" fmla="*/ 946150 h 2222500"/>
                <a:gd name="connsiteX7" fmla="*/ 2317750 w 2432050"/>
                <a:gd name="connsiteY7" fmla="*/ 368300 h 2222500"/>
                <a:gd name="connsiteX8" fmla="*/ 2432050 w 2432050"/>
                <a:gd name="connsiteY8" fmla="*/ 368300 h 2222500"/>
                <a:gd name="connsiteX9" fmla="*/ 2114550 w 2432050"/>
                <a:gd name="connsiteY9" fmla="*/ 0 h 222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32050" h="2222500">
                  <a:moveTo>
                    <a:pt x="2114550" y="0"/>
                  </a:moveTo>
                  <a:lnTo>
                    <a:pt x="1778000" y="368300"/>
                  </a:lnTo>
                  <a:lnTo>
                    <a:pt x="1898650" y="368300"/>
                  </a:lnTo>
                  <a:lnTo>
                    <a:pt x="1898650" y="939800"/>
                  </a:lnTo>
                  <a:lnTo>
                    <a:pt x="0" y="2222500"/>
                  </a:lnTo>
                  <a:lnTo>
                    <a:pt x="1803400" y="2222500"/>
                  </a:lnTo>
                  <a:lnTo>
                    <a:pt x="2317750" y="946150"/>
                  </a:lnTo>
                  <a:lnTo>
                    <a:pt x="2317750" y="368300"/>
                  </a:lnTo>
                  <a:lnTo>
                    <a:pt x="2432050" y="368300"/>
                  </a:lnTo>
                  <a:lnTo>
                    <a:pt x="2114550" y="0"/>
                  </a:lnTo>
                  <a:close/>
                </a:path>
              </a:pathLst>
            </a:custGeom>
            <a:solidFill>
              <a:srgbClr val="566260"/>
            </a:solidFill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5" name="文本框 34"/>
          <p:cNvSpPr txBox="1"/>
          <p:nvPr/>
        </p:nvSpPr>
        <p:spPr>
          <a:xfrm>
            <a:off x="4481093" y="4862561"/>
            <a:ext cx="341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1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6150934" y="4862561"/>
            <a:ext cx="3914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2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7721323" y="4862561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3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2804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3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7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8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33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1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12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 p14:presetBounceEnd="33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5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16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椭圆 505"/>
          <p:cNvSpPr/>
          <p:nvPr/>
        </p:nvSpPr>
        <p:spPr>
          <a:xfrm>
            <a:off x="3662068" y="5385106"/>
            <a:ext cx="4425081" cy="3053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0" y="6545943"/>
            <a:ext cx="12192000" cy="3120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1" name="任意多边形 130"/>
          <p:cNvSpPr/>
          <p:nvPr/>
        </p:nvSpPr>
        <p:spPr>
          <a:xfrm>
            <a:off x="10269304" y="6545943"/>
            <a:ext cx="1932222" cy="312057"/>
          </a:xfrm>
          <a:custGeom>
            <a:avLst/>
            <a:gdLst>
              <a:gd name="connsiteX0" fmla="*/ 0 w 1932222"/>
              <a:gd name="connsiteY0" fmla="*/ 0 h 312057"/>
              <a:gd name="connsiteX1" fmla="*/ 1932222 w 1932222"/>
              <a:gd name="connsiteY1" fmla="*/ 0 h 312057"/>
              <a:gd name="connsiteX2" fmla="*/ 1932222 w 1932222"/>
              <a:gd name="connsiteY2" fmla="*/ 312057 h 312057"/>
              <a:gd name="connsiteX3" fmla="*/ 154981 w 1932222"/>
              <a:gd name="connsiteY3" fmla="*/ 312057 h 312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2222" h="312057">
                <a:moveTo>
                  <a:pt x="0" y="0"/>
                </a:moveTo>
                <a:lnTo>
                  <a:pt x="1932222" y="0"/>
                </a:lnTo>
                <a:lnTo>
                  <a:pt x="1932222" y="312057"/>
                </a:lnTo>
                <a:lnTo>
                  <a:pt x="154981" y="31205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2" name="灯片编号占位符 1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0" y="0"/>
            <a:ext cx="12192000" cy="6963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0" y="0"/>
            <a:ext cx="138112" cy="6963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5" name="文本框 134"/>
          <p:cNvSpPr txBox="1"/>
          <p:nvPr/>
        </p:nvSpPr>
        <p:spPr>
          <a:xfrm>
            <a:off x="254000" y="99391"/>
            <a:ext cx="765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0" lang="zh-CN" altLang="en-US" sz="2800" b="1" i="0" u="none" strike="noStrike" kern="1200" cap="none" spc="60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双人头相反方向并列关系</a:t>
            </a:r>
            <a:r>
              <a:rPr kumimoji="0" lang="en-US" altLang="zh-CN" sz="2800" b="1" i="0" u="none" strike="noStrike" kern="1200" cap="none" spc="60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PPT</a:t>
            </a:r>
            <a:r>
              <a:rPr lang="zh-CN" altLang="en-US" sz="2800" b="1" spc="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创意图表</a:t>
            </a:r>
            <a:endParaRPr kumimoji="0" lang="zh-CN" altLang="en-US" sz="2800" b="1" i="0" u="none" strike="noStrike" kern="1200" cap="none" spc="60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08" name="组合 207"/>
          <p:cNvGrpSpPr/>
          <p:nvPr/>
        </p:nvGrpSpPr>
        <p:grpSpPr>
          <a:xfrm>
            <a:off x="704413" y="2433818"/>
            <a:ext cx="3323137" cy="1022167"/>
            <a:chOff x="775788" y="1184908"/>
            <a:chExt cx="3323137" cy="1022167"/>
          </a:xfrm>
        </p:grpSpPr>
        <p:sp>
          <p:nvSpPr>
            <p:cNvPr id="209" name="文本框 208"/>
            <p:cNvSpPr txBox="1"/>
            <p:nvPr/>
          </p:nvSpPr>
          <p:spPr>
            <a:xfrm>
              <a:off x="1147304" y="1184908"/>
              <a:ext cx="29516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10" name="文本框 209"/>
            <p:cNvSpPr txBox="1"/>
            <p:nvPr/>
          </p:nvSpPr>
          <p:spPr>
            <a:xfrm>
              <a:off x="1147304" y="1636791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11" name="直接连接符 210"/>
            <p:cNvCxnSpPr/>
            <p:nvPr/>
          </p:nvCxnSpPr>
          <p:spPr>
            <a:xfrm>
              <a:off x="1213979" y="1595515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接连接符 211"/>
            <p:cNvCxnSpPr/>
            <p:nvPr/>
          </p:nvCxnSpPr>
          <p:spPr>
            <a:xfrm>
              <a:off x="1213979" y="1644435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Freeform 255"/>
            <p:cNvSpPr>
              <a:spLocks noEditPoints="1"/>
            </p:cNvSpPr>
            <p:nvPr/>
          </p:nvSpPr>
          <p:spPr bwMode="auto">
            <a:xfrm>
              <a:off x="775788" y="1252537"/>
              <a:ext cx="319760" cy="224831"/>
            </a:xfrm>
            <a:custGeom>
              <a:avLst/>
              <a:gdLst>
                <a:gd name="T0" fmla="*/ 54 w 54"/>
                <a:gd name="T1" fmla="*/ 27 h 38"/>
                <a:gd name="T2" fmla="*/ 44 w 54"/>
                <a:gd name="T3" fmla="*/ 38 h 38"/>
                <a:gd name="T4" fmla="*/ 43 w 54"/>
                <a:gd name="T5" fmla="*/ 38 h 38"/>
                <a:gd name="T6" fmla="*/ 11 w 54"/>
                <a:gd name="T7" fmla="*/ 38 h 38"/>
                <a:gd name="T8" fmla="*/ 11 w 54"/>
                <a:gd name="T9" fmla="*/ 38 h 38"/>
                <a:gd name="T10" fmla="*/ 11 w 54"/>
                <a:gd name="T11" fmla="*/ 38 h 38"/>
                <a:gd name="T12" fmla="*/ 10 w 54"/>
                <a:gd name="T13" fmla="*/ 38 h 38"/>
                <a:gd name="T14" fmla="*/ 0 w 54"/>
                <a:gd name="T15" fmla="*/ 27 h 38"/>
                <a:gd name="T16" fmla="*/ 5 w 54"/>
                <a:gd name="T17" fmla="*/ 18 h 38"/>
                <a:gd name="T18" fmla="*/ 5 w 54"/>
                <a:gd name="T19" fmla="*/ 16 h 38"/>
                <a:gd name="T20" fmla="*/ 12 w 54"/>
                <a:gd name="T21" fmla="*/ 8 h 38"/>
                <a:gd name="T22" fmla="*/ 17 w 54"/>
                <a:gd name="T23" fmla="*/ 10 h 38"/>
                <a:gd name="T24" fmla="*/ 31 w 54"/>
                <a:gd name="T25" fmla="*/ 0 h 38"/>
                <a:gd name="T26" fmla="*/ 48 w 54"/>
                <a:gd name="T27" fmla="*/ 17 h 38"/>
                <a:gd name="T28" fmla="*/ 48 w 54"/>
                <a:gd name="T29" fmla="*/ 18 h 38"/>
                <a:gd name="T30" fmla="*/ 54 w 54"/>
                <a:gd name="T31" fmla="*/ 27 h 38"/>
                <a:gd name="T32" fmla="*/ 20 w 54"/>
                <a:gd name="T33" fmla="*/ 32 h 38"/>
                <a:gd name="T34" fmla="*/ 26 w 54"/>
                <a:gd name="T35" fmla="*/ 29 h 38"/>
                <a:gd name="T36" fmla="*/ 24 w 54"/>
                <a:gd name="T37" fmla="*/ 26 h 38"/>
                <a:gd name="T38" fmla="*/ 20 w 54"/>
                <a:gd name="T39" fmla="*/ 28 h 38"/>
                <a:gd name="T40" fmla="*/ 16 w 54"/>
                <a:gd name="T41" fmla="*/ 25 h 38"/>
                <a:gd name="T42" fmla="*/ 20 w 54"/>
                <a:gd name="T43" fmla="*/ 21 h 38"/>
                <a:gd name="T44" fmla="*/ 36 w 54"/>
                <a:gd name="T45" fmla="*/ 32 h 38"/>
                <a:gd name="T46" fmla="*/ 43 w 54"/>
                <a:gd name="T47" fmla="*/ 25 h 38"/>
                <a:gd name="T48" fmla="*/ 36 w 54"/>
                <a:gd name="T49" fmla="*/ 18 h 38"/>
                <a:gd name="T50" fmla="*/ 29 w 54"/>
                <a:gd name="T51" fmla="*/ 20 h 38"/>
                <a:gd name="T52" fmla="*/ 32 w 54"/>
                <a:gd name="T53" fmla="*/ 23 h 38"/>
                <a:gd name="T54" fmla="*/ 35 w 54"/>
                <a:gd name="T55" fmla="*/ 21 h 38"/>
                <a:gd name="T56" fmla="*/ 39 w 54"/>
                <a:gd name="T57" fmla="*/ 25 h 38"/>
                <a:gd name="T58" fmla="*/ 35 w 54"/>
                <a:gd name="T59" fmla="*/ 28 h 38"/>
                <a:gd name="T60" fmla="*/ 20 w 54"/>
                <a:gd name="T61" fmla="*/ 18 h 38"/>
                <a:gd name="T62" fmla="*/ 12 w 54"/>
                <a:gd name="T63" fmla="*/ 25 h 38"/>
                <a:gd name="T64" fmla="*/ 20 w 54"/>
                <a:gd name="T65" fmla="*/ 3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4" h="38">
                  <a:moveTo>
                    <a:pt x="54" y="27"/>
                  </a:moveTo>
                  <a:cubicBezTo>
                    <a:pt x="54" y="33"/>
                    <a:pt x="50" y="38"/>
                    <a:pt x="44" y="38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4" y="38"/>
                    <a:pt x="0" y="33"/>
                    <a:pt x="0" y="27"/>
                  </a:cubicBezTo>
                  <a:cubicBezTo>
                    <a:pt x="0" y="23"/>
                    <a:pt x="2" y="20"/>
                    <a:pt x="5" y="18"/>
                  </a:cubicBezTo>
                  <a:cubicBezTo>
                    <a:pt x="5" y="17"/>
                    <a:pt x="5" y="16"/>
                    <a:pt x="5" y="16"/>
                  </a:cubicBezTo>
                  <a:cubicBezTo>
                    <a:pt x="5" y="11"/>
                    <a:pt x="8" y="8"/>
                    <a:pt x="12" y="8"/>
                  </a:cubicBezTo>
                  <a:cubicBezTo>
                    <a:pt x="14" y="8"/>
                    <a:pt x="15" y="9"/>
                    <a:pt x="17" y="10"/>
                  </a:cubicBezTo>
                  <a:cubicBezTo>
                    <a:pt x="19" y="4"/>
                    <a:pt x="25" y="0"/>
                    <a:pt x="31" y="0"/>
                  </a:cubicBezTo>
                  <a:cubicBezTo>
                    <a:pt x="40" y="0"/>
                    <a:pt x="48" y="8"/>
                    <a:pt x="48" y="17"/>
                  </a:cubicBezTo>
                  <a:cubicBezTo>
                    <a:pt x="48" y="17"/>
                    <a:pt x="48" y="17"/>
                    <a:pt x="48" y="18"/>
                  </a:cubicBezTo>
                  <a:cubicBezTo>
                    <a:pt x="52" y="19"/>
                    <a:pt x="54" y="23"/>
                    <a:pt x="54" y="27"/>
                  </a:cubicBezTo>
                  <a:close/>
                  <a:moveTo>
                    <a:pt x="20" y="32"/>
                  </a:moveTo>
                  <a:cubicBezTo>
                    <a:pt x="23" y="32"/>
                    <a:pt x="24" y="31"/>
                    <a:pt x="26" y="29"/>
                  </a:cubicBezTo>
                  <a:cubicBezTo>
                    <a:pt x="26" y="28"/>
                    <a:pt x="25" y="27"/>
                    <a:pt x="24" y="26"/>
                  </a:cubicBezTo>
                  <a:cubicBezTo>
                    <a:pt x="23" y="27"/>
                    <a:pt x="22" y="28"/>
                    <a:pt x="20" y="28"/>
                  </a:cubicBezTo>
                  <a:cubicBezTo>
                    <a:pt x="18" y="28"/>
                    <a:pt x="16" y="27"/>
                    <a:pt x="16" y="25"/>
                  </a:cubicBezTo>
                  <a:cubicBezTo>
                    <a:pt x="16" y="23"/>
                    <a:pt x="18" y="21"/>
                    <a:pt x="20" y="21"/>
                  </a:cubicBezTo>
                  <a:cubicBezTo>
                    <a:pt x="26" y="21"/>
                    <a:pt x="27" y="32"/>
                    <a:pt x="36" y="32"/>
                  </a:cubicBezTo>
                  <a:cubicBezTo>
                    <a:pt x="40" y="32"/>
                    <a:pt x="43" y="29"/>
                    <a:pt x="43" y="25"/>
                  </a:cubicBezTo>
                  <a:cubicBezTo>
                    <a:pt x="43" y="20"/>
                    <a:pt x="40" y="18"/>
                    <a:pt x="36" y="18"/>
                  </a:cubicBezTo>
                  <a:cubicBezTo>
                    <a:pt x="33" y="18"/>
                    <a:pt x="31" y="18"/>
                    <a:pt x="29" y="20"/>
                  </a:cubicBezTo>
                  <a:cubicBezTo>
                    <a:pt x="30" y="21"/>
                    <a:pt x="31" y="22"/>
                    <a:pt x="32" y="23"/>
                  </a:cubicBezTo>
                  <a:cubicBezTo>
                    <a:pt x="33" y="22"/>
                    <a:pt x="34" y="21"/>
                    <a:pt x="35" y="21"/>
                  </a:cubicBezTo>
                  <a:cubicBezTo>
                    <a:pt x="37" y="21"/>
                    <a:pt x="39" y="23"/>
                    <a:pt x="39" y="25"/>
                  </a:cubicBezTo>
                  <a:cubicBezTo>
                    <a:pt x="39" y="27"/>
                    <a:pt x="37" y="28"/>
                    <a:pt x="35" y="28"/>
                  </a:cubicBezTo>
                  <a:cubicBezTo>
                    <a:pt x="30" y="28"/>
                    <a:pt x="28" y="18"/>
                    <a:pt x="20" y="18"/>
                  </a:cubicBezTo>
                  <a:cubicBezTo>
                    <a:pt x="16" y="18"/>
                    <a:pt x="12" y="20"/>
                    <a:pt x="12" y="25"/>
                  </a:cubicBezTo>
                  <a:cubicBezTo>
                    <a:pt x="12" y="29"/>
                    <a:pt x="16" y="32"/>
                    <a:pt x="20" y="32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0" name="组合 219"/>
          <p:cNvGrpSpPr/>
          <p:nvPr/>
        </p:nvGrpSpPr>
        <p:grpSpPr>
          <a:xfrm>
            <a:off x="8808101" y="4404900"/>
            <a:ext cx="3192914" cy="1022167"/>
            <a:chOff x="821668" y="2906974"/>
            <a:chExt cx="3192914" cy="1022167"/>
          </a:xfrm>
        </p:grpSpPr>
        <p:sp>
          <p:nvSpPr>
            <p:cNvPr id="221" name="文本框 220"/>
            <p:cNvSpPr txBox="1"/>
            <p:nvPr/>
          </p:nvSpPr>
          <p:spPr>
            <a:xfrm>
              <a:off x="1147304" y="2906974"/>
              <a:ext cx="2867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22" name="文本框 221"/>
            <p:cNvSpPr txBox="1"/>
            <p:nvPr/>
          </p:nvSpPr>
          <p:spPr>
            <a:xfrm>
              <a:off x="1147304" y="3358857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23" name="直接连接符 222"/>
            <p:cNvCxnSpPr/>
            <p:nvPr/>
          </p:nvCxnSpPr>
          <p:spPr>
            <a:xfrm>
              <a:off x="1213979" y="3317581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接连接符 223"/>
            <p:cNvCxnSpPr/>
            <p:nvPr/>
          </p:nvCxnSpPr>
          <p:spPr>
            <a:xfrm>
              <a:off x="1213979" y="3366501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Freeform 163"/>
            <p:cNvSpPr>
              <a:spLocks noEditPoints="1"/>
            </p:cNvSpPr>
            <p:nvPr/>
          </p:nvSpPr>
          <p:spPr bwMode="auto">
            <a:xfrm>
              <a:off x="821668" y="2962934"/>
              <a:ext cx="298748" cy="230613"/>
            </a:xfrm>
            <a:custGeom>
              <a:avLst/>
              <a:gdLst>
                <a:gd name="T0" fmla="*/ 38 w 48"/>
                <a:gd name="T1" fmla="*/ 30 h 37"/>
                <a:gd name="T2" fmla="*/ 30 w 48"/>
                <a:gd name="T3" fmla="*/ 37 h 37"/>
                <a:gd name="T4" fmla="*/ 8 w 48"/>
                <a:gd name="T5" fmla="*/ 37 h 37"/>
                <a:gd name="T6" fmla="*/ 0 w 48"/>
                <a:gd name="T7" fmla="*/ 30 h 37"/>
                <a:gd name="T8" fmla="*/ 0 w 48"/>
                <a:gd name="T9" fmla="*/ 7 h 37"/>
                <a:gd name="T10" fmla="*/ 8 w 48"/>
                <a:gd name="T11" fmla="*/ 0 h 37"/>
                <a:gd name="T12" fmla="*/ 30 w 48"/>
                <a:gd name="T13" fmla="*/ 0 h 37"/>
                <a:gd name="T14" fmla="*/ 33 w 48"/>
                <a:gd name="T15" fmla="*/ 0 h 37"/>
                <a:gd name="T16" fmla="*/ 34 w 48"/>
                <a:gd name="T17" fmla="*/ 1 h 37"/>
                <a:gd name="T18" fmla="*/ 34 w 48"/>
                <a:gd name="T19" fmla="*/ 2 h 37"/>
                <a:gd name="T20" fmla="*/ 32 w 48"/>
                <a:gd name="T21" fmla="*/ 3 h 37"/>
                <a:gd name="T22" fmla="*/ 31 w 48"/>
                <a:gd name="T23" fmla="*/ 3 h 37"/>
                <a:gd name="T24" fmla="*/ 30 w 48"/>
                <a:gd name="T25" fmla="*/ 3 h 37"/>
                <a:gd name="T26" fmla="*/ 8 w 48"/>
                <a:gd name="T27" fmla="*/ 3 h 37"/>
                <a:gd name="T28" fmla="*/ 4 w 48"/>
                <a:gd name="T29" fmla="*/ 7 h 37"/>
                <a:gd name="T30" fmla="*/ 4 w 48"/>
                <a:gd name="T31" fmla="*/ 30 h 37"/>
                <a:gd name="T32" fmla="*/ 8 w 48"/>
                <a:gd name="T33" fmla="*/ 34 h 37"/>
                <a:gd name="T34" fmla="*/ 30 w 48"/>
                <a:gd name="T35" fmla="*/ 34 h 37"/>
                <a:gd name="T36" fmla="*/ 34 w 48"/>
                <a:gd name="T37" fmla="*/ 30 h 37"/>
                <a:gd name="T38" fmla="*/ 34 w 48"/>
                <a:gd name="T39" fmla="*/ 26 h 37"/>
                <a:gd name="T40" fmla="*/ 35 w 48"/>
                <a:gd name="T41" fmla="*/ 26 h 37"/>
                <a:gd name="T42" fmla="*/ 36 w 48"/>
                <a:gd name="T43" fmla="*/ 24 h 37"/>
                <a:gd name="T44" fmla="*/ 37 w 48"/>
                <a:gd name="T45" fmla="*/ 24 h 37"/>
                <a:gd name="T46" fmla="*/ 38 w 48"/>
                <a:gd name="T47" fmla="*/ 25 h 37"/>
                <a:gd name="T48" fmla="*/ 38 w 48"/>
                <a:gd name="T49" fmla="*/ 30 h 37"/>
                <a:gd name="T50" fmla="*/ 43 w 48"/>
                <a:gd name="T51" fmla="*/ 13 h 37"/>
                <a:gd name="T52" fmla="*/ 25 w 48"/>
                <a:gd name="T53" fmla="*/ 31 h 37"/>
                <a:gd name="T54" fmla="*/ 17 w 48"/>
                <a:gd name="T55" fmla="*/ 31 h 37"/>
                <a:gd name="T56" fmla="*/ 17 w 48"/>
                <a:gd name="T57" fmla="*/ 23 h 37"/>
                <a:gd name="T58" fmla="*/ 35 w 48"/>
                <a:gd name="T59" fmla="*/ 5 h 37"/>
                <a:gd name="T60" fmla="*/ 43 w 48"/>
                <a:gd name="T61" fmla="*/ 13 h 37"/>
                <a:gd name="T62" fmla="*/ 27 w 48"/>
                <a:gd name="T63" fmla="*/ 25 h 37"/>
                <a:gd name="T64" fmla="*/ 23 w 48"/>
                <a:gd name="T65" fmla="*/ 21 h 37"/>
                <a:gd name="T66" fmla="*/ 20 w 48"/>
                <a:gd name="T67" fmla="*/ 24 h 37"/>
                <a:gd name="T68" fmla="*/ 20 w 48"/>
                <a:gd name="T69" fmla="*/ 25 h 37"/>
                <a:gd name="T70" fmla="*/ 22 w 48"/>
                <a:gd name="T71" fmla="*/ 25 h 37"/>
                <a:gd name="T72" fmla="*/ 22 w 48"/>
                <a:gd name="T73" fmla="*/ 28 h 37"/>
                <a:gd name="T74" fmla="*/ 24 w 48"/>
                <a:gd name="T75" fmla="*/ 28 h 37"/>
                <a:gd name="T76" fmla="*/ 27 w 48"/>
                <a:gd name="T77" fmla="*/ 25 h 37"/>
                <a:gd name="T78" fmla="*/ 35 w 48"/>
                <a:gd name="T79" fmla="*/ 9 h 37"/>
                <a:gd name="T80" fmla="*/ 25 w 48"/>
                <a:gd name="T81" fmla="*/ 18 h 37"/>
                <a:gd name="T82" fmla="*/ 25 w 48"/>
                <a:gd name="T83" fmla="*/ 19 h 37"/>
                <a:gd name="T84" fmla="*/ 26 w 48"/>
                <a:gd name="T85" fmla="*/ 19 h 37"/>
                <a:gd name="T86" fmla="*/ 36 w 48"/>
                <a:gd name="T87" fmla="*/ 10 h 37"/>
                <a:gd name="T88" fmla="*/ 36 w 48"/>
                <a:gd name="T89" fmla="*/ 9 h 37"/>
                <a:gd name="T90" fmla="*/ 35 w 48"/>
                <a:gd name="T91" fmla="*/ 9 h 37"/>
                <a:gd name="T92" fmla="*/ 45 w 48"/>
                <a:gd name="T93" fmla="*/ 11 h 37"/>
                <a:gd name="T94" fmla="*/ 37 w 48"/>
                <a:gd name="T95" fmla="*/ 3 h 37"/>
                <a:gd name="T96" fmla="*/ 39 w 48"/>
                <a:gd name="T97" fmla="*/ 1 h 37"/>
                <a:gd name="T98" fmla="*/ 43 w 48"/>
                <a:gd name="T99" fmla="*/ 1 h 37"/>
                <a:gd name="T100" fmla="*/ 47 w 48"/>
                <a:gd name="T101" fmla="*/ 5 h 37"/>
                <a:gd name="T102" fmla="*/ 47 w 48"/>
                <a:gd name="T103" fmla="*/ 8 h 37"/>
                <a:gd name="T104" fmla="*/ 45 w 48"/>
                <a:gd name="T105" fmla="*/ 1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8" h="37">
                  <a:moveTo>
                    <a:pt x="38" y="30"/>
                  </a:moveTo>
                  <a:cubicBezTo>
                    <a:pt x="38" y="34"/>
                    <a:pt x="34" y="37"/>
                    <a:pt x="30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4" y="37"/>
                    <a:pt x="0" y="34"/>
                    <a:pt x="0" y="3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1" y="0"/>
                    <a:pt x="32" y="0"/>
                    <a:pt x="33" y="0"/>
                  </a:cubicBezTo>
                  <a:cubicBezTo>
                    <a:pt x="34" y="0"/>
                    <a:pt x="34" y="1"/>
                    <a:pt x="34" y="1"/>
                  </a:cubicBezTo>
                  <a:cubicBezTo>
                    <a:pt x="34" y="1"/>
                    <a:pt x="34" y="2"/>
                    <a:pt x="34" y="2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3"/>
                    <a:pt x="32" y="3"/>
                    <a:pt x="31" y="3"/>
                  </a:cubicBezTo>
                  <a:cubicBezTo>
                    <a:pt x="31" y="3"/>
                    <a:pt x="31" y="3"/>
                    <a:pt x="30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6" y="3"/>
                    <a:pt x="4" y="5"/>
                    <a:pt x="4" y="7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4" y="32"/>
                    <a:pt x="6" y="34"/>
                    <a:pt x="8" y="3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33" y="34"/>
                    <a:pt x="34" y="32"/>
                    <a:pt x="34" y="30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6"/>
                    <a:pt x="35" y="26"/>
                    <a:pt x="35" y="26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38" y="24"/>
                    <a:pt x="38" y="24"/>
                    <a:pt x="38" y="25"/>
                  </a:cubicBezTo>
                  <a:lnTo>
                    <a:pt x="38" y="30"/>
                  </a:lnTo>
                  <a:close/>
                  <a:moveTo>
                    <a:pt x="43" y="13"/>
                  </a:moveTo>
                  <a:cubicBezTo>
                    <a:pt x="25" y="31"/>
                    <a:pt x="25" y="31"/>
                    <a:pt x="25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5" y="5"/>
                    <a:pt x="35" y="5"/>
                    <a:pt x="35" y="5"/>
                  </a:cubicBezTo>
                  <a:lnTo>
                    <a:pt x="43" y="13"/>
                  </a:lnTo>
                  <a:close/>
                  <a:moveTo>
                    <a:pt x="27" y="25"/>
                  </a:moveTo>
                  <a:cubicBezTo>
                    <a:pt x="23" y="21"/>
                    <a:pt x="23" y="21"/>
                    <a:pt x="23" y="21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4" y="28"/>
                    <a:pt x="24" y="28"/>
                    <a:pt x="24" y="28"/>
                  </a:cubicBezTo>
                  <a:lnTo>
                    <a:pt x="27" y="25"/>
                  </a:lnTo>
                  <a:close/>
                  <a:moveTo>
                    <a:pt x="35" y="9"/>
                  </a:moveTo>
                  <a:cubicBezTo>
                    <a:pt x="25" y="18"/>
                    <a:pt x="25" y="18"/>
                    <a:pt x="25" y="18"/>
                  </a:cubicBezTo>
                  <a:cubicBezTo>
                    <a:pt x="25" y="18"/>
                    <a:pt x="25" y="19"/>
                    <a:pt x="25" y="19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5" y="8"/>
                    <a:pt x="35" y="8"/>
                    <a:pt x="35" y="9"/>
                  </a:cubicBezTo>
                  <a:close/>
                  <a:moveTo>
                    <a:pt x="45" y="11"/>
                  </a:moveTo>
                  <a:cubicBezTo>
                    <a:pt x="37" y="3"/>
                    <a:pt x="37" y="3"/>
                    <a:pt x="37" y="3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40" y="0"/>
                    <a:pt x="42" y="0"/>
                    <a:pt x="43" y="1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8" y="6"/>
                    <a:pt x="48" y="7"/>
                    <a:pt x="47" y="8"/>
                  </a:cubicBezTo>
                  <a:lnTo>
                    <a:pt x="45" y="11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5575221" y="2177010"/>
            <a:ext cx="2828251" cy="3343138"/>
            <a:chOff x="4272260" y="1543891"/>
            <a:chExt cx="3873837" cy="4579075"/>
          </a:xfrm>
        </p:grpSpPr>
        <p:sp>
          <p:nvSpPr>
            <p:cNvPr id="67" name="Freeform 5"/>
            <p:cNvSpPr>
              <a:spLocks/>
            </p:cNvSpPr>
            <p:nvPr/>
          </p:nvSpPr>
          <p:spPr bwMode="auto">
            <a:xfrm>
              <a:off x="7844054" y="3947407"/>
              <a:ext cx="5699" cy="12823"/>
            </a:xfrm>
            <a:custGeom>
              <a:avLst/>
              <a:gdLst>
                <a:gd name="T0" fmla="*/ 0 w 4"/>
                <a:gd name="T1" fmla="*/ 9 h 9"/>
                <a:gd name="T2" fmla="*/ 0 w 4"/>
                <a:gd name="T3" fmla="*/ 9 h 9"/>
                <a:gd name="T4" fmla="*/ 0 w 4"/>
                <a:gd name="T5" fmla="*/ 9 h 9"/>
                <a:gd name="T6" fmla="*/ 4 w 4"/>
                <a:gd name="T7" fmla="*/ 0 h 9"/>
                <a:gd name="T8" fmla="*/ 0 w 4"/>
                <a:gd name="T9" fmla="*/ 9 h 9"/>
                <a:gd name="T10" fmla="*/ 0 w 4"/>
                <a:gd name="T11" fmla="*/ 9 h 9"/>
                <a:gd name="T12" fmla="*/ 0 w 4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9">
                  <a:moveTo>
                    <a:pt x="0" y="9"/>
                  </a:moveTo>
                  <a:lnTo>
                    <a:pt x="0" y="9"/>
                  </a:lnTo>
                  <a:lnTo>
                    <a:pt x="0" y="9"/>
                  </a:lnTo>
                  <a:lnTo>
                    <a:pt x="4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8" name="Freeform 6"/>
            <p:cNvSpPr>
              <a:spLocks/>
            </p:cNvSpPr>
            <p:nvPr/>
          </p:nvSpPr>
          <p:spPr bwMode="auto">
            <a:xfrm>
              <a:off x="7844054" y="3947407"/>
              <a:ext cx="5699" cy="12823"/>
            </a:xfrm>
            <a:custGeom>
              <a:avLst/>
              <a:gdLst>
                <a:gd name="T0" fmla="*/ 0 w 4"/>
                <a:gd name="T1" fmla="*/ 9 h 9"/>
                <a:gd name="T2" fmla="*/ 0 w 4"/>
                <a:gd name="T3" fmla="*/ 9 h 9"/>
                <a:gd name="T4" fmla="*/ 0 w 4"/>
                <a:gd name="T5" fmla="*/ 9 h 9"/>
                <a:gd name="T6" fmla="*/ 4 w 4"/>
                <a:gd name="T7" fmla="*/ 0 h 9"/>
                <a:gd name="T8" fmla="*/ 0 w 4"/>
                <a:gd name="T9" fmla="*/ 9 h 9"/>
                <a:gd name="T10" fmla="*/ 0 w 4"/>
                <a:gd name="T11" fmla="*/ 9 h 9"/>
                <a:gd name="T12" fmla="*/ 0 w 4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9">
                  <a:moveTo>
                    <a:pt x="0" y="9"/>
                  </a:moveTo>
                  <a:lnTo>
                    <a:pt x="0" y="9"/>
                  </a:lnTo>
                  <a:lnTo>
                    <a:pt x="0" y="9"/>
                  </a:lnTo>
                  <a:lnTo>
                    <a:pt x="4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9" name="Freeform 7"/>
            <p:cNvSpPr>
              <a:spLocks/>
            </p:cNvSpPr>
            <p:nvPr/>
          </p:nvSpPr>
          <p:spPr bwMode="auto">
            <a:xfrm>
              <a:off x="7844054" y="3960229"/>
              <a:ext cx="0" cy="5699"/>
            </a:xfrm>
            <a:custGeom>
              <a:avLst/>
              <a:gdLst>
                <a:gd name="T0" fmla="*/ 0 h 4"/>
                <a:gd name="T1" fmla="*/ 4 h 4"/>
                <a:gd name="T2" fmla="*/ 0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4">
                  <a:moveTo>
                    <a:pt x="0" y="0"/>
                  </a:move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0" name="Freeform 8"/>
            <p:cNvSpPr>
              <a:spLocks/>
            </p:cNvSpPr>
            <p:nvPr/>
          </p:nvSpPr>
          <p:spPr bwMode="auto">
            <a:xfrm>
              <a:off x="7844054" y="3960229"/>
              <a:ext cx="0" cy="5699"/>
            </a:xfrm>
            <a:custGeom>
              <a:avLst/>
              <a:gdLst>
                <a:gd name="T0" fmla="*/ 0 h 4"/>
                <a:gd name="T1" fmla="*/ 4 h 4"/>
                <a:gd name="T2" fmla="*/ 0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4">
                  <a:moveTo>
                    <a:pt x="0" y="0"/>
                  </a:moveTo>
                  <a:lnTo>
                    <a:pt x="0" y="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" name="Freeform 9"/>
            <p:cNvSpPr>
              <a:spLocks/>
            </p:cNvSpPr>
            <p:nvPr/>
          </p:nvSpPr>
          <p:spPr bwMode="auto">
            <a:xfrm>
              <a:off x="7844054" y="3965928"/>
              <a:ext cx="0" cy="5699"/>
            </a:xfrm>
            <a:custGeom>
              <a:avLst/>
              <a:gdLst>
                <a:gd name="T0" fmla="*/ 4 h 4"/>
                <a:gd name="T1" fmla="*/ 4 h 4"/>
                <a:gd name="T2" fmla="*/ 0 h 4"/>
                <a:gd name="T3" fmla="*/ 0 h 4"/>
                <a:gd name="T4" fmla="*/ 0 h 4"/>
                <a:gd name="T5" fmla="*/ 0 h 4"/>
                <a:gd name="T6" fmla="*/ 4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</a:cxnLst>
              <a:rect l="0" t="0" r="r" b="b"/>
              <a:pathLst>
                <a:path h="4">
                  <a:moveTo>
                    <a:pt x="0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" name="Freeform 10"/>
            <p:cNvSpPr>
              <a:spLocks/>
            </p:cNvSpPr>
            <p:nvPr/>
          </p:nvSpPr>
          <p:spPr bwMode="auto">
            <a:xfrm>
              <a:off x="7844054" y="3965928"/>
              <a:ext cx="0" cy="5699"/>
            </a:xfrm>
            <a:custGeom>
              <a:avLst/>
              <a:gdLst>
                <a:gd name="T0" fmla="*/ 4 h 4"/>
                <a:gd name="T1" fmla="*/ 4 h 4"/>
                <a:gd name="T2" fmla="*/ 0 h 4"/>
                <a:gd name="T3" fmla="*/ 0 h 4"/>
                <a:gd name="T4" fmla="*/ 0 h 4"/>
                <a:gd name="T5" fmla="*/ 0 h 4"/>
                <a:gd name="T6" fmla="*/ 4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</a:cxnLst>
              <a:rect l="0" t="0" r="r" b="b"/>
              <a:pathLst>
                <a:path h="4">
                  <a:moveTo>
                    <a:pt x="0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3" name="Freeform 11"/>
            <p:cNvSpPr>
              <a:spLocks/>
            </p:cNvSpPr>
            <p:nvPr/>
          </p:nvSpPr>
          <p:spPr bwMode="auto">
            <a:xfrm>
              <a:off x="7868275" y="3990149"/>
              <a:ext cx="5699" cy="7124"/>
            </a:xfrm>
            <a:custGeom>
              <a:avLst/>
              <a:gdLst>
                <a:gd name="T0" fmla="*/ 4 w 4"/>
                <a:gd name="T1" fmla="*/ 0 h 5"/>
                <a:gd name="T2" fmla="*/ 4 w 4"/>
                <a:gd name="T3" fmla="*/ 0 h 5"/>
                <a:gd name="T4" fmla="*/ 0 w 4"/>
                <a:gd name="T5" fmla="*/ 5 h 5"/>
                <a:gd name="T6" fmla="*/ 4 w 4"/>
                <a:gd name="T7" fmla="*/ 5 h 5"/>
                <a:gd name="T8" fmla="*/ 4 w 4"/>
                <a:gd name="T9" fmla="*/ 5 h 5"/>
                <a:gd name="T10" fmla="*/ 4 w 4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5">
                  <a:moveTo>
                    <a:pt x="4" y="0"/>
                  </a:moveTo>
                  <a:lnTo>
                    <a:pt x="4" y="0"/>
                  </a:lnTo>
                  <a:lnTo>
                    <a:pt x="0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" name="Freeform 12"/>
            <p:cNvSpPr>
              <a:spLocks/>
            </p:cNvSpPr>
            <p:nvPr/>
          </p:nvSpPr>
          <p:spPr bwMode="auto">
            <a:xfrm>
              <a:off x="7868275" y="3990149"/>
              <a:ext cx="5699" cy="7124"/>
            </a:xfrm>
            <a:custGeom>
              <a:avLst/>
              <a:gdLst>
                <a:gd name="T0" fmla="*/ 4 w 4"/>
                <a:gd name="T1" fmla="*/ 0 h 5"/>
                <a:gd name="T2" fmla="*/ 4 w 4"/>
                <a:gd name="T3" fmla="*/ 0 h 5"/>
                <a:gd name="T4" fmla="*/ 0 w 4"/>
                <a:gd name="T5" fmla="*/ 5 h 5"/>
                <a:gd name="T6" fmla="*/ 4 w 4"/>
                <a:gd name="T7" fmla="*/ 5 h 5"/>
                <a:gd name="T8" fmla="*/ 4 w 4"/>
                <a:gd name="T9" fmla="*/ 5 h 5"/>
                <a:gd name="T10" fmla="*/ 4 w 4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5">
                  <a:moveTo>
                    <a:pt x="4" y="0"/>
                  </a:moveTo>
                  <a:lnTo>
                    <a:pt x="4" y="0"/>
                  </a:lnTo>
                  <a:lnTo>
                    <a:pt x="0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5" name="Rectangle 13"/>
            <p:cNvSpPr>
              <a:spLocks noChangeArrowheads="1"/>
            </p:cNvSpPr>
            <p:nvPr/>
          </p:nvSpPr>
          <p:spPr bwMode="auto">
            <a:xfrm>
              <a:off x="7868275" y="3997272"/>
              <a:ext cx="1425" cy="5699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6" name="Freeform 14"/>
            <p:cNvSpPr>
              <a:spLocks/>
            </p:cNvSpPr>
            <p:nvPr/>
          </p:nvSpPr>
          <p:spPr bwMode="auto">
            <a:xfrm>
              <a:off x="7868275" y="3997272"/>
              <a:ext cx="0" cy="5699"/>
            </a:xfrm>
            <a:custGeom>
              <a:avLst/>
              <a:gdLst>
                <a:gd name="T0" fmla="*/ 0 h 4"/>
                <a:gd name="T1" fmla="*/ 4 h 4"/>
                <a:gd name="T2" fmla="*/ 4 h 4"/>
                <a:gd name="T3" fmla="*/ 0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4">
                  <a:moveTo>
                    <a:pt x="0" y="0"/>
                  </a:moveTo>
                  <a:lnTo>
                    <a:pt x="0" y="4"/>
                  </a:lnTo>
                  <a:lnTo>
                    <a:pt x="0" y="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7" name="Rectangle 15"/>
            <p:cNvSpPr>
              <a:spLocks noChangeArrowheads="1"/>
            </p:cNvSpPr>
            <p:nvPr/>
          </p:nvSpPr>
          <p:spPr bwMode="auto">
            <a:xfrm>
              <a:off x="7825533" y="4310712"/>
              <a:ext cx="1425" cy="1425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8" name="Freeform 16"/>
            <p:cNvSpPr>
              <a:spLocks/>
            </p:cNvSpPr>
            <p:nvPr/>
          </p:nvSpPr>
          <p:spPr bwMode="auto">
            <a:xfrm>
              <a:off x="7825533" y="431071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9" name="Rectangle 17"/>
            <p:cNvSpPr>
              <a:spLocks noChangeArrowheads="1"/>
            </p:cNvSpPr>
            <p:nvPr/>
          </p:nvSpPr>
          <p:spPr bwMode="auto">
            <a:xfrm>
              <a:off x="7849753" y="4347755"/>
              <a:ext cx="1425" cy="1425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" name="Rectangle 18"/>
            <p:cNvSpPr>
              <a:spLocks noChangeArrowheads="1"/>
            </p:cNvSpPr>
            <p:nvPr/>
          </p:nvSpPr>
          <p:spPr bwMode="auto">
            <a:xfrm>
              <a:off x="7849753" y="4347755"/>
              <a:ext cx="1425" cy="1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" name="Rectangle 19"/>
            <p:cNvSpPr>
              <a:spLocks noChangeArrowheads="1"/>
            </p:cNvSpPr>
            <p:nvPr/>
          </p:nvSpPr>
          <p:spPr bwMode="auto">
            <a:xfrm>
              <a:off x="7849753" y="4347755"/>
              <a:ext cx="1425" cy="5699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" name="Freeform 20"/>
            <p:cNvSpPr>
              <a:spLocks/>
            </p:cNvSpPr>
            <p:nvPr/>
          </p:nvSpPr>
          <p:spPr bwMode="auto">
            <a:xfrm>
              <a:off x="7849753" y="4347755"/>
              <a:ext cx="0" cy="5699"/>
            </a:xfrm>
            <a:custGeom>
              <a:avLst/>
              <a:gdLst>
                <a:gd name="T0" fmla="*/ 4 h 4"/>
                <a:gd name="T1" fmla="*/ 0 h 4"/>
                <a:gd name="T2" fmla="*/ 0 h 4"/>
                <a:gd name="T3" fmla="*/ 4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4">
                  <a:moveTo>
                    <a:pt x="0" y="4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3" name="Rectangle 21"/>
            <p:cNvSpPr>
              <a:spLocks noChangeArrowheads="1"/>
            </p:cNvSpPr>
            <p:nvPr/>
          </p:nvSpPr>
          <p:spPr bwMode="auto">
            <a:xfrm>
              <a:off x="7873973" y="4427540"/>
              <a:ext cx="1425" cy="1425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4" name="Freeform 22"/>
            <p:cNvSpPr>
              <a:spLocks/>
            </p:cNvSpPr>
            <p:nvPr/>
          </p:nvSpPr>
          <p:spPr bwMode="auto">
            <a:xfrm>
              <a:off x="7873973" y="442754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5" name="Rectangle 23"/>
            <p:cNvSpPr>
              <a:spLocks noChangeArrowheads="1"/>
            </p:cNvSpPr>
            <p:nvPr/>
          </p:nvSpPr>
          <p:spPr bwMode="auto">
            <a:xfrm>
              <a:off x="7992225" y="3725149"/>
              <a:ext cx="1425" cy="1425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6" name="Freeform 24"/>
            <p:cNvSpPr>
              <a:spLocks/>
            </p:cNvSpPr>
            <p:nvPr/>
          </p:nvSpPr>
          <p:spPr bwMode="auto">
            <a:xfrm>
              <a:off x="7992225" y="372514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7" name="Freeform 25"/>
            <p:cNvSpPr>
              <a:spLocks/>
            </p:cNvSpPr>
            <p:nvPr/>
          </p:nvSpPr>
          <p:spPr bwMode="auto">
            <a:xfrm>
              <a:off x="7844054" y="3947407"/>
              <a:ext cx="5699" cy="12823"/>
            </a:xfrm>
            <a:custGeom>
              <a:avLst/>
              <a:gdLst>
                <a:gd name="T0" fmla="*/ 0 w 4"/>
                <a:gd name="T1" fmla="*/ 9 h 9"/>
                <a:gd name="T2" fmla="*/ 0 w 4"/>
                <a:gd name="T3" fmla="*/ 9 h 9"/>
                <a:gd name="T4" fmla="*/ 0 w 4"/>
                <a:gd name="T5" fmla="*/ 9 h 9"/>
                <a:gd name="T6" fmla="*/ 4 w 4"/>
                <a:gd name="T7" fmla="*/ 0 h 9"/>
                <a:gd name="T8" fmla="*/ 0 w 4"/>
                <a:gd name="T9" fmla="*/ 9 h 9"/>
                <a:gd name="T10" fmla="*/ 0 w 4"/>
                <a:gd name="T11" fmla="*/ 9 h 9"/>
                <a:gd name="T12" fmla="*/ 0 w 4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9">
                  <a:moveTo>
                    <a:pt x="0" y="9"/>
                  </a:moveTo>
                  <a:lnTo>
                    <a:pt x="0" y="9"/>
                  </a:lnTo>
                  <a:lnTo>
                    <a:pt x="0" y="9"/>
                  </a:lnTo>
                  <a:lnTo>
                    <a:pt x="4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8" name="Freeform 26"/>
            <p:cNvSpPr>
              <a:spLocks/>
            </p:cNvSpPr>
            <p:nvPr/>
          </p:nvSpPr>
          <p:spPr bwMode="auto">
            <a:xfrm>
              <a:off x="7844054" y="3947407"/>
              <a:ext cx="5699" cy="12823"/>
            </a:xfrm>
            <a:custGeom>
              <a:avLst/>
              <a:gdLst>
                <a:gd name="T0" fmla="*/ 0 w 4"/>
                <a:gd name="T1" fmla="*/ 9 h 9"/>
                <a:gd name="T2" fmla="*/ 0 w 4"/>
                <a:gd name="T3" fmla="*/ 9 h 9"/>
                <a:gd name="T4" fmla="*/ 0 w 4"/>
                <a:gd name="T5" fmla="*/ 9 h 9"/>
                <a:gd name="T6" fmla="*/ 4 w 4"/>
                <a:gd name="T7" fmla="*/ 0 h 9"/>
                <a:gd name="T8" fmla="*/ 0 w 4"/>
                <a:gd name="T9" fmla="*/ 9 h 9"/>
                <a:gd name="T10" fmla="*/ 0 w 4"/>
                <a:gd name="T11" fmla="*/ 9 h 9"/>
                <a:gd name="T12" fmla="*/ 0 w 4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9">
                  <a:moveTo>
                    <a:pt x="0" y="9"/>
                  </a:moveTo>
                  <a:lnTo>
                    <a:pt x="0" y="9"/>
                  </a:lnTo>
                  <a:lnTo>
                    <a:pt x="0" y="9"/>
                  </a:lnTo>
                  <a:lnTo>
                    <a:pt x="4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9" name="Freeform 27"/>
            <p:cNvSpPr>
              <a:spLocks/>
            </p:cNvSpPr>
            <p:nvPr/>
          </p:nvSpPr>
          <p:spPr bwMode="auto">
            <a:xfrm>
              <a:off x="7844054" y="3960229"/>
              <a:ext cx="0" cy="5699"/>
            </a:xfrm>
            <a:custGeom>
              <a:avLst/>
              <a:gdLst>
                <a:gd name="T0" fmla="*/ 0 h 4"/>
                <a:gd name="T1" fmla="*/ 4 h 4"/>
                <a:gd name="T2" fmla="*/ 0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4">
                  <a:moveTo>
                    <a:pt x="0" y="0"/>
                  </a:move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0" name="Freeform 28"/>
            <p:cNvSpPr>
              <a:spLocks/>
            </p:cNvSpPr>
            <p:nvPr/>
          </p:nvSpPr>
          <p:spPr bwMode="auto">
            <a:xfrm>
              <a:off x="7844054" y="3960229"/>
              <a:ext cx="0" cy="5699"/>
            </a:xfrm>
            <a:custGeom>
              <a:avLst/>
              <a:gdLst>
                <a:gd name="T0" fmla="*/ 0 h 4"/>
                <a:gd name="T1" fmla="*/ 4 h 4"/>
                <a:gd name="T2" fmla="*/ 0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4">
                  <a:moveTo>
                    <a:pt x="0" y="0"/>
                  </a:moveTo>
                  <a:lnTo>
                    <a:pt x="0" y="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1" name="Freeform 29"/>
            <p:cNvSpPr>
              <a:spLocks/>
            </p:cNvSpPr>
            <p:nvPr/>
          </p:nvSpPr>
          <p:spPr bwMode="auto">
            <a:xfrm>
              <a:off x="7844054" y="3965928"/>
              <a:ext cx="0" cy="5699"/>
            </a:xfrm>
            <a:custGeom>
              <a:avLst/>
              <a:gdLst>
                <a:gd name="T0" fmla="*/ 4 h 4"/>
                <a:gd name="T1" fmla="*/ 4 h 4"/>
                <a:gd name="T2" fmla="*/ 0 h 4"/>
                <a:gd name="T3" fmla="*/ 0 h 4"/>
                <a:gd name="T4" fmla="*/ 0 h 4"/>
                <a:gd name="T5" fmla="*/ 0 h 4"/>
                <a:gd name="T6" fmla="*/ 4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</a:cxnLst>
              <a:rect l="0" t="0" r="r" b="b"/>
              <a:pathLst>
                <a:path h="4">
                  <a:moveTo>
                    <a:pt x="0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" name="Freeform 30"/>
            <p:cNvSpPr>
              <a:spLocks/>
            </p:cNvSpPr>
            <p:nvPr/>
          </p:nvSpPr>
          <p:spPr bwMode="auto">
            <a:xfrm>
              <a:off x="7844054" y="3965928"/>
              <a:ext cx="0" cy="5699"/>
            </a:xfrm>
            <a:custGeom>
              <a:avLst/>
              <a:gdLst>
                <a:gd name="T0" fmla="*/ 4 h 4"/>
                <a:gd name="T1" fmla="*/ 4 h 4"/>
                <a:gd name="T2" fmla="*/ 0 h 4"/>
                <a:gd name="T3" fmla="*/ 0 h 4"/>
                <a:gd name="T4" fmla="*/ 0 h 4"/>
                <a:gd name="T5" fmla="*/ 0 h 4"/>
                <a:gd name="T6" fmla="*/ 4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</a:cxnLst>
              <a:rect l="0" t="0" r="r" b="b"/>
              <a:pathLst>
                <a:path h="4">
                  <a:moveTo>
                    <a:pt x="0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3" name="Freeform 31"/>
            <p:cNvSpPr>
              <a:spLocks/>
            </p:cNvSpPr>
            <p:nvPr/>
          </p:nvSpPr>
          <p:spPr bwMode="auto">
            <a:xfrm>
              <a:off x="7868275" y="3990149"/>
              <a:ext cx="5699" cy="7124"/>
            </a:xfrm>
            <a:custGeom>
              <a:avLst/>
              <a:gdLst>
                <a:gd name="T0" fmla="*/ 4 w 4"/>
                <a:gd name="T1" fmla="*/ 0 h 5"/>
                <a:gd name="T2" fmla="*/ 4 w 4"/>
                <a:gd name="T3" fmla="*/ 0 h 5"/>
                <a:gd name="T4" fmla="*/ 0 w 4"/>
                <a:gd name="T5" fmla="*/ 5 h 5"/>
                <a:gd name="T6" fmla="*/ 4 w 4"/>
                <a:gd name="T7" fmla="*/ 5 h 5"/>
                <a:gd name="T8" fmla="*/ 4 w 4"/>
                <a:gd name="T9" fmla="*/ 5 h 5"/>
                <a:gd name="T10" fmla="*/ 4 w 4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5">
                  <a:moveTo>
                    <a:pt x="4" y="0"/>
                  </a:moveTo>
                  <a:lnTo>
                    <a:pt x="4" y="0"/>
                  </a:lnTo>
                  <a:lnTo>
                    <a:pt x="0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4" name="Freeform 32"/>
            <p:cNvSpPr>
              <a:spLocks/>
            </p:cNvSpPr>
            <p:nvPr/>
          </p:nvSpPr>
          <p:spPr bwMode="auto">
            <a:xfrm>
              <a:off x="7868275" y="3990149"/>
              <a:ext cx="5699" cy="7124"/>
            </a:xfrm>
            <a:custGeom>
              <a:avLst/>
              <a:gdLst>
                <a:gd name="T0" fmla="*/ 4 w 4"/>
                <a:gd name="T1" fmla="*/ 0 h 5"/>
                <a:gd name="T2" fmla="*/ 4 w 4"/>
                <a:gd name="T3" fmla="*/ 0 h 5"/>
                <a:gd name="T4" fmla="*/ 0 w 4"/>
                <a:gd name="T5" fmla="*/ 5 h 5"/>
                <a:gd name="T6" fmla="*/ 4 w 4"/>
                <a:gd name="T7" fmla="*/ 5 h 5"/>
                <a:gd name="T8" fmla="*/ 4 w 4"/>
                <a:gd name="T9" fmla="*/ 5 h 5"/>
                <a:gd name="T10" fmla="*/ 4 w 4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5">
                  <a:moveTo>
                    <a:pt x="4" y="0"/>
                  </a:moveTo>
                  <a:lnTo>
                    <a:pt x="4" y="0"/>
                  </a:lnTo>
                  <a:lnTo>
                    <a:pt x="0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5" name="Rectangle 33"/>
            <p:cNvSpPr>
              <a:spLocks noChangeArrowheads="1"/>
            </p:cNvSpPr>
            <p:nvPr/>
          </p:nvSpPr>
          <p:spPr bwMode="auto">
            <a:xfrm>
              <a:off x="7868275" y="3997272"/>
              <a:ext cx="1425" cy="5699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6" name="Freeform 34"/>
            <p:cNvSpPr>
              <a:spLocks/>
            </p:cNvSpPr>
            <p:nvPr/>
          </p:nvSpPr>
          <p:spPr bwMode="auto">
            <a:xfrm>
              <a:off x="7868275" y="3997272"/>
              <a:ext cx="0" cy="5699"/>
            </a:xfrm>
            <a:custGeom>
              <a:avLst/>
              <a:gdLst>
                <a:gd name="T0" fmla="*/ 0 h 4"/>
                <a:gd name="T1" fmla="*/ 4 h 4"/>
                <a:gd name="T2" fmla="*/ 4 h 4"/>
                <a:gd name="T3" fmla="*/ 0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4">
                  <a:moveTo>
                    <a:pt x="0" y="0"/>
                  </a:moveTo>
                  <a:lnTo>
                    <a:pt x="0" y="4"/>
                  </a:lnTo>
                  <a:lnTo>
                    <a:pt x="0" y="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7" name="Freeform 35"/>
            <p:cNvSpPr>
              <a:spLocks/>
            </p:cNvSpPr>
            <p:nvPr/>
          </p:nvSpPr>
          <p:spPr bwMode="auto">
            <a:xfrm>
              <a:off x="7905317" y="402719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8" name="Freeform 36"/>
            <p:cNvSpPr>
              <a:spLocks/>
            </p:cNvSpPr>
            <p:nvPr/>
          </p:nvSpPr>
          <p:spPr bwMode="auto">
            <a:xfrm>
              <a:off x="7905317" y="402719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9" name="Freeform 37"/>
            <p:cNvSpPr>
              <a:spLocks/>
            </p:cNvSpPr>
            <p:nvPr/>
          </p:nvSpPr>
          <p:spPr bwMode="auto">
            <a:xfrm>
              <a:off x="7923838" y="4162540"/>
              <a:ext cx="0" cy="7124"/>
            </a:xfrm>
            <a:custGeom>
              <a:avLst/>
              <a:gdLst>
                <a:gd name="T0" fmla="*/ 5 h 5"/>
                <a:gd name="T1" fmla="*/ 0 h 5"/>
                <a:gd name="T2" fmla="*/ 5 h 5"/>
                <a:gd name="T3" fmla="*/ 5 h 5"/>
                <a:gd name="T4" fmla="*/ 5 h 5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5">
                  <a:moveTo>
                    <a:pt x="0" y="5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0" name="Freeform 38"/>
            <p:cNvSpPr>
              <a:spLocks/>
            </p:cNvSpPr>
            <p:nvPr/>
          </p:nvSpPr>
          <p:spPr bwMode="auto">
            <a:xfrm>
              <a:off x="7923838" y="4162540"/>
              <a:ext cx="0" cy="7124"/>
            </a:xfrm>
            <a:custGeom>
              <a:avLst/>
              <a:gdLst>
                <a:gd name="T0" fmla="*/ 5 h 5"/>
                <a:gd name="T1" fmla="*/ 0 h 5"/>
                <a:gd name="T2" fmla="*/ 5 h 5"/>
                <a:gd name="T3" fmla="*/ 5 h 5"/>
                <a:gd name="T4" fmla="*/ 5 h 5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5">
                  <a:moveTo>
                    <a:pt x="0" y="5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1" name="Rectangle 39"/>
            <p:cNvSpPr>
              <a:spLocks noChangeArrowheads="1"/>
            </p:cNvSpPr>
            <p:nvPr/>
          </p:nvSpPr>
          <p:spPr bwMode="auto">
            <a:xfrm>
              <a:off x="7825533" y="4310712"/>
              <a:ext cx="1425" cy="1425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2" name="Freeform 40"/>
            <p:cNvSpPr>
              <a:spLocks/>
            </p:cNvSpPr>
            <p:nvPr/>
          </p:nvSpPr>
          <p:spPr bwMode="auto">
            <a:xfrm>
              <a:off x="7825533" y="431071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3" name="Rectangle 41"/>
            <p:cNvSpPr>
              <a:spLocks noChangeArrowheads="1"/>
            </p:cNvSpPr>
            <p:nvPr/>
          </p:nvSpPr>
          <p:spPr bwMode="auto">
            <a:xfrm>
              <a:off x="7831232" y="4316411"/>
              <a:ext cx="1425" cy="1425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4" name="Freeform 42"/>
            <p:cNvSpPr>
              <a:spLocks/>
            </p:cNvSpPr>
            <p:nvPr/>
          </p:nvSpPr>
          <p:spPr bwMode="auto">
            <a:xfrm>
              <a:off x="7831232" y="431641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5" name="Rectangle 43"/>
            <p:cNvSpPr>
              <a:spLocks noChangeArrowheads="1"/>
            </p:cNvSpPr>
            <p:nvPr/>
          </p:nvSpPr>
          <p:spPr bwMode="auto">
            <a:xfrm>
              <a:off x="7849753" y="4347755"/>
              <a:ext cx="1425" cy="1425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6" name="Rectangle 44"/>
            <p:cNvSpPr>
              <a:spLocks noChangeArrowheads="1"/>
            </p:cNvSpPr>
            <p:nvPr/>
          </p:nvSpPr>
          <p:spPr bwMode="auto">
            <a:xfrm>
              <a:off x="7849753" y="4347755"/>
              <a:ext cx="1425" cy="1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7" name="Rectangle 45"/>
            <p:cNvSpPr>
              <a:spLocks noChangeArrowheads="1"/>
            </p:cNvSpPr>
            <p:nvPr/>
          </p:nvSpPr>
          <p:spPr bwMode="auto">
            <a:xfrm>
              <a:off x="7849753" y="4347755"/>
              <a:ext cx="1425" cy="5699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9" name="Freeform 46"/>
            <p:cNvSpPr>
              <a:spLocks/>
            </p:cNvSpPr>
            <p:nvPr/>
          </p:nvSpPr>
          <p:spPr bwMode="auto">
            <a:xfrm>
              <a:off x="7849753" y="4347755"/>
              <a:ext cx="0" cy="5699"/>
            </a:xfrm>
            <a:custGeom>
              <a:avLst/>
              <a:gdLst>
                <a:gd name="T0" fmla="*/ 4 h 4"/>
                <a:gd name="T1" fmla="*/ 0 h 4"/>
                <a:gd name="T2" fmla="*/ 0 h 4"/>
                <a:gd name="T3" fmla="*/ 4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4">
                  <a:moveTo>
                    <a:pt x="0" y="4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0" name="Rectangle 47"/>
            <p:cNvSpPr>
              <a:spLocks noChangeArrowheads="1"/>
            </p:cNvSpPr>
            <p:nvPr/>
          </p:nvSpPr>
          <p:spPr bwMode="auto">
            <a:xfrm>
              <a:off x="7855452" y="4360578"/>
              <a:ext cx="1425" cy="1425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6" name="Freeform 48"/>
            <p:cNvSpPr>
              <a:spLocks/>
            </p:cNvSpPr>
            <p:nvPr/>
          </p:nvSpPr>
          <p:spPr bwMode="auto">
            <a:xfrm>
              <a:off x="7855452" y="436057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7" name="Rectangle 49"/>
            <p:cNvSpPr>
              <a:spLocks noChangeArrowheads="1"/>
            </p:cNvSpPr>
            <p:nvPr/>
          </p:nvSpPr>
          <p:spPr bwMode="auto">
            <a:xfrm>
              <a:off x="7873973" y="4427540"/>
              <a:ext cx="1425" cy="1425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8" name="Freeform 50"/>
            <p:cNvSpPr>
              <a:spLocks/>
            </p:cNvSpPr>
            <p:nvPr/>
          </p:nvSpPr>
          <p:spPr bwMode="auto">
            <a:xfrm>
              <a:off x="7873973" y="442754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9" name="Freeform 51"/>
            <p:cNvSpPr>
              <a:spLocks/>
            </p:cNvSpPr>
            <p:nvPr/>
          </p:nvSpPr>
          <p:spPr bwMode="auto">
            <a:xfrm>
              <a:off x="7873973" y="4446062"/>
              <a:ext cx="0" cy="7124"/>
            </a:xfrm>
            <a:custGeom>
              <a:avLst/>
              <a:gdLst>
                <a:gd name="T0" fmla="*/ 5 h 5"/>
                <a:gd name="T1" fmla="*/ 0 h 5"/>
                <a:gd name="T2" fmla="*/ 5 h 5"/>
                <a:gd name="T3" fmla="*/ 5 h 5"/>
                <a:gd name="T4" fmla="*/ 5 h 5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5">
                  <a:moveTo>
                    <a:pt x="0" y="5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0" name="Freeform 52"/>
            <p:cNvSpPr>
              <a:spLocks/>
            </p:cNvSpPr>
            <p:nvPr/>
          </p:nvSpPr>
          <p:spPr bwMode="auto">
            <a:xfrm>
              <a:off x="7873973" y="4446062"/>
              <a:ext cx="0" cy="7124"/>
            </a:xfrm>
            <a:custGeom>
              <a:avLst/>
              <a:gdLst>
                <a:gd name="T0" fmla="*/ 5 h 5"/>
                <a:gd name="T1" fmla="*/ 0 h 5"/>
                <a:gd name="T2" fmla="*/ 5 h 5"/>
                <a:gd name="T3" fmla="*/ 5 h 5"/>
                <a:gd name="T4" fmla="*/ 5 h 5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5">
                  <a:moveTo>
                    <a:pt x="0" y="5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1" name="Freeform 53"/>
            <p:cNvSpPr>
              <a:spLocks/>
            </p:cNvSpPr>
            <p:nvPr/>
          </p:nvSpPr>
          <p:spPr bwMode="auto">
            <a:xfrm>
              <a:off x="7862576" y="4464583"/>
              <a:ext cx="5699" cy="0"/>
            </a:xfrm>
            <a:custGeom>
              <a:avLst/>
              <a:gdLst>
                <a:gd name="T0" fmla="*/ 4 w 4"/>
                <a:gd name="T1" fmla="*/ 4 w 4"/>
                <a:gd name="T2" fmla="*/ 4 w 4"/>
                <a:gd name="T3" fmla="*/ 0 w 4"/>
                <a:gd name="T4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lnTo>
                    <a:pt x="4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2" name="Freeform 54"/>
            <p:cNvSpPr>
              <a:spLocks/>
            </p:cNvSpPr>
            <p:nvPr/>
          </p:nvSpPr>
          <p:spPr bwMode="auto">
            <a:xfrm>
              <a:off x="7862576" y="4464583"/>
              <a:ext cx="5699" cy="0"/>
            </a:xfrm>
            <a:custGeom>
              <a:avLst/>
              <a:gdLst>
                <a:gd name="T0" fmla="*/ 4 w 4"/>
                <a:gd name="T1" fmla="*/ 4 w 4"/>
                <a:gd name="T2" fmla="*/ 4 w 4"/>
                <a:gd name="T3" fmla="*/ 0 w 4"/>
                <a:gd name="T4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lnTo>
                    <a:pt x="4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3" name="Freeform 55"/>
            <p:cNvSpPr>
              <a:spLocks/>
            </p:cNvSpPr>
            <p:nvPr/>
          </p:nvSpPr>
          <p:spPr bwMode="auto">
            <a:xfrm>
              <a:off x="7836931" y="4490228"/>
              <a:ext cx="0" cy="5699"/>
            </a:xfrm>
            <a:custGeom>
              <a:avLst/>
              <a:gdLst>
                <a:gd name="T0" fmla="*/ 0 h 4"/>
                <a:gd name="T1" fmla="*/ 4 h 4"/>
                <a:gd name="T2" fmla="*/ 4 h 4"/>
                <a:gd name="T3" fmla="*/ 4 h 4"/>
                <a:gd name="T4" fmla="*/ 0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4">
                  <a:moveTo>
                    <a:pt x="0" y="0"/>
                  </a:move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4" name="Freeform 56"/>
            <p:cNvSpPr>
              <a:spLocks/>
            </p:cNvSpPr>
            <p:nvPr/>
          </p:nvSpPr>
          <p:spPr bwMode="auto">
            <a:xfrm>
              <a:off x="7836931" y="4490228"/>
              <a:ext cx="0" cy="5699"/>
            </a:xfrm>
            <a:custGeom>
              <a:avLst/>
              <a:gdLst>
                <a:gd name="T0" fmla="*/ 0 h 4"/>
                <a:gd name="T1" fmla="*/ 4 h 4"/>
                <a:gd name="T2" fmla="*/ 4 h 4"/>
                <a:gd name="T3" fmla="*/ 4 h 4"/>
                <a:gd name="T4" fmla="*/ 0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4">
                  <a:moveTo>
                    <a:pt x="0" y="0"/>
                  </a:move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5" name="Freeform 57"/>
            <p:cNvSpPr>
              <a:spLocks/>
            </p:cNvSpPr>
            <p:nvPr/>
          </p:nvSpPr>
          <p:spPr bwMode="auto">
            <a:xfrm>
              <a:off x="4299330" y="1612278"/>
              <a:ext cx="3846766" cy="4510688"/>
            </a:xfrm>
            <a:custGeom>
              <a:avLst/>
              <a:gdLst>
                <a:gd name="T0" fmla="*/ 274 w 624"/>
                <a:gd name="T1" fmla="*/ 2 h 732"/>
                <a:gd name="T2" fmla="*/ 379 w 624"/>
                <a:gd name="T3" fmla="*/ 12 h 732"/>
                <a:gd name="T4" fmla="*/ 450 w 624"/>
                <a:gd name="T5" fmla="*/ 46 h 732"/>
                <a:gd name="T6" fmla="*/ 497 w 624"/>
                <a:gd name="T7" fmla="*/ 89 h 732"/>
                <a:gd name="T8" fmla="*/ 519 w 624"/>
                <a:gd name="T9" fmla="*/ 132 h 732"/>
                <a:gd name="T10" fmla="*/ 527 w 624"/>
                <a:gd name="T11" fmla="*/ 205 h 732"/>
                <a:gd name="T12" fmla="*/ 546 w 624"/>
                <a:gd name="T13" fmla="*/ 248 h 732"/>
                <a:gd name="T14" fmla="*/ 565 w 624"/>
                <a:gd name="T15" fmla="*/ 264 h 732"/>
                <a:gd name="T16" fmla="*/ 610 w 624"/>
                <a:gd name="T17" fmla="*/ 289 h 732"/>
                <a:gd name="T18" fmla="*/ 624 w 624"/>
                <a:gd name="T19" fmla="*/ 315 h 732"/>
                <a:gd name="T20" fmla="*/ 622 w 624"/>
                <a:gd name="T21" fmla="*/ 331 h 732"/>
                <a:gd name="T22" fmla="*/ 590 w 624"/>
                <a:gd name="T23" fmla="*/ 362 h 732"/>
                <a:gd name="T24" fmla="*/ 579 w 624"/>
                <a:gd name="T25" fmla="*/ 371 h 732"/>
                <a:gd name="T26" fmla="*/ 595 w 624"/>
                <a:gd name="T27" fmla="*/ 401 h 732"/>
                <a:gd name="T28" fmla="*/ 593 w 624"/>
                <a:gd name="T29" fmla="*/ 426 h 732"/>
                <a:gd name="T30" fmla="*/ 576 w 624"/>
                <a:gd name="T31" fmla="*/ 433 h 732"/>
                <a:gd name="T32" fmla="*/ 576 w 624"/>
                <a:gd name="T33" fmla="*/ 433 h 732"/>
                <a:gd name="T34" fmla="*/ 574 w 624"/>
                <a:gd name="T35" fmla="*/ 434 h 732"/>
                <a:gd name="T36" fmla="*/ 576 w 624"/>
                <a:gd name="T37" fmla="*/ 439 h 732"/>
                <a:gd name="T38" fmla="*/ 582 w 624"/>
                <a:gd name="T39" fmla="*/ 445 h 732"/>
                <a:gd name="T40" fmla="*/ 584 w 624"/>
                <a:gd name="T41" fmla="*/ 471 h 732"/>
                <a:gd name="T42" fmla="*/ 577 w 624"/>
                <a:gd name="T43" fmla="*/ 477 h 732"/>
                <a:gd name="T44" fmla="*/ 571 w 624"/>
                <a:gd name="T45" fmla="*/ 486 h 732"/>
                <a:gd name="T46" fmla="*/ 576 w 624"/>
                <a:gd name="T47" fmla="*/ 505 h 732"/>
                <a:gd name="T48" fmla="*/ 580 w 624"/>
                <a:gd name="T49" fmla="*/ 513 h 732"/>
                <a:gd name="T50" fmla="*/ 588 w 624"/>
                <a:gd name="T51" fmla="*/ 539 h 732"/>
                <a:gd name="T52" fmla="*/ 556 w 624"/>
                <a:gd name="T53" fmla="*/ 580 h 732"/>
                <a:gd name="T54" fmla="*/ 519 w 624"/>
                <a:gd name="T55" fmla="*/ 591 h 732"/>
                <a:gd name="T56" fmla="*/ 479 w 624"/>
                <a:gd name="T57" fmla="*/ 594 h 732"/>
                <a:gd name="T58" fmla="*/ 431 w 624"/>
                <a:gd name="T59" fmla="*/ 622 h 732"/>
                <a:gd name="T60" fmla="*/ 429 w 624"/>
                <a:gd name="T61" fmla="*/ 645 h 732"/>
                <a:gd name="T62" fmla="*/ 437 w 624"/>
                <a:gd name="T63" fmla="*/ 693 h 732"/>
                <a:gd name="T64" fmla="*/ 451 w 624"/>
                <a:gd name="T65" fmla="*/ 727 h 732"/>
                <a:gd name="T66" fmla="*/ 444 w 624"/>
                <a:gd name="T67" fmla="*/ 730 h 732"/>
                <a:gd name="T68" fmla="*/ 441 w 624"/>
                <a:gd name="T69" fmla="*/ 731 h 732"/>
                <a:gd name="T70" fmla="*/ 436 w 624"/>
                <a:gd name="T71" fmla="*/ 731 h 732"/>
                <a:gd name="T72" fmla="*/ 398 w 624"/>
                <a:gd name="T73" fmla="*/ 730 h 732"/>
                <a:gd name="T74" fmla="*/ 298 w 624"/>
                <a:gd name="T75" fmla="*/ 727 h 732"/>
                <a:gd name="T76" fmla="*/ 199 w 624"/>
                <a:gd name="T77" fmla="*/ 729 h 732"/>
                <a:gd name="T78" fmla="*/ 100 w 624"/>
                <a:gd name="T79" fmla="*/ 731 h 732"/>
                <a:gd name="T80" fmla="*/ 83 w 624"/>
                <a:gd name="T81" fmla="*/ 731 h 732"/>
                <a:gd name="T82" fmla="*/ 120 w 624"/>
                <a:gd name="T83" fmla="*/ 674 h 732"/>
                <a:gd name="T84" fmla="*/ 132 w 624"/>
                <a:gd name="T85" fmla="*/ 635 h 732"/>
                <a:gd name="T86" fmla="*/ 127 w 624"/>
                <a:gd name="T87" fmla="*/ 561 h 732"/>
                <a:gd name="T88" fmla="*/ 81 w 624"/>
                <a:gd name="T89" fmla="*/ 475 h 732"/>
                <a:gd name="T90" fmla="*/ 68 w 624"/>
                <a:gd name="T91" fmla="*/ 460 h 732"/>
                <a:gd name="T92" fmla="*/ 45 w 624"/>
                <a:gd name="T93" fmla="*/ 427 h 732"/>
                <a:gd name="T94" fmla="*/ 46 w 624"/>
                <a:gd name="T95" fmla="*/ 428 h 732"/>
                <a:gd name="T96" fmla="*/ 2 w 624"/>
                <a:gd name="T97" fmla="*/ 309 h 732"/>
                <a:gd name="T98" fmla="*/ 1 w 624"/>
                <a:gd name="T99" fmla="*/ 260 h 732"/>
                <a:gd name="T100" fmla="*/ 4 w 624"/>
                <a:gd name="T101" fmla="*/ 236 h 732"/>
                <a:gd name="T102" fmla="*/ 12 w 624"/>
                <a:gd name="T103" fmla="*/ 203 h 732"/>
                <a:gd name="T104" fmla="*/ 17 w 624"/>
                <a:gd name="T105" fmla="*/ 186 h 732"/>
                <a:gd name="T106" fmla="*/ 24 w 624"/>
                <a:gd name="T107" fmla="*/ 170 h 732"/>
                <a:gd name="T108" fmla="*/ 23 w 624"/>
                <a:gd name="T109" fmla="*/ 171 h 732"/>
                <a:gd name="T110" fmla="*/ 77 w 624"/>
                <a:gd name="T111" fmla="*/ 85 h 732"/>
                <a:gd name="T112" fmla="*/ 77 w 624"/>
                <a:gd name="T113" fmla="*/ 86 h 732"/>
                <a:gd name="T114" fmla="*/ 92 w 624"/>
                <a:gd name="T115" fmla="*/ 71 h 732"/>
                <a:gd name="T116" fmla="*/ 114 w 624"/>
                <a:gd name="T117" fmla="*/ 54 h 732"/>
                <a:gd name="T118" fmla="*/ 163 w 624"/>
                <a:gd name="T119" fmla="*/ 27 h 732"/>
                <a:gd name="T120" fmla="*/ 274 w 624"/>
                <a:gd name="T121" fmla="*/ 2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624" h="732">
                  <a:moveTo>
                    <a:pt x="274" y="2"/>
                  </a:moveTo>
                  <a:cubicBezTo>
                    <a:pt x="309" y="0"/>
                    <a:pt x="345" y="2"/>
                    <a:pt x="379" y="12"/>
                  </a:cubicBezTo>
                  <a:cubicBezTo>
                    <a:pt x="405" y="19"/>
                    <a:pt x="428" y="31"/>
                    <a:pt x="450" y="46"/>
                  </a:cubicBezTo>
                  <a:cubicBezTo>
                    <a:pt x="470" y="60"/>
                    <a:pt x="485" y="68"/>
                    <a:pt x="497" y="89"/>
                  </a:cubicBezTo>
                  <a:cubicBezTo>
                    <a:pt x="503" y="100"/>
                    <a:pt x="517" y="120"/>
                    <a:pt x="519" y="132"/>
                  </a:cubicBezTo>
                  <a:cubicBezTo>
                    <a:pt x="524" y="155"/>
                    <a:pt x="523" y="182"/>
                    <a:pt x="527" y="205"/>
                  </a:cubicBezTo>
                  <a:cubicBezTo>
                    <a:pt x="530" y="222"/>
                    <a:pt x="532" y="235"/>
                    <a:pt x="546" y="248"/>
                  </a:cubicBezTo>
                  <a:cubicBezTo>
                    <a:pt x="551" y="254"/>
                    <a:pt x="558" y="260"/>
                    <a:pt x="565" y="264"/>
                  </a:cubicBezTo>
                  <a:cubicBezTo>
                    <a:pt x="579" y="273"/>
                    <a:pt x="597" y="279"/>
                    <a:pt x="610" y="289"/>
                  </a:cubicBezTo>
                  <a:cubicBezTo>
                    <a:pt x="617" y="295"/>
                    <a:pt x="624" y="307"/>
                    <a:pt x="624" y="315"/>
                  </a:cubicBezTo>
                  <a:cubicBezTo>
                    <a:pt x="624" y="320"/>
                    <a:pt x="623" y="326"/>
                    <a:pt x="622" y="331"/>
                  </a:cubicBezTo>
                  <a:cubicBezTo>
                    <a:pt x="618" y="347"/>
                    <a:pt x="604" y="356"/>
                    <a:pt x="590" y="362"/>
                  </a:cubicBezTo>
                  <a:cubicBezTo>
                    <a:pt x="585" y="364"/>
                    <a:pt x="581" y="365"/>
                    <a:pt x="579" y="371"/>
                  </a:cubicBezTo>
                  <a:cubicBezTo>
                    <a:pt x="578" y="378"/>
                    <a:pt x="594" y="398"/>
                    <a:pt x="595" y="401"/>
                  </a:cubicBezTo>
                  <a:cubicBezTo>
                    <a:pt x="601" y="414"/>
                    <a:pt x="599" y="419"/>
                    <a:pt x="593" y="426"/>
                  </a:cubicBezTo>
                  <a:cubicBezTo>
                    <a:pt x="587" y="430"/>
                    <a:pt x="582" y="431"/>
                    <a:pt x="576" y="433"/>
                  </a:cubicBezTo>
                  <a:cubicBezTo>
                    <a:pt x="575" y="434"/>
                    <a:pt x="576" y="433"/>
                    <a:pt x="576" y="433"/>
                  </a:cubicBezTo>
                  <a:cubicBezTo>
                    <a:pt x="577" y="433"/>
                    <a:pt x="578" y="433"/>
                    <a:pt x="574" y="434"/>
                  </a:cubicBezTo>
                  <a:cubicBezTo>
                    <a:pt x="571" y="436"/>
                    <a:pt x="574" y="437"/>
                    <a:pt x="576" y="439"/>
                  </a:cubicBezTo>
                  <a:cubicBezTo>
                    <a:pt x="577" y="440"/>
                    <a:pt x="580" y="443"/>
                    <a:pt x="582" y="445"/>
                  </a:cubicBezTo>
                  <a:cubicBezTo>
                    <a:pt x="586" y="450"/>
                    <a:pt x="591" y="464"/>
                    <a:pt x="584" y="471"/>
                  </a:cubicBezTo>
                  <a:cubicBezTo>
                    <a:pt x="584" y="471"/>
                    <a:pt x="578" y="476"/>
                    <a:pt x="577" y="477"/>
                  </a:cubicBezTo>
                  <a:cubicBezTo>
                    <a:pt x="575" y="480"/>
                    <a:pt x="572" y="483"/>
                    <a:pt x="571" y="486"/>
                  </a:cubicBezTo>
                  <a:cubicBezTo>
                    <a:pt x="569" y="493"/>
                    <a:pt x="573" y="498"/>
                    <a:pt x="576" y="505"/>
                  </a:cubicBezTo>
                  <a:cubicBezTo>
                    <a:pt x="577" y="508"/>
                    <a:pt x="578" y="511"/>
                    <a:pt x="580" y="513"/>
                  </a:cubicBezTo>
                  <a:cubicBezTo>
                    <a:pt x="584" y="522"/>
                    <a:pt x="587" y="529"/>
                    <a:pt x="588" y="539"/>
                  </a:cubicBezTo>
                  <a:cubicBezTo>
                    <a:pt x="589" y="557"/>
                    <a:pt x="572" y="572"/>
                    <a:pt x="556" y="580"/>
                  </a:cubicBezTo>
                  <a:cubicBezTo>
                    <a:pt x="543" y="587"/>
                    <a:pt x="532" y="589"/>
                    <a:pt x="519" y="591"/>
                  </a:cubicBezTo>
                  <a:cubicBezTo>
                    <a:pt x="506" y="592"/>
                    <a:pt x="492" y="593"/>
                    <a:pt x="479" y="594"/>
                  </a:cubicBezTo>
                  <a:cubicBezTo>
                    <a:pt x="457" y="596"/>
                    <a:pt x="439" y="597"/>
                    <a:pt x="431" y="622"/>
                  </a:cubicBezTo>
                  <a:cubicBezTo>
                    <a:pt x="430" y="629"/>
                    <a:pt x="429" y="639"/>
                    <a:pt x="429" y="645"/>
                  </a:cubicBezTo>
                  <a:cubicBezTo>
                    <a:pt x="428" y="660"/>
                    <a:pt x="432" y="680"/>
                    <a:pt x="437" y="693"/>
                  </a:cubicBezTo>
                  <a:cubicBezTo>
                    <a:pt x="443" y="710"/>
                    <a:pt x="443" y="711"/>
                    <a:pt x="451" y="727"/>
                  </a:cubicBezTo>
                  <a:cubicBezTo>
                    <a:pt x="449" y="729"/>
                    <a:pt x="447" y="729"/>
                    <a:pt x="444" y="730"/>
                  </a:cubicBezTo>
                  <a:cubicBezTo>
                    <a:pt x="443" y="731"/>
                    <a:pt x="442" y="731"/>
                    <a:pt x="441" y="731"/>
                  </a:cubicBezTo>
                  <a:cubicBezTo>
                    <a:pt x="439" y="731"/>
                    <a:pt x="439" y="731"/>
                    <a:pt x="436" y="731"/>
                  </a:cubicBezTo>
                  <a:cubicBezTo>
                    <a:pt x="423" y="731"/>
                    <a:pt x="411" y="731"/>
                    <a:pt x="398" y="730"/>
                  </a:cubicBezTo>
                  <a:cubicBezTo>
                    <a:pt x="365" y="729"/>
                    <a:pt x="328" y="727"/>
                    <a:pt x="298" y="727"/>
                  </a:cubicBezTo>
                  <a:cubicBezTo>
                    <a:pt x="265" y="726"/>
                    <a:pt x="232" y="727"/>
                    <a:pt x="199" y="729"/>
                  </a:cubicBezTo>
                  <a:cubicBezTo>
                    <a:pt x="166" y="730"/>
                    <a:pt x="133" y="732"/>
                    <a:pt x="100" y="731"/>
                  </a:cubicBezTo>
                  <a:cubicBezTo>
                    <a:pt x="94" y="731"/>
                    <a:pt x="88" y="731"/>
                    <a:pt x="83" y="731"/>
                  </a:cubicBezTo>
                  <a:cubicBezTo>
                    <a:pt x="97" y="713"/>
                    <a:pt x="111" y="694"/>
                    <a:pt x="120" y="674"/>
                  </a:cubicBezTo>
                  <a:cubicBezTo>
                    <a:pt x="125" y="661"/>
                    <a:pt x="129" y="649"/>
                    <a:pt x="132" y="635"/>
                  </a:cubicBezTo>
                  <a:cubicBezTo>
                    <a:pt x="137" y="610"/>
                    <a:pt x="133" y="584"/>
                    <a:pt x="127" y="561"/>
                  </a:cubicBezTo>
                  <a:cubicBezTo>
                    <a:pt x="119" y="529"/>
                    <a:pt x="100" y="501"/>
                    <a:pt x="81" y="475"/>
                  </a:cubicBezTo>
                  <a:cubicBezTo>
                    <a:pt x="77" y="470"/>
                    <a:pt x="72" y="465"/>
                    <a:pt x="68" y="460"/>
                  </a:cubicBezTo>
                  <a:cubicBezTo>
                    <a:pt x="59" y="449"/>
                    <a:pt x="52" y="438"/>
                    <a:pt x="45" y="427"/>
                  </a:cubicBezTo>
                  <a:cubicBezTo>
                    <a:pt x="45" y="427"/>
                    <a:pt x="45" y="428"/>
                    <a:pt x="46" y="428"/>
                  </a:cubicBezTo>
                  <a:cubicBezTo>
                    <a:pt x="23" y="392"/>
                    <a:pt x="8" y="352"/>
                    <a:pt x="2" y="309"/>
                  </a:cubicBezTo>
                  <a:cubicBezTo>
                    <a:pt x="0" y="293"/>
                    <a:pt x="0" y="276"/>
                    <a:pt x="1" y="260"/>
                  </a:cubicBezTo>
                  <a:cubicBezTo>
                    <a:pt x="1" y="252"/>
                    <a:pt x="3" y="244"/>
                    <a:pt x="4" y="236"/>
                  </a:cubicBezTo>
                  <a:cubicBezTo>
                    <a:pt x="5" y="225"/>
                    <a:pt x="9" y="214"/>
                    <a:pt x="12" y="203"/>
                  </a:cubicBezTo>
                  <a:cubicBezTo>
                    <a:pt x="13" y="198"/>
                    <a:pt x="15" y="192"/>
                    <a:pt x="17" y="186"/>
                  </a:cubicBezTo>
                  <a:cubicBezTo>
                    <a:pt x="19" y="181"/>
                    <a:pt x="21" y="174"/>
                    <a:pt x="24" y="170"/>
                  </a:cubicBezTo>
                  <a:cubicBezTo>
                    <a:pt x="23" y="171"/>
                    <a:pt x="23" y="171"/>
                    <a:pt x="23" y="171"/>
                  </a:cubicBezTo>
                  <a:cubicBezTo>
                    <a:pt x="38" y="140"/>
                    <a:pt x="53" y="110"/>
                    <a:pt x="77" y="85"/>
                  </a:cubicBezTo>
                  <a:cubicBezTo>
                    <a:pt x="77" y="85"/>
                    <a:pt x="77" y="86"/>
                    <a:pt x="77" y="86"/>
                  </a:cubicBezTo>
                  <a:cubicBezTo>
                    <a:pt x="80" y="80"/>
                    <a:pt x="87" y="76"/>
                    <a:pt x="92" y="71"/>
                  </a:cubicBezTo>
                  <a:cubicBezTo>
                    <a:pt x="99" y="65"/>
                    <a:pt x="106" y="59"/>
                    <a:pt x="114" y="54"/>
                  </a:cubicBezTo>
                  <a:cubicBezTo>
                    <a:pt x="129" y="43"/>
                    <a:pt x="146" y="34"/>
                    <a:pt x="163" y="27"/>
                  </a:cubicBezTo>
                  <a:cubicBezTo>
                    <a:pt x="198" y="12"/>
                    <a:pt x="236" y="4"/>
                    <a:pt x="274" y="2"/>
                  </a:cubicBezTo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6" name="Freeform 58"/>
            <p:cNvSpPr>
              <a:spLocks/>
            </p:cNvSpPr>
            <p:nvPr/>
          </p:nvSpPr>
          <p:spPr bwMode="auto">
            <a:xfrm>
              <a:off x="4299330" y="1612278"/>
              <a:ext cx="3365208" cy="4510688"/>
            </a:xfrm>
            <a:custGeom>
              <a:avLst/>
              <a:gdLst>
                <a:gd name="T0" fmla="*/ 398 w 546"/>
                <a:gd name="T1" fmla="*/ 730 h 732"/>
                <a:gd name="T2" fmla="*/ 298 w 546"/>
                <a:gd name="T3" fmla="*/ 727 h 732"/>
                <a:gd name="T4" fmla="*/ 199 w 546"/>
                <a:gd name="T5" fmla="*/ 729 h 732"/>
                <a:gd name="T6" fmla="*/ 100 w 546"/>
                <a:gd name="T7" fmla="*/ 731 h 732"/>
                <a:gd name="T8" fmla="*/ 83 w 546"/>
                <a:gd name="T9" fmla="*/ 731 h 732"/>
                <a:gd name="T10" fmla="*/ 120 w 546"/>
                <a:gd name="T11" fmla="*/ 674 h 732"/>
                <a:gd name="T12" fmla="*/ 132 w 546"/>
                <a:gd name="T13" fmla="*/ 635 h 732"/>
                <a:gd name="T14" fmla="*/ 127 w 546"/>
                <a:gd name="T15" fmla="*/ 561 h 732"/>
                <a:gd name="T16" fmla="*/ 81 w 546"/>
                <a:gd name="T17" fmla="*/ 475 h 732"/>
                <a:gd name="T18" fmla="*/ 68 w 546"/>
                <a:gd name="T19" fmla="*/ 460 h 732"/>
                <a:gd name="T20" fmla="*/ 45 w 546"/>
                <a:gd name="T21" fmla="*/ 427 h 732"/>
                <a:gd name="T22" fmla="*/ 46 w 546"/>
                <a:gd name="T23" fmla="*/ 428 h 732"/>
                <a:gd name="T24" fmla="*/ 2 w 546"/>
                <a:gd name="T25" fmla="*/ 309 h 732"/>
                <a:gd name="T26" fmla="*/ 1 w 546"/>
                <a:gd name="T27" fmla="*/ 260 h 732"/>
                <a:gd name="T28" fmla="*/ 4 w 546"/>
                <a:gd name="T29" fmla="*/ 236 h 732"/>
                <a:gd name="T30" fmla="*/ 12 w 546"/>
                <a:gd name="T31" fmla="*/ 203 h 732"/>
                <a:gd name="T32" fmla="*/ 17 w 546"/>
                <a:gd name="T33" fmla="*/ 186 h 732"/>
                <a:gd name="T34" fmla="*/ 24 w 546"/>
                <a:gd name="T35" fmla="*/ 170 h 732"/>
                <a:gd name="T36" fmla="*/ 23 w 546"/>
                <a:gd name="T37" fmla="*/ 171 h 732"/>
                <a:gd name="T38" fmla="*/ 77 w 546"/>
                <a:gd name="T39" fmla="*/ 85 h 732"/>
                <a:gd name="T40" fmla="*/ 77 w 546"/>
                <a:gd name="T41" fmla="*/ 86 h 732"/>
                <a:gd name="T42" fmla="*/ 92 w 546"/>
                <a:gd name="T43" fmla="*/ 71 h 732"/>
                <a:gd name="T44" fmla="*/ 114 w 546"/>
                <a:gd name="T45" fmla="*/ 54 h 732"/>
                <a:gd name="T46" fmla="*/ 163 w 546"/>
                <a:gd name="T47" fmla="*/ 27 h 732"/>
                <a:gd name="T48" fmla="*/ 274 w 546"/>
                <a:gd name="T49" fmla="*/ 2 h 732"/>
                <a:gd name="T50" fmla="*/ 379 w 546"/>
                <a:gd name="T51" fmla="*/ 12 h 732"/>
                <a:gd name="T52" fmla="*/ 450 w 546"/>
                <a:gd name="T53" fmla="*/ 46 h 732"/>
                <a:gd name="T54" fmla="*/ 492 w 546"/>
                <a:gd name="T55" fmla="*/ 81 h 732"/>
                <a:gd name="T56" fmla="*/ 519 w 546"/>
                <a:gd name="T57" fmla="*/ 132 h 732"/>
                <a:gd name="T58" fmla="*/ 527 w 546"/>
                <a:gd name="T59" fmla="*/ 205 h 732"/>
                <a:gd name="T60" fmla="*/ 546 w 546"/>
                <a:gd name="T61" fmla="*/ 248 h 732"/>
                <a:gd name="T62" fmla="*/ 398 w 546"/>
                <a:gd name="T63" fmla="*/ 730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46" h="732">
                  <a:moveTo>
                    <a:pt x="398" y="730"/>
                  </a:moveTo>
                  <a:cubicBezTo>
                    <a:pt x="365" y="729"/>
                    <a:pt x="328" y="727"/>
                    <a:pt x="298" y="727"/>
                  </a:cubicBezTo>
                  <a:cubicBezTo>
                    <a:pt x="265" y="726"/>
                    <a:pt x="232" y="727"/>
                    <a:pt x="199" y="729"/>
                  </a:cubicBezTo>
                  <a:cubicBezTo>
                    <a:pt x="166" y="730"/>
                    <a:pt x="133" y="732"/>
                    <a:pt x="100" y="731"/>
                  </a:cubicBezTo>
                  <a:cubicBezTo>
                    <a:pt x="94" y="731"/>
                    <a:pt x="88" y="731"/>
                    <a:pt x="83" y="731"/>
                  </a:cubicBezTo>
                  <a:cubicBezTo>
                    <a:pt x="97" y="713"/>
                    <a:pt x="111" y="694"/>
                    <a:pt x="120" y="674"/>
                  </a:cubicBezTo>
                  <a:cubicBezTo>
                    <a:pt x="125" y="661"/>
                    <a:pt x="129" y="649"/>
                    <a:pt x="132" y="635"/>
                  </a:cubicBezTo>
                  <a:cubicBezTo>
                    <a:pt x="137" y="610"/>
                    <a:pt x="133" y="584"/>
                    <a:pt x="127" y="561"/>
                  </a:cubicBezTo>
                  <a:cubicBezTo>
                    <a:pt x="119" y="529"/>
                    <a:pt x="100" y="501"/>
                    <a:pt x="81" y="475"/>
                  </a:cubicBezTo>
                  <a:cubicBezTo>
                    <a:pt x="77" y="470"/>
                    <a:pt x="72" y="465"/>
                    <a:pt x="68" y="460"/>
                  </a:cubicBezTo>
                  <a:cubicBezTo>
                    <a:pt x="59" y="449"/>
                    <a:pt x="52" y="438"/>
                    <a:pt x="45" y="427"/>
                  </a:cubicBezTo>
                  <a:cubicBezTo>
                    <a:pt x="45" y="427"/>
                    <a:pt x="45" y="428"/>
                    <a:pt x="46" y="428"/>
                  </a:cubicBezTo>
                  <a:cubicBezTo>
                    <a:pt x="23" y="392"/>
                    <a:pt x="8" y="352"/>
                    <a:pt x="2" y="309"/>
                  </a:cubicBezTo>
                  <a:cubicBezTo>
                    <a:pt x="0" y="293"/>
                    <a:pt x="0" y="276"/>
                    <a:pt x="1" y="260"/>
                  </a:cubicBezTo>
                  <a:cubicBezTo>
                    <a:pt x="1" y="252"/>
                    <a:pt x="3" y="244"/>
                    <a:pt x="4" y="236"/>
                  </a:cubicBezTo>
                  <a:cubicBezTo>
                    <a:pt x="5" y="225"/>
                    <a:pt x="9" y="214"/>
                    <a:pt x="12" y="203"/>
                  </a:cubicBezTo>
                  <a:cubicBezTo>
                    <a:pt x="13" y="198"/>
                    <a:pt x="15" y="192"/>
                    <a:pt x="17" y="186"/>
                  </a:cubicBezTo>
                  <a:cubicBezTo>
                    <a:pt x="19" y="181"/>
                    <a:pt x="21" y="174"/>
                    <a:pt x="24" y="170"/>
                  </a:cubicBezTo>
                  <a:cubicBezTo>
                    <a:pt x="23" y="171"/>
                    <a:pt x="23" y="171"/>
                    <a:pt x="23" y="171"/>
                  </a:cubicBezTo>
                  <a:cubicBezTo>
                    <a:pt x="38" y="140"/>
                    <a:pt x="53" y="110"/>
                    <a:pt x="77" y="85"/>
                  </a:cubicBezTo>
                  <a:cubicBezTo>
                    <a:pt x="77" y="85"/>
                    <a:pt x="77" y="86"/>
                    <a:pt x="77" y="86"/>
                  </a:cubicBezTo>
                  <a:cubicBezTo>
                    <a:pt x="80" y="80"/>
                    <a:pt x="87" y="76"/>
                    <a:pt x="92" y="71"/>
                  </a:cubicBezTo>
                  <a:cubicBezTo>
                    <a:pt x="99" y="65"/>
                    <a:pt x="106" y="59"/>
                    <a:pt x="114" y="54"/>
                  </a:cubicBezTo>
                  <a:cubicBezTo>
                    <a:pt x="129" y="43"/>
                    <a:pt x="146" y="34"/>
                    <a:pt x="163" y="27"/>
                  </a:cubicBezTo>
                  <a:cubicBezTo>
                    <a:pt x="198" y="12"/>
                    <a:pt x="236" y="4"/>
                    <a:pt x="274" y="2"/>
                  </a:cubicBezTo>
                  <a:cubicBezTo>
                    <a:pt x="309" y="0"/>
                    <a:pt x="345" y="2"/>
                    <a:pt x="379" y="12"/>
                  </a:cubicBezTo>
                  <a:cubicBezTo>
                    <a:pt x="405" y="19"/>
                    <a:pt x="428" y="31"/>
                    <a:pt x="450" y="46"/>
                  </a:cubicBezTo>
                  <a:cubicBezTo>
                    <a:pt x="470" y="60"/>
                    <a:pt x="475" y="65"/>
                    <a:pt x="492" y="81"/>
                  </a:cubicBezTo>
                  <a:cubicBezTo>
                    <a:pt x="498" y="92"/>
                    <a:pt x="516" y="113"/>
                    <a:pt x="519" y="132"/>
                  </a:cubicBezTo>
                  <a:cubicBezTo>
                    <a:pt x="524" y="155"/>
                    <a:pt x="523" y="182"/>
                    <a:pt x="527" y="205"/>
                  </a:cubicBezTo>
                  <a:cubicBezTo>
                    <a:pt x="530" y="222"/>
                    <a:pt x="532" y="235"/>
                    <a:pt x="546" y="248"/>
                  </a:cubicBezTo>
                  <a:cubicBezTo>
                    <a:pt x="398" y="730"/>
                    <a:pt x="398" y="730"/>
                    <a:pt x="398" y="730"/>
                  </a:cubicBezTo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7" name="Freeform 59"/>
            <p:cNvSpPr>
              <a:spLocks/>
            </p:cNvSpPr>
            <p:nvPr/>
          </p:nvSpPr>
          <p:spPr bwMode="auto">
            <a:xfrm>
              <a:off x="7251367" y="3139586"/>
              <a:ext cx="894729" cy="2132818"/>
            </a:xfrm>
            <a:custGeom>
              <a:avLst/>
              <a:gdLst>
                <a:gd name="T0" fmla="*/ 67 w 145"/>
                <a:gd name="T1" fmla="*/ 0 h 346"/>
                <a:gd name="T2" fmla="*/ 86 w 145"/>
                <a:gd name="T3" fmla="*/ 16 h 346"/>
                <a:gd name="T4" fmla="*/ 131 w 145"/>
                <a:gd name="T5" fmla="*/ 41 h 346"/>
                <a:gd name="T6" fmla="*/ 145 w 145"/>
                <a:gd name="T7" fmla="*/ 67 h 346"/>
                <a:gd name="T8" fmla="*/ 143 w 145"/>
                <a:gd name="T9" fmla="*/ 83 h 346"/>
                <a:gd name="T10" fmla="*/ 111 w 145"/>
                <a:gd name="T11" fmla="*/ 114 h 346"/>
                <a:gd name="T12" fmla="*/ 100 w 145"/>
                <a:gd name="T13" fmla="*/ 123 h 346"/>
                <a:gd name="T14" fmla="*/ 116 w 145"/>
                <a:gd name="T15" fmla="*/ 153 h 346"/>
                <a:gd name="T16" fmla="*/ 114 w 145"/>
                <a:gd name="T17" fmla="*/ 178 h 346"/>
                <a:gd name="T18" fmla="*/ 97 w 145"/>
                <a:gd name="T19" fmla="*/ 185 h 346"/>
                <a:gd name="T20" fmla="*/ 97 w 145"/>
                <a:gd name="T21" fmla="*/ 185 h 346"/>
                <a:gd name="T22" fmla="*/ 95 w 145"/>
                <a:gd name="T23" fmla="*/ 186 h 346"/>
                <a:gd name="T24" fmla="*/ 97 w 145"/>
                <a:gd name="T25" fmla="*/ 191 h 346"/>
                <a:gd name="T26" fmla="*/ 103 w 145"/>
                <a:gd name="T27" fmla="*/ 197 h 346"/>
                <a:gd name="T28" fmla="*/ 105 w 145"/>
                <a:gd name="T29" fmla="*/ 223 h 346"/>
                <a:gd name="T30" fmla="*/ 98 w 145"/>
                <a:gd name="T31" fmla="*/ 229 h 346"/>
                <a:gd name="T32" fmla="*/ 92 w 145"/>
                <a:gd name="T33" fmla="*/ 238 h 346"/>
                <a:gd name="T34" fmla="*/ 97 w 145"/>
                <a:gd name="T35" fmla="*/ 257 h 346"/>
                <a:gd name="T36" fmla="*/ 101 w 145"/>
                <a:gd name="T37" fmla="*/ 265 h 346"/>
                <a:gd name="T38" fmla="*/ 109 w 145"/>
                <a:gd name="T39" fmla="*/ 291 h 346"/>
                <a:gd name="T40" fmla="*/ 77 w 145"/>
                <a:gd name="T41" fmla="*/ 332 h 346"/>
                <a:gd name="T42" fmla="*/ 40 w 145"/>
                <a:gd name="T43" fmla="*/ 343 h 346"/>
                <a:gd name="T44" fmla="*/ 0 w 145"/>
                <a:gd name="T45" fmla="*/ 346 h 346"/>
                <a:gd name="T46" fmla="*/ 67 w 145"/>
                <a:gd name="T47" fmla="*/ 0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45" h="346">
                  <a:moveTo>
                    <a:pt x="67" y="0"/>
                  </a:moveTo>
                  <a:cubicBezTo>
                    <a:pt x="72" y="6"/>
                    <a:pt x="79" y="12"/>
                    <a:pt x="86" y="16"/>
                  </a:cubicBezTo>
                  <a:cubicBezTo>
                    <a:pt x="100" y="25"/>
                    <a:pt x="118" y="31"/>
                    <a:pt x="131" y="41"/>
                  </a:cubicBezTo>
                  <a:cubicBezTo>
                    <a:pt x="138" y="47"/>
                    <a:pt x="145" y="59"/>
                    <a:pt x="145" y="67"/>
                  </a:cubicBezTo>
                  <a:cubicBezTo>
                    <a:pt x="145" y="72"/>
                    <a:pt x="144" y="78"/>
                    <a:pt x="143" y="83"/>
                  </a:cubicBezTo>
                  <a:cubicBezTo>
                    <a:pt x="139" y="99"/>
                    <a:pt x="125" y="108"/>
                    <a:pt x="111" y="114"/>
                  </a:cubicBezTo>
                  <a:cubicBezTo>
                    <a:pt x="106" y="116"/>
                    <a:pt x="102" y="117"/>
                    <a:pt x="100" y="123"/>
                  </a:cubicBezTo>
                  <a:cubicBezTo>
                    <a:pt x="99" y="130"/>
                    <a:pt x="115" y="150"/>
                    <a:pt x="116" y="153"/>
                  </a:cubicBezTo>
                  <a:cubicBezTo>
                    <a:pt x="122" y="166"/>
                    <a:pt x="120" y="171"/>
                    <a:pt x="114" y="178"/>
                  </a:cubicBezTo>
                  <a:cubicBezTo>
                    <a:pt x="108" y="182"/>
                    <a:pt x="103" y="183"/>
                    <a:pt x="97" y="185"/>
                  </a:cubicBezTo>
                  <a:cubicBezTo>
                    <a:pt x="96" y="186"/>
                    <a:pt x="97" y="185"/>
                    <a:pt x="97" y="185"/>
                  </a:cubicBezTo>
                  <a:cubicBezTo>
                    <a:pt x="98" y="185"/>
                    <a:pt x="99" y="185"/>
                    <a:pt x="95" y="186"/>
                  </a:cubicBezTo>
                  <a:cubicBezTo>
                    <a:pt x="92" y="188"/>
                    <a:pt x="95" y="189"/>
                    <a:pt x="97" y="191"/>
                  </a:cubicBezTo>
                  <a:cubicBezTo>
                    <a:pt x="98" y="192"/>
                    <a:pt x="101" y="195"/>
                    <a:pt x="103" y="197"/>
                  </a:cubicBezTo>
                  <a:cubicBezTo>
                    <a:pt x="107" y="202"/>
                    <a:pt x="112" y="216"/>
                    <a:pt x="105" y="223"/>
                  </a:cubicBezTo>
                  <a:cubicBezTo>
                    <a:pt x="105" y="223"/>
                    <a:pt x="99" y="228"/>
                    <a:pt x="98" y="229"/>
                  </a:cubicBezTo>
                  <a:cubicBezTo>
                    <a:pt x="96" y="232"/>
                    <a:pt x="93" y="235"/>
                    <a:pt x="92" y="238"/>
                  </a:cubicBezTo>
                  <a:cubicBezTo>
                    <a:pt x="90" y="245"/>
                    <a:pt x="94" y="250"/>
                    <a:pt x="97" y="257"/>
                  </a:cubicBezTo>
                  <a:cubicBezTo>
                    <a:pt x="98" y="260"/>
                    <a:pt x="99" y="263"/>
                    <a:pt x="101" y="265"/>
                  </a:cubicBezTo>
                  <a:cubicBezTo>
                    <a:pt x="105" y="274"/>
                    <a:pt x="108" y="281"/>
                    <a:pt x="109" y="291"/>
                  </a:cubicBezTo>
                  <a:cubicBezTo>
                    <a:pt x="110" y="309"/>
                    <a:pt x="93" y="324"/>
                    <a:pt x="77" y="332"/>
                  </a:cubicBezTo>
                  <a:cubicBezTo>
                    <a:pt x="64" y="339"/>
                    <a:pt x="53" y="341"/>
                    <a:pt x="40" y="343"/>
                  </a:cubicBezTo>
                  <a:cubicBezTo>
                    <a:pt x="27" y="344"/>
                    <a:pt x="13" y="345"/>
                    <a:pt x="0" y="346"/>
                  </a:cubicBezTo>
                  <a:cubicBezTo>
                    <a:pt x="67" y="0"/>
                    <a:pt x="67" y="0"/>
                    <a:pt x="67" y="0"/>
                  </a:cubicBezTo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8" name="Freeform 60"/>
            <p:cNvSpPr>
              <a:spLocks/>
            </p:cNvSpPr>
            <p:nvPr/>
          </p:nvSpPr>
          <p:spPr bwMode="auto">
            <a:xfrm>
              <a:off x="7264190" y="3472972"/>
              <a:ext cx="881907" cy="1799431"/>
            </a:xfrm>
            <a:custGeom>
              <a:avLst/>
              <a:gdLst>
                <a:gd name="T0" fmla="*/ 140 w 143"/>
                <a:gd name="T1" fmla="*/ 3 h 292"/>
                <a:gd name="T2" fmla="*/ 140 w 143"/>
                <a:gd name="T3" fmla="*/ 4 h 292"/>
                <a:gd name="T4" fmla="*/ 129 w 143"/>
                <a:gd name="T5" fmla="*/ 35 h 292"/>
                <a:gd name="T6" fmla="*/ 110 w 143"/>
                <a:gd name="T7" fmla="*/ 46 h 292"/>
                <a:gd name="T8" fmla="*/ 91 w 143"/>
                <a:gd name="T9" fmla="*/ 65 h 292"/>
                <a:gd name="T10" fmla="*/ 104 w 143"/>
                <a:gd name="T11" fmla="*/ 90 h 292"/>
                <a:gd name="T12" fmla="*/ 108 w 143"/>
                <a:gd name="T13" fmla="*/ 107 h 292"/>
                <a:gd name="T14" fmla="*/ 92 w 143"/>
                <a:gd name="T15" fmla="*/ 123 h 292"/>
                <a:gd name="T16" fmla="*/ 84 w 143"/>
                <a:gd name="T17" fmla="*/ 128 h 292"/>
                <a:gd name="T18" fmla="*/ 92 w 143"/>
                <a:gd name="T19" fmla="*/ 137 h 292"/>
                <a:gd name="T20" fmla="*/ 99 w 143"/>
                <a:gd name="T21" fmla="*/ 155 h 292"/>
                <a:gd name="T22" fmla="*/ 86 w 143"/>
                <a:gd name="T23" fmla="*/ 173 h 292"/>
                <a:gd name="T24" fmla="*/ 86 w 143"/>
                <a:gd name="T25" fmla="*/ 194 h 292"/>
                <a:gd name="T26" fmla="*/ 100 w 143"/>
                <a:gd name="T27" fmla="*/ 230 h 292"/>
                <a:gd name="T28" fmla="*/ 101 w 143"/>
                <a:gd name="T29" fmla="*/ 236 h 292"/>
                <a:gd name="T30" fmla="*/ 37 w 143"/>
                <a:gd name="T31" fmla="*/ 286 h 292"/>
                <a:gd name="T32" fmla="*/ 0 w 143"/>
                <a:gd name="T33" fmla="*/ 292 h 292"/>
                <a:gd name="T34" fmla="*/ 75 w 143"/>
                <a:gd name="T35" fmla="*/ 278 h 292"/>
                <a:gd name="T36" fmla="*/ 107 w 143"/>
                <a:gd name="T37" fmla="*/ 237 h 292"/>
                <a:gd name="T38" fmla="*/ 95 w 143"/>
                <a:gd name="T39" fmla="*/ 203 h 292"/>
                <a:gd name="T40" fmla="*/ 90 w 143"/>
                <a:gd name="T41" fmla="*/ 184 h 292"/>
                <a:gd name="T42" fmla="*/ 103 w 143"/>
                <a:gd name="T43" fmla="*/ 169 h 292"/>
                <a:gd name="T44" fmla="*/ 103 w 143"/>
                <a:gd name="T45" fmla="*/ 169 h 292"/>
                <a:gd name="T46" fmla="*/ 106 w 143"/>
                <a:gd name="T47" fmla="*/ 159 h 292"/>
                <a:gd name="T48" fmla="*/ 95 w 143"/>
                <a:gd name="T49" fmla="*/ 137 h 292"/>
                <a:gd name="T50" fmla="*/ 93 w 143"/>
                <a:gd name="T51" fmla="*/ 132 h 292"/>
                <a:gd name="T52" fmla="*/ 95 w 143"/>
                <a:gd name="T53" fmla="*/ 131 h 292"/>
                <a:gd name="T54" fmla="*/ 95 w 143"/>
                <a:gd name="T55" fmla="*/ 132 h 292"/>
                <a:gd name="T56" fmla="*/ 95 w 143"/>
                <a:gd name="T57" fmla="*/ 131 h 292"/>
                <a:gd name="T58" fmla="*/ 118 w 143"/>
                <a:gd name="T59" fmla="*/ 112 h 292"/>
                <a:gd name="T60" fmla="*/ 98 w 143"/>
                <a:gd name="T61" fmla="*/ 70 h 292"/>
                <a:gd name="T62" fmla="*/ 109 w 143"/>
                <a:gd name="T63" fmla="*/ 60 h 292"/>
                <a:gd name="T64" fmla="*/ 143 w 143"/>
                <a:gd name="T65" fmla="*/ 13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43" h="292">
                  <a:moveTo>
                    <a:pt x="139" y="0"/>
                  </a:moveTo>
                  <a:cubicBezTo>
                    <a:pt x="139" y="1"/>
                    <a:pt x="139" y="2"/>
                    <a:pt x="140" y="3"/>
                  </a:cubicBezTo>
                  <a:cubicBezTo>
                    <a:pt x="140" y="3"/>
                    <a:pt x="140" y="3"/>
                    <a:pt x="140" y="3"/>
                  </a:cubicBezTo>
                  <a:cubicBezTo>
                    <a:pt x="140" y="3"/>
                    <a:pt x="140" y="3"/>
                    <a:pt x="140" y="4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9"/>
                    <a:pt x="139" y="27"/>
                    <a:pt x="129" y="35"/>
                  </a:cubicBezTo>
                  <a:cubicBezTo>
                    <a:pt x="126" y="37"/>
                    <a:pt x="123" y="38"/>
                    <a:pt x="121" y="40"/>
                  </a:cubicBezTo>
                  <a:cubicBezTo>
                    <a:pt x="117" y="42"/>
                    <a:pt x="113" y="44"/>
                    <a:pt x="110" y="46"/>
                  </a:cubicBezTo>
                  <a:cubicBezTo>
                    <a:pt x="104" y="50"/>
                    <a:pt x="93" y="55"/>
                    <a:pt x="91" y="63"/>
                  </a:cubicBezTo>
                  <a:cubicBezTo>
                    <a:pt x="91" y="64"/>
                    <a:pt x="91" y="64"/>
                    <a:pt x="91" y="65"/>
                  </a:cubicBezTo>
                  <a:cubicBezTo>
                    <a:pt x="91" y="71"/>
                    <a:pt x="95" y="75"/>
                    <a:pt x="98" y="80"/>
                  </a:cubicBezTo>
                  <a:cubicBezTo>
                    <a:pt x="100" y="83"/>
                    <a:pt x="102" y="86"/>
                    <a:pt x="104" y="90"/>
                  </a:cubicBezTo>
                  <a:cubicBezTo>
                    <a:pt x="106" y="95"/>
                    <a:pt x="108" y="101"/>
                    <a:pt x="108" y="107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8" y="108"/>
                    <a:pt x="108" y="109"/>
                    <a:pt x="108" y="110"/>
                  </a:cubicBezTo>
                  <a:cubicBezTo>
                    <a:pt x="106" y="116"/>
                    <a:pt x="98" y="120"/>
                    <a:pt x="92" y="123"/>
                  </a:cubicBezTo>
                  <a:cubicBezTo>
                    <a:pt x="90" y="124"/>
                    <a:pt x="87" y="124"/>
                    <a:pt x="85" y="126"/>
                  </a:cubicBezTo>
                  <a:cubicBezTo>
                    <a:pt x="84" y="127"/>
                    <a:pt x="84" y="127"/>
                    <a:pt x="84" y="128"/>
                  </a:cubicBezTo>
                  <a:cubicBezTo>
                    <a:pt x="84" y="129"/>
                    <a:pt x="86" y="130"/>
                    <a:pt x="87" y="131"/>
                  </a:cubicBezTo>
                  <a:cubicBezTo>
                    <a:pt x="88" y="133"/>
                    <a:pt x="90" y="135"/>
                    <a:pt x="92" y="137"/>
                  </a:cubicBezTo>
                  <a:cubicBezTo>
                    <a:pt x="95" y="141"/>
                    <a:pt x="99" y="148"/>
                    <a:pt x="99" y="155"/>
                  </a:cubicBezTo>
                  <a:cubicBezTo>
                    <a:pt x="99" y="155"/>
                    <a:pt x="99" y="155"/>
                    <a:pt x="99" y="155"/>
                  </a:cubicBezTo>
                  <a:cubicBezTo>
                    <a:pt x="99" y="158"/>
                    <a:pt x="99" y="160"/>
                    <a:pt x="97" y="162"/>
                  </a:cubicBezTo>
                  <a:cubicBezTo>
                    <a:pt x="97" y="162"/>
                    <a:pt x="88" y="170"/>
                    <a:pt x="86" y="173"/>
                  </a:cubicBezTo>
                  <a:cubicBezTo>
                    <a:pt x="84" y="176"/>
                    <a:pt x="83" y="179"/>
                    <a:pt x="83" y="183"/>
                  </a:cubicBezTo>
                  <a:cubicBezTo>
                    <a:pt x="83" y="187"/>
                    <a:pt x="84" y="190"/>
                    <a:pt x="86" y="194"/>
                  </a:cubicBezTo>
                  <a:cubicBezTo>
                    <a:pt x="87" y="197"/>
                    <a:pt x="88" y="199"/>
                    <a:pt x="89" y="202"/>
                  </a:cubicBezTo>
                  <a:cubicBezTo>
                    <a:pt x="94" y="211"/>
                    <a:pt x="98" y="220"/>
                    <a:pt x="100" y="230"/>
                  </a:cubicBezTo>
                  <a:cubicBezTo>
                    <a:pt x="101" y="232"/>
                    <a:pt x="101" y="234"/>
                    <a:pt x="101" y="236"/>
                  </a:cubicBezTo>
                  <a:cubicBezTo>
                    <a:pt x="101" y="236"/>
                    <a:pt x="101" y="236"/>
                    <a:pt x="101" y="236"/>
                  </a:cubicBezTo>
                  <a:cubicBezTo>
                    <a:pt x="101" y="252"/>
                    <a:pt x="90" y="263"/>
                    <a:pt x="78" y="272"/>
                  </a:cubicBezTo>
                  <a:cubicBezTo>
                    <a:pt x="68" y="280"/>
                    <a:pt x="49" y="284"/>
                    <a:pt x="37" y="286"/>
                  </a:cubicBezTo>
                  <a:cubicBezTo>
                    <a:pt x="25" y="288"/>
                    <a:pt x="14" y="289"/>
                    <a:pt x="3" y="290"/>
                  </a:cubicBezTo>
                  <a:cubicBezTo>
                    <a:pt x="2" y="290"/>
                    <a:pt x="1" y="291"/>
                    <a:pt x="0" y="292"/>
                  </a:cubicBezTo>
                  <a:cubicBezTo>
                    <a:pt x="13" y="291"/>
                    <a:pt x="26" y="290"/>
                    <a:pt x="38" y="289"/>
                  </a:cubicBezTo>
                  <a:cubicBezTo>
                    <a:pt x="51" y="287"/>
                    <a:pt x="62" y="285"/>
                    <a:pt x="75" y="278"/>
                  </a:cubicBezTo>
                  <a:cubicBezTo>
                    <a:pt x="90" y="271"/>
                    <a:pt x="107" y="256"/>
                    <a:pt x="107" y="239"/>
                  </a:cubicBezTo>
                  <a:cubicBezTo>
                    <a:pt x="107" y="238"/>
                    <a:pt x="107" y="238"/>
                    <a:pt x="107" y="237"/>
                  </a:cubicBezTo>
                  <a:cubicBezTo>
                    <a:pt x="106" y="227"/>
                    <a:pt x="103" y="220"/>
                    <a:pt x="99" y="211"/>
                  </a:cubicBezTo>
                  <a:cubicBezTo>
                    <a:pt x="97" y="209"/>
                    <a:pt x="96" y="206"/>
                    <a:pt x="95" y="203"/>
                  </a:cubicBezTo>
                  <a:cubicBezTo>
                    <a:pt x="92" y="198"/>
                    <a:pt x="89" y="194"/>
                    <a:pt x="89" y="189"/>
                  </a:cubicBezTo>
                  <a:cubicBezTo>
                    <a:pt x="89" y="187"/>
                    <a:pt x="90" y="186"/>
                    <a:pt x="90" y="184"/>
                  </a:cubicBezTo>
                  <a:cubicBezTo>
                    <a:pt x="91" y="181"/>
                    <a:pt x="94" y="178"/>
                    <a:pt x="96" y="175"/>
                  </a:cubicBezTo>
                  <a:cubicBezTo>
                    <a:pt x="97" y="174"/>
                    <a:pt x="103" y="169"/>
                    <a:pt x="103" y="169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5" y="166"/>
                    <a:pt x="106" y="163"/>
                    <a:pt x="106" y="159"/>
                  </a:cubicBezTo>
                  <a:cubicBezTo>
                    <a:pt x="106" y="153"/>
                    <a:pt x="103" y="146"/>
                    <a:pt x="101" y="143"/>
                  </a:cubicBezTo>
                  <a:cubicBezTo>
                    <a:pt x="99" y="141"/>
                    <a:pt x="96" y="138"/>
                    <a:pt x="95" y="137"/>
                  </a:cubicBezTo>
                  <a:cubicBezTo>
                    <a:pt x="94" y="136"/>
                    <a:pt x="92" y="135"/>
                    <a:pt x="92" y="134"/>
                  </a:cubicBezTo>
                  <a:cubicBezTo>
                    <a:pt x="92" y="133"/>
                    <a:pt x="92" y="133"/>
                    <a:pt x="93" y="132"/>
                  </a:cubicBezTo>
                  <a:cubicBezTo>
                    <a:pt x="95" y="131"/>
                    <a:pt x="96" y="131"/>
                    <a:pt x="96" y="131"/>
                  </a:cubicBezTo>
                  <a:cubicBezTo>
                    <a:pt x="96" y="131"/>
                    <a:pt x="96" y="131"/>
                    <a:pt x="95" y="131"/>
                  </a:cubicBezTo>
                  <a:cubicBezTo>
                    <a:pt x="95" y="131"/>
                    <a:pt x="95" y="132"/>
                    <a:pt x="95" y="132"/>
                  </a:cubicBezTo>
                  <a:cubicBezTo>
                    <a:pt x="95" y="132"/>
                    <a:pt x="95" y="132"/>
                    <a:pt x="95" y="132"/>
                  </a:cubicBezTo>
                  <a:cubicBezTo>
                    <a:pt x="95" y="132"/>
                    <a:pt x="95" y="132"/>
                    <a:pt x="95" y="132"/>
                  </a:cubicBezTo>
                  <a:cubicBezTo>
                    <a:pt x="95" y="132"/>
                    <a:pt x="95" y="131"/>
                    <a:pt x="95" y="131"/>
                  </a:cubicBezTo>
                  <a:cubicBezTo>
                    <a:pt x="101" y="129"/>
                    <a:pt x="106" y="128"/>
                    <a:pt x="112" y="124"/>
                  </a:cubicBezTo>
                  <a:cubicBezTo>
                    <a:pt x="115" y="120"/>
                    <a:pt x="118" y="116"/>
                    <a:pt x="118" y="112"/>
                  </a:cubicBezTo>
                  <a:cubicBezTo>
                    <a:pt x="118" y="109"/>
                    <a:pt x="117" y="105"/>
                    <a:pt x="114" y="99"/>
                  </a:cubicBezTo>
                  <a:cubicBezTo>
                    <a:pt x="113" y="96"/>
                    <a:pt x="98" y="78"/>
                    <a:pt x="98" y="70"/>
                  </a:cubicBezTo>
                  <a:cubicBezTo>
                    <a:pt x="98" y="69"/>
                    <a:pt x="98" y="69"/>
                    <a:pt x="98" y="69"/>
                  </a:cubicBezTo>
                  <a:cubicBezTo>
                    <a:pt x="100" y="63"/>
                    <a:pt x="104" y="62"/>
                    <a:pt x="109" y="60"/>
                  </a:cubicBezTo>
                  <a:cubicBezTo>
                    <a:pt x="123" y="54"/>
                    <a:pt x="137" y="45"/>
                    <a:pt x="141" y="29"/>
                  </a:cubicBezTo>
                  <a:cubicBezTo>
                    <a:pt x="142" y="24"/>
                    <a:pt x="143" y="18"/>
                    <a:pt x="143" y="13"/>
                  </a:cubicBezTo>
                  <a:cubicBezTo>
                    <a:pt x="143" y="9"/>
                    <a:pt x="141" y="5"/>
                    <a:pt x="139" y="0"/>
                  </a:cubicBezTo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9" name="Freeform 61"/>
            <p:cNvSpPr>
              <a:spLocks/>
            </p:cNvSpPr>
            <p:nvPr/>
          </p:nvSpPr>
          <p:spPr bwMode="auto">
            <a:xfrm>
              <a:off x="6641583" y="3139586"/>
              <a:ext cx="1022955" cy="2976256"/>
            </a:xfrm>
            <a:custGeom>
              <a:avLst/>
              <a:gdLst>
                <a:gd name="T0" fmla="*/ 99 w 166"/>
                <a:gd name="T1" fmla="*/ 346 h 483"/>
                <a:gd name="T2" fmla="*/ 51 w 166"/>
                <a:gd name="T3" fmla="*/ 374 h 483"/>
                <a:gd name="T4" fmla="*/ 49 w 166"/>
                <a:gd name="T5" fmla="*/ 397 h 483"/>
                <a:gd name="T6" fmla="*/ 57 w 166"/>
                <a:gd name="T7" fmla="*/ 445 h 483"/>
                <a:gd name="T8" fmla="*/ 71 w 166"/>
                <a:gd name="T9" fmla="*/ 479 h 483"/>
                <a:gd name="T10" fmla="*/ 64 w 166"/>
                <a:gd name="T11" fmla="*/ 482 h 483"/>
                <a:gd name="T12" fmla="*/ 61 w 166"/>
                <a:gd name="T13" fmla="*/ 483 h 483"/>
                <a:gd name="T14" fmla="*/ 56 w 166"/>
                <a:gd name="T15" fmla="*/ 483 h 483"/>
                <a:gd name="T16" fmla="*/ 0 w 166"/>
                <a:gd name="T17" fmla="*/ 481 h 483"/>
                <a:gd name="T18" fmla="*/ 166 w 166"/>
                <a:gd name="T19" fmla="*/ 0 h 483"/>
                <a:gd name="T20" fmla="*/ 99 w 166"/>
                <a:gd name="T21" fmla="*/ 346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6" h="483">
                  <a:moveTo>
                    <a:pt x="99" y="346"/>
                  </a:moveTo>
                  <a:cubicBezTo>
                    <a:pt x="77" y="348"/>
                    <a:pt x="59" y="349"/>
                    <a:pt x="51" y="374"/>
                  </a:cubicBezTo>
                  <a:cubicBezTo>
                    <a:pt x="50" y="381"/>
                    <a:pt x="49" y="391"/>
                    <a:pt x="49" y="397"/>
                  </a:cubicBezTo>
                  <a:cubicBezTo>
                    <a:pt x="48" y="412"/>
                    <a:pt x="52" y="432"/>
                    <a:pt x="57" y="445"/>
                  </a:cubicBezTo>
                  <a:cubicBezTo>
                    <a:pt x="63" y="462"/>
                    <a:pt x="63" y="463"/>
                    <a:pt x="71" y="479"/>
                  </a:cubicBezTo>
                  <a:cubicBezTo>
                    <a:pt x="69" y="481"/>
                    <a:pt x="67" y="481"/>
                    <a:pt x="64" y="482"/>
                  </a:cubicBezTo>
                  <a:cubicBezTo>
                    <a:pt x="63" y="483"/>
                    <a:pt x="62" y="483"/>
                    <a:pt x="61" y="483"/>
                  </a:cubicBezTo>
                  <a:cubicBezTo>
                    <a:pt x="59" y="483"/>
                    <a:pt x="59" y="483"/>
                    <a:pt x="56" y="483"/>
                  </a:cubicBezTo>
                  <a:cubicBezTo>
                    <a:pt x="43" y="483"/>
                    <a:pt x="13" y="482"/>
                    <a:pt x="0" y="481"/>
                  </a:cubicBezTo>
                  <a:cubicBezTo>
                    <a:pt x="166" y="0"/>
                    <a:pt x="166" y="0"/>
                    <a:pt x="166" y="0"/>
                  </a:cubicBezTo>
                  <a:cubicBezTo>
                    <a:pt x="99" y="346"/>
                    <a:pt x="99" y="346"/>
                    <a:pt x="99" y="346"/>
                  </a:cubicBezTo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0" name="Freeform 62"/>
            <p:cNvSpPr>
              <a:spLocks/>
            </p:cNvSpPr>
            <p:nvPr/>
          </p:nvSpPr>
          <p:spPr bwMode="auto">
            <a:xfrm>
              <a:off x="4280809" y="1543891"/>
              <a:ext cx="3846766" cy="4571951"/>
            </a:xfrm>
            <a:custGeom>
              <a:avLst/>
              <a:gdLst>
                <a:gd name="T0" fmla="*/ 274 w 624"/>
                <a:gd name="T1" fmla="*/ 1 h 742"/>
                <a:gd name="T2" fmla="*/ 379 w 624"/>
                <a:gd name="T3" fmla="*/ 11 h 742"/>
                <a:gd name="T4" fmla="*/ 450 w 624"/>
                <a:gd name="T5" fmla="*/ 46 h 742"/>
                <a:gd name="T6" fmla="*/ 500 w 624"/>
                <a:gd name="T7" fmla="*/ 100 h 742"/>
                <a:gd name="T8" fmla="*/ 514 w 624"/>
                <a:gd name="T9" fmla="*/ 135 h 742"/>
                <a:gd name="T10" fmla="*/ 522 w 624"/>
                <a:gd name="T11" fmla="*/ 205 h 742"/>
                <a:gd name="T12" fmla="*/ 543 w 624"/>
                <a:gd name="T13" fmla="*/ 250 h 742"/>
                <a:gd name="T14" fmla="*/ 564 w 624"/>
                <a:gd name="T15" fmla="*/ 264 h 742"/>
                <a:gd name="T16" fmla="*/ 606 w 624"/>
                <a:gd name="T17" fmla="*/ 294 h 742"/>
                <a:gd name="T18" fmla="*/ 624 w 624"/>
                <a:gd name="T19" fmla="*/ 316 h 742"/>
                <a:gd name="T20" fmla="*/ 613 w 624"/>
                <a:gd name="T21" fmla="*/ 348 h 742"/>
                <a:gd name="T22" fmla="*/ 605 w 624"/>
                <a:gd name="T23" fmla="*/ 353 h 742"/>
                <a:gd name="T24" fmla="*/ 594 w 624"/>
                <a:gd name="T25" fmla="*/ 359 h 742"/>
                <a:gd name="T26" fmla="*/ 575 w 624"/>
                <a:gd name="T27" fmla="*/ 376 h 742"/>
                <a:gd name="T28" fmla="*/ 582 w 624"/>
                <a:gd name="T29" fmla="*/ 393 h 742"/>
                <a:gd name="T30" fmla="*/ 588 w 624"/>
                <a:gd name="T31" fmla="*/ 403 h 742"/>
                <a:gd name="T32" fmla="*/ 592 w 624"/>
                <a:gd name="T33" fmla="*/ 423 h 742"/>
                <a:gd name="T34" fmla="*/ 576 w 624"/>
                <a:gd name="T35" fmla="*/ 436 h 742"/>
                <a:gd name="T36" fmla="*/ 569 w 624"/>
                <a:gd name="T37" fmla="*/ 439 h 742"/>
                <a:gd name="T38" fmla="*/ 571 w 624"/>
                <a:gd name="T39" fmla="*/ 444 h 742"/>
                <a:gd name="T40" fmla="*/ 576 w 624"/>
                <a:gd name="T41" fmla="*/ 450 h 742"/>
                <a:gd name="T42" fmla="*/ 581 w 624"/>
                <a:gd name="T43" fmla="*/ 475 h 742"/>
                <a:gd name="T44" fmla="*/ 570 w 624"/>
                <a:gd name="T45" fmla="*/ 486 h 742"/>
                <a:gd name="T46" fmla="*/ 570 w 624"/>
                <a:gd name="T47" fmla="*/ 507 h 742"/>
                <a:gd name="T48" fmla="*/ 573 w 624"/>
                <a:gd name="T49" fmla="*/ 515 h 742"/>
                <a:gd name="T50" fmla="*/ 584 w 624"/>
                <a:gd name="T51" fmla="*/ 543 h 742"/>
                <a:gd name="T52" fmla="*/ 562 w 624"/>
                <a:gd name="T53" fmla="*/ 585 h 742"/>
                <a:gd name="T54" fmla="*/ 521 w 624"/>
                <a:gd name="T55" fmla="*/ 599 h 742"/>
                <a:gd name="T56" fmla="*/ 481 w 624"/>
                <a:gd name="T57" fmla="*/ 603 h 742"/>
                <a:gd name="T58" fmla="*/ 424 w 624"/>
                <a:gd name="T59" fmla="*/ 631 h 742"/>
                <a:gd name="T60" fmla="*/ 422 w 624"/>
                <a:gd name="T61" fmla="*/ 650 h 742"/>
                <a:gd name="T62" fmla="*/ 426 w 624"/>
                <a:gd name="T63" fmla="*/ 693 h 742"/>
                <a:gd name="T64" fmla="*/ 444 w 624"/>
                <a:gd name="T65" fmla="*/ 742 h 742"/>
                <a:gd name="T66" fmla="*/ 298 w 624"/>
                <a:gd name="T67" fmla="*/ 739 h 742"/>
                <a:gd name="T68" fmla="*/ 99 w 624"/>
                <a:gd name="T69" fmla="*/ 733 h 742"/>
                <a:gd name="T70" fmla="*/ 83 w 624"/>
                <a:gd name="T71" fmla="*/ 733 h 742"/>
                <a:gd name="T72" fmla="*/ 119 w 624"/>
                <a:gd name="T73" fmla="*/ 676 h 742"/>
                <a:gd name="T74" fmla="*/ 132 w 624"/>
                <a:gd name="T75" fmla="*/ 637 h 742"/>
                <a:gd name="T76" fmla="*/ 126 w 624"/>
                <a:gd name="T77" fmla="*/ 562 h 742"/>
                <a:gd name="T78" fmla="*/ 81 w 624"/>
                <a:gd name="T79" fmla="*/ 477 h 742"/>
                <a:gd name="T80" fmla="*/ 68 w 624"/>
                <a:gd name="T81" fmla="*/ 461 h 742"/>
                <a:gd name="T82" fmla="*/ 44 w 624"/>
                <a:gd name="T83" fmla="*/ 428 h 742"/>
                <a:gd name="T84" fmla="*/ 45 w 624"/>
                <a:gd name="T85" fmla="*/ 429 h 742"/>
                <a:gd name="T86" fmla="*/ 2 w 624"/>
                <a:gd name="T87" fmla="*/ 310 h 742"/>
                <a:gd name="T88" fmla="*/ 1 w 624"/>
                <a:gd name="T89" fmla="*/ 260 h 742"/>
                <a:gd name="T90" fmla="*/ 4 w 624"/>
                <a:gd name="T91" fmla="*/ 236 h 742"/>
                <a:gd name="T92" fmla="*/ 12 w 624"/>
                <a:gd name="T93" fmla="*/ 204 h 742"/>
                <a:gd name="T94" fmla="*/ 17 w 624"/>
                <a:gd name="T95" fmla="*/ 186 h 742"/>
                <a:gd name="T96" fmla="*/ 24 w 624"/>
                <a:gd name="T97" fmla="*/ 170 h 742"/>
                <a:gd name="T98" fmla="*/ 23 w 624"/>
                <a:gd name="T99" fmla="*/ 171 h 742"/>
                <a:gd name="T100" fmla="*/ 77 w 624"/>
                <a:gd name="T101" fmla="*/ 85 h 742"/>
                <a:gd name="T102" fmla="*/ 76 w 624"/>
                <a:gd name="T103" fmla="*/ 86 h 742"/>
                <a:gd name="T104" fmla="*/ 92 w 624"/>
                <a:gd name="T105" fmla="*/ 71 h 742"/>
                <a:gd name="T106" fmla="*/ 114 w 624"/>
                <a:gd name="T107" fmla="*/ 53 h 742"/>
                <a:gd name="T108" fmla="*/ 163 w 624"/>
                <a:gd name="T109" fmla="*/ 27 h 742"/>
                <a:gd name="T110" fmla="*/ 274 w 624"/>
                <a:gd name="T111" fmla="*/ 1 h 7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24" h="742">
                  <a:moveTo>
                    <a:pt x="274" y="1"/>
                  </a:moveTo>
                  <a:cubicBezTo>
                    <a:pt x="309" y="0"/>
                    <a:pt x="345" y="2"/>
                    <a:pt x="379" y="11"/>
                  </a:cubicBezTo>
                  <a:cubicBezTo>
                    <a:pt x="404" y="19"/>
                    <a:pt x="428" y="31"/>
                    <a:pt x="450" y="46"/>
                  </a:cubicBezTo>
                  <a:cubicBezTo>
                    <a:pt x="470" y="59"/>
                    <a:pt x="488" y="79"/>
                    <a:pt x="500" y="100"/>
                  </a:cubicBezTo>
                  <a:cubicBezTo>
                    <a:pt x="506" y="111"/>
                    <a:pt x="512" y="122"/>
                    <a:pt x="514" y="135"/>
                  </a:cubicBezTo>
                  <a:cubicBezTo>
                    <a:pt x="518" y="158"/>
                    <a:pt x="518" y="182"/>
                    <a:pt x="522" y="205"/>
                  </a:cubicBezTo>
                  <a:cubicBezTo>
                    <a:pt x="525" y="223"/>
                    <a:pt x="530" y="237"/>
                    <a:pt x="543" y="250"/>
                  </a:cubicBezTo>
                  <a:cubicBezTo>
                    <a:pt x="548" y="256"/>
                    <a:pt x="557" y="260"/>
                    <a:pt x="564" y="264"/>
                  </a:cubicBezTo>
                  <a:cubicBezTo>
                    <a:pt x="578" y="274"/>
                    <a:pt x="593" y="283"/>
                    <a:pt x="606" y="294"/>
                  </a:cubicBezTo>
                  <a:cubicBezTo>
                    <a:pt x="613" y="299"/>
                    <a:pt x="623" y="308"/>
                    <a:pt x="624" y="316"/>
                  </a:cubicBezTo>
                  <a:cubicBezTo>
                    <a:pt x="624" y="316"/>
                    <a:pt x="624" y="339"/>
                    <a:pt x="613" y="348"/>
                  </a:cubicBezTo>
                  <a:cubicBezTo>
                    <a:pt x="610" y="350"/>
                    <a:pt x="607" y="351"/>
                    <a:pt x="605" y="353"/>
                  </a:cubicBezTo>
                  <a:cubicBezTo>
                    <a:pt x="601" y="355"/>
                    <a:pt x="597" y="357"/>
                    <a:pt x="594" y="359"/>
                  </a:cubicBezTo>
                  <a:cubicBezTo>
                    <a:pt x="588" y="363"/>
                    <a:pt x="577" y="368"/>
                    <a:pt x="575" y="376"/>
                  </a:cubicBezTo>
                  <a:cubicBezTo>
                    <a:pt x="573" y="383"/>
                    <a:pt x="579" y="388"/>
                    <a:pt x="582" y="393"/>
                  </a:cubicBezTo>
                  <a:cubicBezTo>
                    <a:pt x="584" y="396"/>
                    <a:pt x="586" y="399"/>
                    <a:pt x="588" y="403"/>
                  </a:cubicBezTo>
                  <a:cubicBezTo>
                    <a:pt x="591" y="409"/>
                    <a:pt x="593" y="417"/>
                    <a:pt x="592" y="423"/>
                  </a:cubicBezTo>
                  <a:cubicBezTo>
                    <a:pt x="590" y="429"/>
                    <a:pt x="582" y="433"/>
                    <a:pt x="576" y="436"/>
                  </a:cubicBezTo>
                  <a:cubicBezTo>
                    <a:pt x="574" y="437"/>
                    <a:pt x="571" y="437"/>
                    <a:pt x="569" y="439"/>
                  </a:cubicBezTo>
                  <a:cubicBezTo>
                    <a:pt x="567" y="441"/>
                    <a:pt x="569" y="442"/>
                    <a:pt x="571" y="444"/>
                  </a:cubicBezTo>
                  <a:cubicBezTo>
                    <a:pt x="572" y="446"/>
                    <a:pt x="574" y="448"/>
                    <a:pt x="576" y="450"/>
                  </a:cubicBezTo>
                  <a:cubicBezTo>
                    <a:pt x="580" y="456"/>
                    <a:pt x="587" y="468"/>
                    <a:pt x="581" y="475"/>
                  </a:cubicBezTo>
                  <a:cubicBezTo>
                    <a:pt x="581" y="475"/>
                    <a:pt x="572" y="483"/>
                    <a:pt x="570" y="486"/>
                  </a:cubicBezTo>
                  <a:cubicBezTo>
                    <a:pt x="565" y="492"/>
                    <a:pt x="567" y="500"/>
                    <a:pt x="570" y="507"/>
                  </a:cubicBezTo>
                  <a:cubicBezTo>
                    <a:pt x="571" y="510"/>
                    <a:pt x="572" y="512"/>
                    <a:pt x="573" y="515"/>
                  </a:cubicBezTo>
                  <a:cubicBezTo>
                    <a:pt x="578" y="524"/>
                    <a:pt x="582" y="533"/>
                    <a:pt x="584" y="543"/>
                  </a:cubicBezTo>
                  <a:cubicBezTo>
                    <a:pt x="588" y="562"/>
                    <a:pt x="576" y="574"/>
                    <a:pt x="562" y="585"/>
                  </a:cubicBezTo>
                  <a:cubicBezTo>
                    <a:pt x="552" y="593"/>
                    <a:pt x="533" y="597"/>
                    <a:pt x="521" y="599"/>
                  </a:cubicBezTo>
                  <a:cubicBezTo>
                    <a:pt x="507" y="601"/>
                    <a:pt x="494" y="602"/>
                    <a:pt x="481" y="603"/>
                  </a:cubicBezTo>
                  <a:cubicBezTo>
                    <a:pt x="459" y="605"/>
                    <a:pt x="432" y="606"/>
                    <a:pt x="424" y="631"/>
                  </a:cubicBezTo>
                  <a:cubicBezTo>
                    <a:pt x="423" y="637"/>
                    <a:pt x="423" y="643"/>
                    <a:pt x="422" y="650"/>
                  </a:cubicBezTo>
                  <a:cubicBezTo>
                    <a:pt x="421" y="664"/>
                    <a:pt x="422" y="679"/>
                    <a:pt x="426" y="693"/>
                  </a:cubicBezTo>
                  <a:cubicBezTo>
                    <a:pt x="431" y="710"/>
                    <a:pt x="437" y="726"/>
                    <a:pt x="444" y="742"/>
                  </a:cubicBezTo>
                  <a:cubicBezTo>
                    <a:pt x="395" y="741"/>
                    <a:pt x="347" y="740"/>
                    <a:pt x="298" y="739"/>
                  </a:cubicBezTo>
                  <a:cubicBezTo>
                    <a:pt x="232" y="737"/>
                    <a:pt x="166" y="735"/>
                    <a:pt x="99" y="733"/>
                  </a:cubicBezTo>
                  <a:cubicBezTo>
                    <a:pt x="94" y="733"/>
                    <a:pt x="88" y="733"/>
                    <a:pt x="83" y="733"/>
                  </a:cubicBezTo>
                  <a:cubicBezTo>
                    <a:pt x="96" y="715"/>
                    <a:pt x="110" y="697"/>
                    <a:pt x="119" y="676"/>
                  </a:cubicBezTo>
                  <a:cubicBezTo>
                    <a:pt x="125" y="663"/>
                    <a:pt x="129" y="650"/>
                    <a:pt x="132" y="637"/>
                  </a:cubicBezTo>
                  <a:cubicBezTo>
                    <a:pt x="136" y="612"/>
                    <a:pt x="133" y="586"/>
                    <a:pt x="126" y="562"/>
                  </a:cubicBezTo>
                  <a:cubicBezTo>
                    <a:pt x="118" y="531"/>
                    <a:pt x="100" y="502"/>
                    <a:pt x="81" y="477"/>
                  </a:cubicBezTo>
                  <a:cubicBezTo>
                    <a:pt x="76" y="471"/>
                    <a:pt x="72" y="467"/>
                    <a:pt x="68" y="461"/>
                  </a:cubicBezTo>
                  <a:cubicBezTo>
                    <a:pt x="59" y="450"/>
                    <a:pt x="51" y="439"/>
                    <a:pt x="44" y="428"/>
                  </a:cubicBezTo>
                  <a:cubicBezTo>
                    <a:pt x="45" y="428"/>
                    <a:pt x="45" y="429"/>
                    <a:pt x="45" y="429"/>
                  </a:cubicBezTo>
                  <a:cubicBezTo>
                    <a:pt x="23" y="393"/>
                    <a:pt x="8" y="353"/>
                    <a:pt x="2" y="310"/>
                  </a:cubicBezTo>
                  <a:cubicBezTo>
                    <a:pt x="0" y="293"/>
                    <a:pt x="0" y="277"/>
                    <a:pt x="1" y="260"/>
                  </a:cubicBezTo>
                  <a:cubicBezTo>
                    <a:pt x="1" y="252"/>
                    <a:pt x="3" y="244"/>
                    <a:pt x="4" y="236"/>
                  </a:cubicBezTo>
                  <a:cubicBezTo>
                    <a:pt x="5" y="225"/>
                    <a:pt x="8" y="214"/>
                    <a:pt x="12" y="204"/>
                  </a:cubicBezTo>
                  <a:cubicBezTo>
                    <a:pt x="13" y="198"/>
                    <a:pt x="15" y="192"/>
                    <a:pt x="17" y="186"/>
                  </a:cubicBezTo>
                  <a:cubicBezTo>
                    <a:pt x="19" y="181"/>
                    <a:pt x="21" y="174"/>
                    <a:pt x="24" y="170"/>
                  </a:cubicBezTo>
                  <a:cubicBezTo>
                    <a:pt x="23" y="171"/>
                    <a:pt x="23" y="171"/>
                    <a:pt x="23" y="171"/>
                  </a:cubicBezTo>
                  <a:cubicBezTo>
                    <a:pt x="38" y="139"/>
                    <a:pt x="53" y="110"/>
                    <a:pt x="77" y="85"/>
                  </a:cubicBezTo>
                  <a:cubicBezTo>
                    <a:pt x="77" y="85"/>
                    <a:pt x="77" y="86"/>
                    <a:pt x="76" y="86"/>
                  </a:cubicBezTo>
                  <a:cubicBezTo>
                    <a:pt x="80" y="80"/>
                    <a:pt x="87" y="75"/>
                    <a:pt x="92" y="71"/>
                  </a:cubicBezTo>
                  <a:cubicBezTo>
                    <a:pt x="99" y="65"/>
                    <a:pt x="106" y="59"/>
                    <a:pt x="114" y="53"/>
                  </a:cubicBezTo>
                  <a:cubicBezTo>
                    <a:pt x="129" y="43"/>
                    <a:pt x="146" y="34"/>
                    <a:pt x="163" y="27"/>
                  </a:cubicBezTo>
                  <a:cubicBezTo>
                    <a:pt x="198" y="12"/>
                    <a:pt x="236" y="4"/>
                    <a:pt x="274" y="1"/>
                  </a:cubicBezTo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1" name="Freeform 63"/>
            <p:cNvSpPr>
              <a:spLocks/>
            </p:cNvSpPr>
            <p:nvPr/>
          </p:nvSpPr>
          <p:spPr bwMode="auto">
            <a:xfrm>
              <a:off x="4280809" y="1543891"/>
              <a:ext cx="3846766" cy="4571951"/>
            </a:xfrm>
            <a:custGeom>
              <a:avLst/>
              <a:gdLst>
                <a:gd name="T0" fmla="*/ 274 w 624"/>
                <a:gd name="T1" fmla="*/ 1 h 742"/>
                <a:gd name="T2" fmla="*/ 379 w 624"/>
                <a:gd name="T3" fmla="*/ 11 h 742"/>
                <a:gd name="T4" fmla="*/ 450 w 624"/>
                <a:gd name="T5" fmla="*/ 46 h 742"/>
                <a:gd name="T6" fmla="*/ 500 w 624"/>
                <a:gd name="T7" fmla="*/ 100 h 742"/>
                <a:gd name="T8" fmla="*/ 514 w 624"/>
                <a:gd name="T9" fmla="*/ 135 h 742"/>
                <a:gd name="T10" fmla="*/ 522 w 624"/>
                <a:gd name="T11" fmla="*/ 205 h 742"/>
                <a:gd name="T12" fmla="*/ 543 w 624"/>
                <a:gd name="T13" fmla="*/ 250 h 742"/>
                <a:gd name="T14" fmla="*/ 564 w 624"/>
                <a:gd name="T15" fmla="*/ 264 h 742"/>
                <a:gd name="T16" fmla="*/ 606 w 624"/>
                <a:gd name="T17" fmla="*/ 294 h 742"/>
                <a:gd name="T18" fmla="*/ 624 w 624"/>
                <a:gd name="T19" fmla="*/ 316 h 742"/>
                <a:gd name="T20" fmla="*/ 613 w 624"/>
                <a:gd name="T21" fmla="*/ 348 h 742"/>
                <a:gd name="T22" fmla="*/ 605 w 624"/>
                <a:gd name="T23" fmla="*/ 353 h 742"/>
                <a:gd name="T24" fmla="*/ 594 w 624"/>
                <a:gd name="T25" fmla="*/ 359 h 742"/>
                <a:gd name="T26" fmla="*/ 575 w 624"/>
                <a:gd name="T27" fmla="*/ 376 h 742"/>
                <a:gd name="T28" fmla="*/ 582 w 624"/>
                <a:gd name="T29" fmla="*/ 393 h 742"/>
                <a:gd name="T30" fmla="*/ 588 w 624"/>
                <a:gd name="T31" fmla="*/ 403 h 742"/>
                <a:gd name="T32" fmla="*/ 592 w 624"/>
                <a:gd name="T33" fmla="*/ 423 h 742"/>
                <a:gd name="T34" fmla="*/ 576 w 624"/>
                <a:gd name="T35" fmla="*/ 436 h 742"/>
                <a:gd name="T36" fmla="*/ 569 w 624"/>
                <a:gd name="T37" fmla="*/ 439 h 742"/>
                <a:gd name="T38" fmla="*/ 571 w 624"/>
                <a:gd name="T39" fmla="*/ 444 h 742"/>
                <a:gd name="T40" fmla="*/ 576 w 624"/>
                <a:gd name="T41" fmla="*/ 450 h 742"/>
                <a:gd name="T42" fmla="*/ 581 w 624"/>
                <a:gd name="T43" fmla="*/ 475 h 742"/>
                <a:gd name="T44" fmla="*/ 570 w 624"/>
                <a:gd name="T45" fmla="*/ 486 h 742"/>
                <a:gd name="T46" fmla="*/ 570 w 624"/>
                <a:gd name="T47" fmla="*/ 507 h 742"/>
                <a:gd name="T48" fmla="*/ 573 w 624"/>
                <a:gd name="T49" fmla="*/ 515 h 742"/>
                <a:gd name="T50" fmla="*/ 584 w 624"/>
                <a:gd name="T51" fmla="*/ 543 h 742"/>
                <a:gd name="T52" fmla="*/ 562 w 624"/>
                <a:gd name="T53" fmla="*/ 585 h 742"/>
                <a:gd name="T54" fmla="*/ 521 w 624"/>
                <a:gd name="T55" fmla="*/ 599 h 742"/>
                <a:gd name="T56" fmla="*/ 481 w 624"/>
                <a:gd name="T57" fmla="*/ 603 h 742"/>
                <a:gd name="T58" fmla="*/ 424 w 624"/>
                <a:gd name="T59" fmla="*/ 631 h 742"/>
                <a:gd name="T60" fmla="*/ 422 w 624"/>
                <a:gd name="T61" fmla="*/ 650 h 742"/>
                <a:gd name="T62" fmla="*/ 426 w 624"/>
                <a:gd name="T63" fmla="*/ 693 h 742"/>
                <a:gd name="T64" fmla="*/ 444 w 624"/>
                <a:gd name="T65" fmla="*/ 742 h 742"/>
                <a:gd name="T66" fmla="*/ 298 w 624"/>
                <a:gd name="T67" fmla="*/ 739 h 742"/>
                <a:gd name="T68" fmla="*/ 99 w 624"/>
                <a:gd name="T69" fmla="*/ 733 h 742"/>
                <a:gd name="T70" fmla="*/ 83 w 624"/>
                <a:gd name="T71" fmla="*/ 733 h 742"/>
                <a:gd name="T72" fmla="*/ 119 w 624"/>
                <a:gd name="T73" fmla="*/ 676 h 742"/>
                <a:gd name="T74" fmla="*/ 132 w 624"/>
                <a:gd name="T75" fmla="*/ 637 h 742"/>
                <a:gd name="T76" fmla="*/ 126 w 624"/>
                <a:gd name="T77" fmla="*/ 562 h 742"/>
                <a:gd name="T78" fmla="*/ 81 w 624"/>
                <a:gd name="T79" fmla="*/ 477 h 742"/>
                <a:gd name="T80" fmla="*/ 68 w 624"/>
                <a:gd name="T81" fmla="*/ 461 h 742"/>
                <a:gd name="T82" fmla="*/ 44 w 624"/>
                <a:gd name="T83" fmla="*/ 428 h 742"/>
                <a:gd name="T84" fmla="*/ 45 w 624"/>
                <a:gd name="T85" fmla="*/ 429 h 742"/>
                <a:gd name="T86" fmla="*/ 2 w 624"/>
                <a:gd name="T87" fmla="*/ 310 h 742"/>
                <a:gd name="T88" fmla="*/ 1 w 624"/>
                <a:gd name="T89" fmla="*/ 260 h 742"/>
                <a:gd name="T90" fmla="*/ 4 w 624"/>
                <a:gd name="T91" fmla="*/ 236 h 742"/>
                <a:gd name="T92" fmla="*/ 12 w 624"/>
                <a:gd name="T93" fmla="*/ 204 h 742"/>
                <a:gd name="T94" fmla="*/ 17 w 624"/>
                <a:gd name="T95" fmla="*/ 186 h 742"/>
                <a:gd name="T96" fmla="*/ 24 w 624"/>
                <a:gd name="T97" fmla="*/ 170 h 742"/>
                <a:gd name="T98" fmla="*/ 23 w 624"/>
                <a:gd name="T99" fmla="*/ 171 h 742"/>
                <a:gd name="T100" fmla="*/ 77 w 624"/>
                <a:gd name="T101" fmla="*/ 85 h 742"/>
                <a:gd name="T102" fmla="*/ 76 w 624"/>
                <a:gd name="T103" fmla="*/ 86 h 742"/>
                <a:gd name="T104" fmla="*/ 92 w 624"/>
                <a:gd name="T105" fmla="*/ 71 h 742"/>
                <a:gd name="T106" fmla="*/ 114 w 624"/>
                <a:gd name="T107" fmla="*/ 53 h 742"/>
                <a:gd name="T108" fmla="*/ 163 w 624"/>
                <a:gd name="T109" fmla="*/ 27 h 742"/>
                <a:gd name="T110" fmla="*/ 274 w 624"/>
                <a:gd name="T111" fmla="*/ 1 h 7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24" h="742">
                  <a:moveTo>
                    <a:pt x="274" y="1"/>
                  </a:moveTo>
                  <a:cubicBezTo>
                    <a:pt x="309" y="0"/>
                    <a:pt x="345" y="2"/>
                    <a:pt x="379" y="11"/>
                  </a:cubicBezTo>
                  <a:cubicBezTo>
                    <a:pt x="404" y="19"/>
                    <a:pt x="428" y="31"/>
                    <a:pt x="450" y="46"/>
                  </a:cubicBezTo>
                  <a:cubicBezTo>
                    <a:pt x="470" y="59"/>
                    <a:pt x="488" y="79"/>
                    <a:pt x="500" y="100"/>
                  </a:cubicBezTo>
                  <a:cubicBezTo>
                    <a:pt x="506" y="111"/>
                    <a:pt x="512" y="122"/>
                    <a:pt x="514" y="135"/>
                  </a:cubicBezTo>
                  <a:cubicBezTo>
                    <a:pt x="518" y="158"/>
                    <a:pt x="518" y="182"/>
                    <a:pt x="522" y="205"/>
                  </a:cubicBezTo>
                  <a:cubicBezTo>
                    <a:pt x="525" y="223"/>
                    <a:pt x="530" y="237"/>
                    <a:pt x="543" y="250"/>
                  </a:cubicBezTo>
                  <a:cubicBezTo>
                    <a:pt x="548" y="256"/>
                    <a:pt x="557" y="260"/>
                    <a:pt x="564" y="264"/>
                  </a:cubicBezTo>
                  <a:cubicBezTo>
                    <a:pt x="578" y="274"/>
                    <a:pt x="593" y="283"/>
                    <a:pt x="606" y="294"/>
                  </a:cubicBezTo>
                  <a:cubicBezTo>
                    <a:pt x="613" y="299"/>
                    <a:pt x="623" y="308"/>
                    <a:pt x="624" y="316"/>
                  </a:cubicBezTo>
                  <a:cubicBezTo>
                    <a:pt x="624" y="316"/>
                    <a:pt x="624" y="339"/>
                    <a:pt x="613" y="348"/>
                  </a:cubicBezTo>
                  <a:cubicBezTo>
                    <a:pt x="610" y="350"/>
                    <a:pt x="607" y="351"/>
                    <a:pt x="605" y="353"/>
                  </a:cubicBezTo>
                  <a:cubicBezTo>
                    <a:pt x="601" y="355"/>
                    <a:pt x="597" y="357"/>
                    <a:pt x="594" y="359"/>
                  </a:cubicBezTo>
                  <a:cubicBezTo>
                    <a:pt x="588" y="363"/>
                    <a:pt x="577" y="368"/>
                    <a:pt x="575" y="376"/>
                  </a:cubicBezTo>
                  <a:cubicBezTo>
                    <a:pt x="573" y="383"/>
                    <a:pt x="579" y="388"/>
                    <a:pt x="582" y="393"/>
                  </a:cubicBezTo>
                  <a:cubicBezTo>
                    <a:pt x="584" y="396"/>
                    <a:pt x="586" y="399"/>
                    <a:pt x="588" y="403"/>
                  </a:cubicBezTo>
                  <a:cubicBezTo>
                    <a:pt x="591" y="409"/>
                    <a:pt x="593" y="417"/>
                    <a:pt x="592" y="423"/>
                  </a:cubicBezTo>
                  <a:cubicBezTo>
                    <a:pt x="590" y="429"/>
                    <a:pt x="582" y="433"/>
                    <a:pt x="576" y="436"/>
                  </a:cubicBezTo>
                  <a:cubicBezTo>
                    <a:pt x="574" y="437"/>
                    <a:pt x="571" y="437"/>
                    <a:pt x="569" y="439"/>
                  </a:cubicBezTo>
                  <a:cubicBezTo>
                    <a:pt x="567" y="441"/>
                    <a:pt x="569" y="442"/>
                    <a:pt x="571" y="444"/>
                  </a:cubicBezTo>
                  <a:cubicBezTo>
                    <a:pt x="572" y="446"/>
                    <a:pt x="574" y="448"/>
                    <a:pt x="576" y="450"/>
                  </a:cubicBezTo>
                  <a:cubicBezTo>
                    <a:pt x="580" y="456"/>
                    <a:pt x="587" y="468"/>
                    <a:pt x="581" y="475"/>
                  </a:cubicBezTo>
                  <a:cubicBezTo>
                    <a:pt x="581" y="475"/>
                    <a:pt x="572" y="483"/>
                    <a:pt x="570" y="486"/>
                  </a:cubicBezTo>
                  <a:cubicBezTo>
                    <a:pt x="565" y="492"/>
                    <a:pt x="567" y="500"/>
                    <a:pt x="570" y="507"/>
                  </a:cubicBezTo>
                  <a:cubicBezTo>
                    <a:pt x="571" y="510"/>
                    <a:pt x="572" y="512"/>
                    <a:pt x="573" y="515"/>
                  </a:cubicBezTo>
                  <a:cubicBezTo>
                    <a:pt x="578" y="524"/>
                    <a:pt x="582" y="533"/>
                    <a:pt x="584" y="543"/>
                  </a:cubicBezTo>
                  <a:cubicBezTo>
                    <a:pt x="588" y="562"/>
                    <a:pt x="576" y="574"/>
                    <a:pt x="562" y="585"/>
                  </a:cubicBezTo>
                  <a:cubicBezTo>
                    <a:pt x="552" y="593"/>
                    <a:pt x="533" y="597"/>
                    <a:pt x="521" y="599"/>
                  </a:cubicBezTo>
                  <a:cubicBezTo>
                    <a:pt x="507" y="601"/>
                    <a:pt x="494" y="602"/>
                    <a:pt x="481" y="603"/>
                  </a:cubicBezTo>
                  <a:cubicBezTo>
                    <a:pt x="459" y="605"/>
                    <a:pt x="432" y="606"/>
                    <a:pt x="424" y="631"/>
                  </a:cubicBezTo>
                  <a:cubicBezTo>
                    <a:pt x="423" y="637"/>
                    <a:pt x="423" y="643"/>
                    <a:pt x="422" y="650"/>
                  </a:cubicBezTo>
                  <a:cubicBezTo>
                    <a:pt x="421" y="664"/>
                    <a:pt x="422" y="679"/>
                    <a:pt x="426" y="693"/>
                  </a:cubicBezTo>
                  <a:cubicBezTo>
                    <a:pt x="431" y="710"/>
                    <a:pt x="437" y="726"/>
                    <a:pt x="444" y="742"/>
                  </a:cubicBezTo>
                  <a:cubicBezTo>
                    <a:pt x="395" y="741"/>
                    <a:pt x="347" y="740"/>
                    <a:pt x="298" y="739"/>
                  </a:cubicBezTo>
                  <a:cubicBezTo>
                    <a:pt x="232" y="737"/>
                    <a:pt x="166" y="735"/>
                    <a:pt x="99" y="733"/>
                  </a:cubicBezTo>
                  <a:cubicBezTo>
                    <a:pt x="94" y="733"/>
                    <a:pt x="88" y="733"/>
                    <a:pt x="83" y="733"/>
                  </a:cubicBezTo>
                  <a:cubicBezTo>
                    <a:pt x="96" y="715"/>
                    <a:pt x="110" y="697"/>
                    <a:pt x="119" y="676"/>
                  </a:cubicBezTo>
                  <a:cubicBezTo>
                    <a:pt x="125" y="663"/>
                    <a:pt x="129" y="650"/>
                    <a:pt x="132" y="637"/>
                  </a:cubicBezTo>
                  <a:cubicBezTo>
                    <a:pt x="136" y="612"/>
                    <a:pt x="133" y="586"/>
                    <a:pt x="126" y="562"/>
                  </a:cubicBezTo>
                  <a:cubicBezTo>
                    <a:pt x="118" y="531"/>
                    <a:pt x="100" y="502"/>
                    <a:pt x="81" y="477"/>
                  </a:cubicBezTo>
                  <a:cubicBezTo>
                    <a:pt x="76" y="471"/>
                    <a:pt x="72" y="467"/>
                    <a:pt x="68" y="461"/>
                  </a:cubicBezTo>
                  <a:cubicBezTo>
                    <a:pt x="59" y="450"/>
                    <a:pt x="51" y="439"/>
                    <a:pt x="44" y="428"/>
                  </a:cubicBezTo>
                  <a:cubicBezTo>
                    <a:pt x="45" y="428"/>
                    <a:pt x="45" y="429"/>
                    <a:pt x="45" y="429"/>
                  </a:cubicBezTo>
                  <a:cubicBezTo>
                    <a:pt x="23" y="393"/>
                    <a:pt x="8" y="353"/>
                    <a:pt x="2" y="310"/>
                  </a:cubicBezTo>
                  <a:cubicBezTo>
                    <a:pt x="0" y="293"/>
                    <a:pt x="0" y="277"/>
                    <a:pt x="1" y="260"/>
                  </a:cubicBezTo>
                  <a:cubicBezTo>
                    <a:pt x="1" y="252"/>
                    <a:pt x="3" y="244"/>
                    <a:pt x="4" y="236"/>
                  </a:cubicBezTo>
                  <a:cubicBezTo>
                    <a:pt x="5" y="225"/>
                    <a:pt x="8" y="214"/>
                    <a:pt x="12" y="204"/>
                  </a:cubicBezTo>
                  <a:cubicBezTo>
                    <a:pt x="13" y="198"/>
                    <a:pt x="15" y="192"/>
                    <a:pt x="17" y="186"/>
                  </a:cubicBezTo>
                  <a:cubicBezTo>
                    <a:pt x="19" y="181"/>
                    <a:pt x="21" y="174"/>
                    <a:pt x="24" y="170"/>
                  </a:cubicBezTo>
                  <a:cubicBezTo>
                    <a:pt x="23" y="171"/>
                    <a:pt x="23" y="171"/>
                    <a:pt x="23" y="171"/>
                  </a:cubicBezTo>
                  <a:cubicBezTo>
                    <a:pt x="38" y="139"/>
                    <a:pt x="53" y="110"/>
                    <a:pt x="77" y="85"/>
                  </a:cubicBezTo>
                  <a:cubicBezTo>
                    <a:pt x="77" y="85"/>
                    <a:pt x="77" y="86"/>
                    <a:pt x="76" y="86"/>
                  </a:cubicBezTo>
                  <a:cubicBezTo>
                    <a:pt x="80" y="80"/>
                    <a:pt x="87" y="75"/>
                    <a:pt x="92" y="71"/>
                  </a:cubicBezTo>
                  <a:cubicBezTo>
                    <a:pt x="99" y="65"/>
                    <a:pt x="106" y="59"/>
                    <a:pt x="114" y="53"/>
                  </a:cubicBezTo>
                  <a:cubicBezTo>
                    <a:pt x="129" y="43"/>
                    <a:pt x="146" y="34"/>
                    <a:pt x="163" y="27"/>
                  </a:cubicBezTo>
                  <a:cubicBezTo>
                    <a:pt x="198" y="12"/>
                    <a:pt x="236" y="4"/>
                    <a:pt x="274" y="1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2" name="Freeform 64"/>
            <p:cNvSpPr>
              <a:spLocks/>
            </p:cNvSpPr>
            <p:nvPr/>
          </p:nvSpPr>
          <p:spPr bwMode="auto">
            <a:xfrm>
              <a:off x="4317852" y="1586633"/>
              <a:ext cx="3772680" cy="4492167"/>
            </a:xfrm>
            <a:custGeom>
              <a:avLst/>
              <a:gdLst>
                <a:gd name="T0" fmla="*/ 88 w 612"/>
                <a:gd name="T1" fmla="*/ 720 h 729"/>
                <a:gd name="T2" fmla="*/ 131 w 612"/>
                <a:gd name="T3" fmla="*/ 631 h 729"/>
                <a:gd name="T4" fmla="*/ 79 w 612"/>
                <a:gd name="T5" fmla="*/ 466 h 729"/>
                <a:gd name="T6" fmla="*/ 66 w 612"/>
                <a:gd name="T7" fmla="*/ 450 h 729"/>
                <a:gd name="T8" fmla="*/ 44 w 612"/>
                <a:gd name="T9" fmla="*/ 418 h 729"/>
                <a:gd name="T10" fmla="*/ 1 w 612"/>
                <a:gd name="T11" fmla="*/ 253 h 729"/>
                <a:gd name="T12" fmla="*/ 4 w 612"/>
                <a:gd name="T13" fmla="*/ 230 h 729"/>
                <a:gd name="T14" fmla="*/ 17 w 612"/>
                <a:gd name="T15" fmla="*/ 181 h 729"/>
                <a:gd name="T16" fmla="*/ 23 w 612"/>
                <a:gd name="T17" fmla="*/ 166 h 729"/>
                <a:gd name="T18" fmla="*/ 23 w 612"/>
                <a:gd name="T19" fmla="*/ 166 h 729"/>
                <a:gd name="T20" fmla="*/ 75 w 612"/>
                <a:gd name="T21" fmla="*/ 82 h 729"/>
                <a:gd name="T22" fmla="*/ 86 w 612"/>
                <a:gd name="T23" fmla="*/ 71 h 729"/>
                <a:gd name="T24" fmla="*/ 111 w 612"/>
                <a:gd name="T25" fmla="*/ 51 h 729"/>
                <a:gd name="T26" fmla="*/ 268 w 612"/>
                <a:gd name="T27" fmla="*/ 0 h 729"/>
                <a:gd name="T28" fmla="*/ 371 w 612"/>
                <a:gd name="T29" fmla="*/ 10 h 729"/>
                <a:gd name="T30" fmla="*/ 489 w 612"/>
                <a:gd name="T31" fmla="*/ 96 h 729"/>
                <a:gd name="T32" fmla="*/ 506 w 612"/>
                <a:gd name="T33" fmla="*/ 164 h 729"/>
                <a:gd name="T34" fmla="*/ 533 w 612"/>
                <a:gd name="T35" fmla="*/ 247 h 729"/>
                <a:gd name="T36" fmla="*/ 555 w 612"/>
                <a:gd name="T37" fmla="*/ 262 h 729"/>
                <a:gd name="T38" fmla="*/ 597 w 612"/>
                <a:gd name="T39" fmla="*/ 291 h 729"/>
                <a:gd name="T40" fmla="*/ 612 w 612"/>
                <a:gd name="T41" fmla="*/ 309 h 729"/>
                <a:gd name="T42" fmla="*/ 596 w 612"/>
                <a:gd name="T43" fmla="*/ 341 h 729"/>
                <a:gd name="T44" fmla="*/ 585 w 612"/>
                <a:gd name="T45" fmla="*/ 347 h 729"/>
                <a:gd name="T46" fmla="*/ 563 w 612"/>
                <a:gd name="T47" fmla="*/ 367 h 729"/>
                <a:gd name="T48" fmla="*/ 571 w 612"/>
                <a:gd name="T49" fmla="*/ 389 h 729"/>
                <a:gd name="T50" fmla="*/ 580 w 612"/>
                <a:gd name="T51" fmla="*/ 415 h 729"/>
                <a:gd name="T52" fmla="*/ 568 w 612"/>
                <a:gd name="T53" fmla="*/ 423 h 729"/>
                <a:gd name="T54" fmla="*/ 559 w 612"/>
                <a:gd name="T55" fmla="*/ 428 h 729"/>
                <a:gd name="T56" fmla="*/ 560 w 612"/>
                <a:gd name="T57" fmla="*/ 441 h 729"/>
                <a:gd name="T58" fmla="*/ 565 w 612"/>
                <a:gd name="T59" fmla="*/ 446 h 729"/>
                <a:gd name="T60" fmla="*/ 569 w 612"/>
                <a:gd name="T61" fmla="*/ 465 h 729"/>
                <a:gd name="T62" fmla="*/ 559 w 612"/>
                <a:gd name="T63" fmla="*/ 476 h 729"/>
                <a:gd name="T64" fmla="*/ 562 w 612"/>
                <a:gd name="T65" fmla="*/ 511 h 729"/>
                <a:gd name="T66" fmla="*/ 572 w 612"/>
                <a:gd name="T67" fmla="*/ 537 h 729"/>
                <a:gd name="T68" fmla="*/ 514 w 612"/>
                <a:gd name="T69" fmla="*/ 586 h 729"/>
                <a:gd name="T70" fmla="*/ 472 w 612"/>
                <a:gd name="T71" fmla="*/ 590 h 729"/>
                <a:gd name="T72" fmla="*/ 410 w 612"/>
                <a:gd name="T73" fmla="*/ 640 h 729"/>
                <a:gd name="T74" fmla="*/ 414 w 612"/>
                <a:gd name="T75" fmla="*/ 688 h 729"/>
                <a:gd name="T76" fmla="*/ 93 w 612"/>
                <a:gd name="T77" fmla="*/ 720 h 7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12" h="729">
                  <a:moveTo>
                    <a:pt x="93" y="720"/>
                  </a:moveTo>
                  <a:cubicBezTo>
                    <a:pt x="92" y="720"/>
                    <a:pt x="90" y="720"/>
                    <a:pt x="88" y="720"/>
                  </a:cubicBezTo>
                  <a:cubicBezTo>
                    <a:pt x="100" y="705"/>
                    <a:pt x="111" y="689"/>
                    <a:pt x="119" y="671"/>
                  </a:cubicBezTo>
                  <a:cubicBezTo>
                    <a:pt x="125" y="658"/>
                    <a:pt x="129" y="645"/>
                    <a:pt x="131" y="631"/>
                  </a:cubicBezTo>
                  <a:cubicBezTo>
                    <a:pt x="136" y="609"/>
                    <a:pt x="134" y="584"/>
                    <a:pt x="126" y="554"/>
                  </a:cubicBezTo>
                  <a:cubicBezTo>
                    <a:pt x="118" y="521"/>
                    <a:pt x="99" y="492"/>
                    <a:pt x="79" y="466"/>
                  </a:cubicBezTo>
                  <a:cubicBezTo>
                    <a:pt x="77" y="463"/>
                    <a:pt x="74" y="460"/>
                    <a:pt x="72" y="457"/>
                  </a:cubicBezTo>
                  <a:cubicBezTo>
                    <a:pt x="70" y="455"/>
                    <a:pt x="68" y="453"/>
                    <a:pt x="66" y="450"/>
                  </a:cubicBezTo>
                  <a:cubicBezTo>
                    <a:pt x="57" y="439"/>
                    <a:pt x="50" y="428"/>
                    <a:pt x="44" y="418"/>
                  </a:cubicBezTo>
                  <a:cubicBezTo>
                    <a:pt x="44" y="418"/>
                    <a:pt x="44" y="418"/>
                    <a:pt x="44" y="418"/>
                  </a:cubicBezTo>
                  <a:cubicBezTo>
                    <a:pt x="21" y="380"/>
                    <a:pt x="7" y="341"/>
                    <a:pt x="2" y="302"/>
                  </a:cubicBezTo>
                  <a:cubicBezTo>
                    <a:pt x="0" y="285"/>
                    <a:pt x="0" y="269"/>
                    <a:pt x="1" y="253"/>
                  </a:cubicBezTo>
                  <a:cubicBezTo>
                    <a:pt x="1" y="248"/>
                    <a:pt x="2" y="243"/>
                    <a:pt x="3" y="238"/>
                  </a:cubicBezTo>
                  <a:cubicBezTo>
                    <a:pt x="3" y="235"/>
                    <a:pt x="3" y="233"/>
                    <a:pt x="4" y="230"/>
                  </a:cubicBezTo>
                  <a:cubicBezTo>
                    <a:pt x="5" y="219"/>
                    <a:pt x="8" y="209"/>
                    <a:pt x="11" y="198"/>
                  </a:cubicBezTo>
                  <a:cubicBezTo>
                    <a:pt x="13" y="193"/>
                    <a:pt x="15" y="187"/>
                    <a:pt x="17" y="181"/>
                  </a:cubicBezTo>
                  <a:cubicBezTo>
                    <a:pt x="17" y="180"/>
                    <a:pt x="18" y="178"/>
                    <a:pt x="18" y="177"/>
                  </a:cubicBezTo>
                  <a:cubicBezTo>
                    <a:pt x="19" y="173"/>
                    <a:pt x="21" y="169"/>
                    <a:pt x="23" y="166"/>
                  </a:cubicBezTo>
                  <a:cubicBezTo>
                    <a:pt x="20" y="164"/>
                    <a:pt x="20" y="164"/>
                    <a:pt x="20" y="164"/>
                  </a:cubicBezTo>
                  <a:cubicBezTo>
                    <a:pt x="23" y="166"/>
                    <a:pt x="23" y="166"/>
                    <a:pt x="23" y="166"/>
                  </a:cubicBezTo>
                  <a:cubicBezTo>
                    <a:pt x="35" y="139"/>
                    <a:pt x="51" y="108"/>
                    <a:pt x="75" y="82"/>
                  </a:cubicBezTo>
                  <a:cubicBezTo>
                    <a:pt x="75" y="82"/>
                    <a:pt x="75" y="82"/>
                    <a:pt x="75" y="82"/>
                  </a:cubicBezTo>
                  <a:cubicBezTo>
                    <a:pt x="76" y="81"/>
                    <a:pt x="76" y="81"/>
                    <a:pt x="76" y="81"/>
                  </a:cubicBezTo>
                  <a:cubicBezTo>
                    <a:pt x="79" y="78"/>
                    <a:pt x="82" y="75"/>
                    <a:pt x="86" y="71"/>
                  </a:cubicBezTo>
                  <a:cubicBezTo>
                    <a:pt x="87" y="70"/>
                    <a:pt x="88" y="69"/>
                    <a:pt x="90" y="68"/>
                  </a:cubicBezTo>
                  <a:cubicBezTo>
                    <a:pt x="97" y="62"/>
                    <a:pt x="104" y="56"/>
                    <a:pt x="111" y="51"/>
                  </a:cubicBezTo>
                  <a:cubicBezTo>
                    <a:pt x="126" y="41"/>
                    <a:pt x="142" y="32"/>
                    <a:pt x="159" y="25"/>
                  </a:cubicBezTo>
                  <a:cubicBezTo>
                    <a:pt x="192" y="11"/>
                    <a:pt x="228" y="3"/>
                    <a:pt x="268" y="0"/>
                  </a:cubicBezTo>
                  <a:cubicBezTo>
                    <a:pt x="275" y="0"/>
                    <a:pt x="282" y="0"/>
                    <a:pt x="289" y="0"/>
                  </a:cubicBezTo>
                  <a:cubicBezTo>
                    <a:pt x="320" y="0"/>
                    <a:pt x="347" y="3"/>
                    <a:pt x="371" y="10"/>
                  </a:cubicBezTo>
                  <a:cubicBezTo>
                    <a:pt x="394" y="17"/>
                    <a:pt x="416" y="27"/>
                    <a:pt x="440" y="44"/>
                  </a:cubicBezTo>
                  <a:cubicBezTo>
                    <a:pt x="460" y="57"/>
                    <a:pt x="478" y="76"/>
                    <a:pt x="489" y="96"/>
                  </a:cubicBezTo>
                  <a:cubicBezTo>
                    <a:pt x="494" y="106"/>
                    <a:pt x="500" y="117"/>
                    <a:pt x="502" y="129"/>
                  </a:cubicBezTo>
                  <a:cubicBezTo>
                    <a:pt x="504" y="140"/>
                    <a:pt x="505" y="153"/>
                    <a:pt x="506" y="164"/>
                  </a:cubicBezTo>
                  <a:cubicBezTo>
                    <a:pt x="507" y="176"/>
                    <a:pt x="508" y="188"/>
                    <a:pt x="510" y="199"/>
                  </a:cubicBezTo>
                  <a:cubicBezTo>
                    <a:pt x="513" y="218"/>
                    <a:pt x="519" y="233"/>
                    <a:pt x="533" y="247"/>
                  </a:cubicBezTo>
                  <a:cubicBezTo>
                    <a:pt x="537" y="252"/>
                    <a:pt x="544" y="256"/>
                    <a:pt x="549" y="259"/>
                  </a:cubicBezTo>
                  <a:cubicBezTo>
                    <a:pt x="551" y="260"/>
                    <a:pt x="553" y="261"/>
                    <a:pt x="555" y="262"/>
                  </a:cubicBezTo>
                  <a:cubicBezTo>
                    <a:pt x="559" y="265"/>
                    <a:pt x="559" y="265"/>
                    <a:pt x="559" y="265"/>
                  </a:cubicBezTo>
                  <a:cubicBezTo>
                    <a:pt x="572" y="273"/>
                    <a:pt x="585" y="282"/>
                    <a:pt x="597" y="291"/>
                  </a:cubicBezTo>
                  <a:cubicBezTo>
                    <a:pt x="600" y="294"/>
                    <a:pt x="611" y="303"/>
                    <a:pt x="612" y="309"/>
                  </a:cubicBezTo>
                  <a:cubicBezTo>
                    <a:pt x="612" y="309"/>
                    <a:pt x="612" y="309"/>
                    <a:pt x="612" y="309"/>
                  </a:cubicBezTo>
                  <a:cubicBezTo>
                    <a:pt x="612" y="314"/>
                    <a:pt x="611" y="330"/>
                    <a:pt x="603" y="336"/>
                  </a:cubicBezTo>
                  <a:cubicBezTo>
                    <a:pt x="601" y="338"/>
                    <a:pt x="598" y="339"/>
                    <a:pt x="596" y="341"/>
                  </a:cubicBezTo>
                  <a:cubicBezTo>
                    <a:pt x="593" y="342"/>
                    <a:pt x="593" y="342"/>
                    <a:pt x="593" y="342"/>
                  </a:cubicBezTo>
                  <a:cubicBezTo>
                    <a:pt x="590" y="344"/>
                    <a:pt x="587" y="346"/>
                    <a:pt x="585" y="347"/>
                  </a:cubicBezTo>
                  <a:cubicBezTo>
                    <a:pt x="584" y="348"/>
                    <a:pt x="582" y="349"/>
                    <a:pt x="581" y="349"/>
                  </a:cubicBezTo>
                  <a:cubicBezTo>
                    <a:pt x="574" y="353"/>
                    <a:pt x="565" y="358"/>
                    <a:pt x="563" y="367"/>
                  </a:cubicBezTo>
                  <a:cubicBezTo>
                    <a:pt x="561" y="376"/>
                    <a:pt x="566" y="382"/>
                    <a:pt x="569" y="386"/>
                  </a:cubicBezTo>
                  <a:cubicBezTo>
                    <a:pt x="570" y="387"/>
                    <a:pt x="571" y="388"/>
                    <a:pt x="571" y="389"/>
                  </a:cubicBezTo>
                  <a:cubicBezTo>
                    <a:pt x="574" y="393"/>
                    <a:pt x="575" y="396"/>
                    <a:pt x="576" y="398"/>
                  </a:cubicBezTo>
                  <a:cubicBezTo>
                    <a:pt x="579" y="404"/>
                    <a:pt x="580" y="410"/>
                    <a:pt x="580" y="415"/>
                  </a:cubicBezTo>
                  <a:cubicBezTo>
                    <a:pt x="579" y="418"/>
                    <a:pt x="572" y="421"/>
                    <a:pt x="568" y="423"/>
                  </a:cubicBezTo>
                  <a:cubicBezTo>
                    <a:pt x="568" y="423"/>
                    <a:pt x="568" y="423"/>
                    <a:pt x="568" y="423"/>
                  </a:cubicBezTo>
                  <a:cubicBezTo>
                    <a:pt x="567" y="423"/>
                    <a:pt x="567" y="424"/>
                    <a:pt x="566" y="424"/>
                  </a:cubicBezTo>
                  <a:cubicBezTo>
                    <a:pt x="564" y="425"/>
                    <a:pt x="561" y="426"/>
                    <a:pt x="559" y="428"/>
                  </a:cubicBezTo>
                  <a:cubicBezTo>
                    <a:pt x="557" y="430"/>
                    <a:pt x="556" y="432"/>
                    <a:pt x="556" y="434"/>
                  </a:cubicBezTo>
                  <a:cubicBezTo>
                    <a:pt x="556" y="437"/>
                    <a:pt x="558" y="439"/>
                    <a:pt x="560" y="441"/>
                  </a:cubicBezTo>
                  <a:cubicBezTo>
                    <a:pt x="561" y="441"/>
                    <a:pt x="561" y="441"/>
                    <a:pt x="561" y="441"/>
                  </a:cubicBezTo>
                  <a:cubicBezTo>
                    <a:pt x="562" y="443"/>
                    <a:pt x="564" y="445"/>
                    <a:pt x="565" y="446"/>
                  </a:cubicBezTo>
                  <a:cubicBezTo>
                    <a:pt x="569" y="452"/>
                    <a:pt x="573" y="461"/>
                    <a:pt x="570" y="464"/>
                  </a:cubicBezTo>
                  <a:cubicBezTo>
                    <a:pt x="569" y="465"/>
                    <a:pt x="569" y="465"/>
                    <a:pt x="569" y="465"/>
                  </a:cubicBezTo>
                  <a:cubicBezTo>
                    <a:pt x="569" y="466"/>
                    <a:pt x="568" y="466"/>
                    <a:pt x="567" y="467"/>
                  </a:cubicBezTo>
                  <a:cubicBezTo>
                    <a:pt x="564" y="471"/>
                    <a:pt x="561" y="474"/>
                    <a:pt x="559" y="476"/>
                  </a:cubicBezTo>
                  <a:cubicBezTo>
                    <a:pt x="556" y="481"/>
                    <a:pt x="552" y="489"/>
                    <a:pt x="558" y="502"/>
                  </a:cubicBezTo>
                  <a:cubicBezTo>
                    <a:pt x="559" y="505"/>
                    <a:pt x="561" y="508"/>
                    <a:pt x="562" y="511"/>
                  </a:cubicBezTo>
                  <a:cubicBezTo>
                    <a:pt x="563" y="512"/>
                    <a:pt x="563" y="512"/>
                    <a:pt x="563" y="512"/>
                  </a:cubicBezTo>
                  <a:cubicBezTo>
                    <a:pt x="567" y="520"/>
                    <a:pt x="571" y="528"/>
                    <a:pt x="572" y="537"/>
                  </a:cubicBezTo>
                  <a:cubicBezTo>
                    <a:pt x="575" y="552"/>
                    <a:pt x="567" y="562"/>
                    <a:pt x="552" y="574"/>
                  </a:cubicBezTo>
                  <a:cubicBezTo>
                    <a:pt x="542" y="581"/>
                    <a:pt x="523" y="585"/>
                    <a:pt x="514" y="586"/>
                  </a:cubicBezTo>
                  <a:cubicBezTo>
                    <a:pt x="501" y="588"/>
                    <a:pt x="489" y="589"/>
                    <a:pt x="477" y="590"/>
                  </a:cubicBezTo>
                  <a:cubicBezTo>
                    <a:pt x="472" y="590"/>
                    <a:pt x="472" y="590"/>
                    <a:pt x="472" y="590"/>
                  </a:cubicBezTo>
                  <a:cubicBezTo>
                    <a:pt x="451" y="592"/>
                    <a:pt x="421" y="594"/>
                    <a:pt x="413" y="622"/>
                  </a:cubicBezTo>
                  <a:cubicBezTo>
                    <a:pt x="411" y="628"/>
                    <a:pt x="411" y="634"/>
                    <a:pt x="410" y="640"/>
                  </a:cubicBezTo>
                  <a:cubicBezTo>
                    <a:pt x="410" y="643"/>
                    <a:pt x="410" y="643"/>
                    <a:pt x="410" y="643"/>
                  </a:cubicBezTo>
                  <a:cubicBezTo>
                    <a:pt x="409" y="660"/>
                    <a:pt x="411" y="675"/>
                    <a:pt x="414" y="688"/>
                  </a:cubicBezTo>
                  <a:cubicBezTo>
                    <a:pt x="418" y="702"/>
                    <a:pt x="423" y="716"/>
                    <a:pt x="429" y="729"/>
                  </a:cubicBezTo>
                  <a:cubicBezTo>
                    <a:pt x="93" y="720"/>
                    <a:pt x="93" y="720"/>
                    <a:pt x="93" y="720"/>
                  </a:cubicBezTo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4" name="Freeform 76"/>
            <p:cNvSpPr>
              <a:spLocks/>
            </p:cNvSpPr>
            <p:nvPr/>
          </p:nvSpPr>
          <p:spPr bwMode="auto">
            <a:xfrm>
              <a:off x="7844054" y="3947407"/>
              <a:ext cx="5699" cy="12823"/>
            </a:xfrm>
            <a:custGeom>
              <a:avLst/>
              <a:gdLst>
                <a:gd name="T0" fmla="*/ 0 w 4"/>
                <a:gd name="T1" fmla="*/ 9 h 9"/>
                <a:gd name="T2" fmla="*/ 0 w 4"/>
                <a:gd name="T3" fmla="*/ 9 h 9"/>
                <a:gd name="T4" fmla="*/ 0 w 4"/>
                <a:gd name="T5" fmla="*/ 9 h 9"/>
                <a:gd name="T6" fmla="*/ 4 w 4"/>
                <a:gd name="T7" fmla="*/ 0 h 9"/>
                <a:gd name="T8" fmla="*/ 0 w 4"/>
                <a:gd name="T9" fmla="*/ 9 h 9"/>
                <a:gd name="T10" fmla="*/ 0 w 4"/>
                <a:gd name="T11" fmla="*/ 9 h 9"/>
                <a:gd name="T12" fmla="*/ 0 w 4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9">
                  <a:moveTo>
                    <a:pt x="0" y="9"/>
                  </a:moveTo>
                  <a:lnTo>
                    <a:pt x="0" y="9"/>
                  </a:lnTo>
                  <a:lnTo>
                    <a:pt x="0" y="9"/>
                  </a:lnTo>
                  <a:lnTo>
                    <a:pt x="4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5" name="Freeform 77"/>
            <p:cNvSpPr>
              <a:spLocks/>
            </p:cNvSpPr>
            <p:nvPr/>
          </p:nvSpPr>
          <p:spPr bwMode="auto">
            <a:xfrm>
              <a:off x="7844054" y="3960229"/>
              <a:ext cx="0" cy="5699"/>
            </a:xfrm>
            <a:custGeom>
              <a:avLst/>
              <a:gdLst>
                <a:gd name="T0" fmla="*/ 0 h 4"/>
                <a:gd name="T1" fmla="*/ 4 h 4"/>
                <a:gd name="T2" fmla="*/ 0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4">
                  <a:moveTo>
                    <a:pt x="0" y="0"/>
                  </a:move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9" name="Freeform 78"/>
            <p:cNvSpPr>
              <a:spLocks/>
            </p:cNvSpPr>
            <p:nvPr/>
          </p:nvSpPr>
          <p:spPr bwMode="auto">
            <a:xfrm>
              <a:off x="7844054" y="3965928"/>
              <a:ext cx="0" cy="5699"/>
            </a:xfrm>
            <a:custGeom>
              <a:avLst/>
              <a:gdLst>
                <a:gd name="T0" fmla="*/ 4 h 4"/>
                <a:gd name="T1" fmla="*/ 4 h 4"/>
                <a:gd name="T2" fmla="*/ 0 h 4"/>
                <a:gd name="T3" fmla="*/ 0 h 4"/>
                <a:gd name="T4" fmla="*/ 0 h 4"/>
                <a:gd name="T5" fmla="*/ 0 h 4"/>
                <a:gd name="T6" fmla="*/ 4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</a:cxnLst>
              <a:rect l="0" t="0" r="r" b="b"/>
              <a:pathLst>
                <a:path h="4">
                  <a:moveTo>
                    <a:pt x="0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0" name="Freeform 79"/>
            <p:cNvSpPr>
              <a:spLocks/>
            </p:cNvSpPr>
            <p:nvPr/>
          </p:nvSpPr>
          <p:spPr bwMode="auto">
            <a:xfrm>
              <a:off x="7868275" y="3990149"/>
              <a:ext cx="5699" cy="7124"/>
            </a:xfrm>
            <a:custGeom>
              <a:avLst/>
              <a:gdLst>
                <a:gd name="T0" fmla="*/ 4 w 4"/>
                <a:gd name="T1" fmla="*/ 0 h 5"/>
                <a:gd name="T2" fmla="*/ 4 w 4"/>
                <a:gd name="T3" fmla="*/ 0 h 5"/>
                <a:gd name="T4" fmla="*/ 0 w 4"/>
                <a:gd name="T5" fmla="*/ 5 h 5"/>
                <a:gd name="T6" fmla="*/ 4 w 4"/>
                <a:gd name="T7" fmla="*/ 5 h 5"/>
                <a:gd name="T8" fmla="*/ 4 w 4"/>
                <a:gd name="T9" fmla="*/ 5 h 5"/>
                <a:gd name="T10" fmla="*/ 4 w 4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5">
                  <a:moveTo>
                    <a:pt x="4" y="0"/>
                  </a:moveTo>
                  <a:lnTo>
                    <a:pt x="4" y="0"/>
                  </a:lnTo>
                  <a:lnTo>
                    <a:pt x="0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1" name="Rectangle 80"/>
            <p:cNvSpPr>
              <a:spLocks noChangeArrowheads="1"/>
            </p:cNvSpPr>
            <p:nvPr/>
          </p:nvSpPr>
          <p:spPr bwMode="auto">
            <a:xfrm>
              <a:off x="7868275" y="3997272"/>
              <a:ext cx="1425" cy="5699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2" name="Rectangle 81"/>
            <p:cNvSpPr>
              <a:spLocks noChangeArrowheads="1"/>
            </p:cNvSpPr>
            <p:nvPr/>
          </p:nvSpPr>
          <p:spPr bwMode="auto">
            <a:xfrm>
              <a:off x="7825533" y="4310712"/>
              <a:ext cx="1425" cy="1425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3" name="Rectangle 82"/>
            <p:cNvSpPr>
              <a:spLocks noChangeArrowheads="1"/>
            </p:cNvSpPr>
            <p:nvPr/>
          </p:nvSpPr>
          <p:spPr bwMode="auto">
            <a:xfrm>
              <a:off x="7849753" y="4347755"/>
              <a:ext cx="1425" cy="1425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4" name="Rectangle 83"/>
            <p:cNvSpPr>
              <a:spLocks noChangeArrowheads="1"/>
            </p:cNvSpPr>
            <p:nvPr/>
          </p:nvSpPr>
          <p:spPr bwMode="auto">
            <a:xfrm>
              <a:off x="7849753" y="4347755"/>
              <a:ext cx="1425" cy="5699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5" name="Rectangle 84"/>
            <p:cNvSpPr>
              <a:spLocks noChangeArrowheads="1"/>
            </p:cNvSpPr>
            <p:nvPr/>
          </p:nvSpPr>
          <p:spPr bwMode="auto">
            <a:xfrm>
              <a:off x="7873973" y="4427540"/>
              <a:ext cx="1425" cy="1425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6" name="Rectangle 85"/>
            <p:cNvSpPr>
              <a:spLocks noChangeArrowheads="1"/>
            </p:cNvSpPr>
            <p:nvPr/>
          </p:nvSpPr>
          <p:spPr bwMode="auto">
            <a:xfrm>
              <a:off x="7992225" y="3725149"/>
              <a:ext cx="1425" cy="1425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7" name="Freeform 86"/>
            <p:cNvSpPr>
              <a:spLocks/>
            </p:cNvSpPr>
            <p:nvPr/>
          </p:nvSpPr>
          <p:spPr bwMode="auto">
            <a:xfrm>
              <a:off x="7844054" y="3947407"/>
              <a:ext cx="5699" cy="12823"/>
            </a:xfrm>
            <a:custGeom>
              <a:avLst/>
              <a:gdLst>
                <a:gd name="T0" fmla="*/ 0 w 4"/>
                <a:gd name="T1" fmla="*/ 9 h 9"/>
                <a:gd name="T2" fmla="*/ 0 w 4"/>
                <a:gd name="T3" fmla="*/ 9 h 9"/>
                <a:gd name="T4" fmla="*/ 0 w 4"/>
                <a:gd name="T5" fmla="*/ 9 h 9"/>
                <a:gd name="T6" fmla="*/ 4 w 4"/>
                <a:gd name="T7" fmla="*/ 0 h 9"/>
                <a:gd name="T8" fmla="*/ 0 w 4"/>
                <a:gd name="T9" fmla="*/ 9 h 9"/>
                <a:gd name="T10" fmla="*/ 0 w 4"/>
                <a:gd name="T11" fmla="*/ 9 h 9"/>
                <a:gd name="T12" fmla="*/ 0 w 4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9">
                  <a:moveTo>
                    <a:pt x="0" y="9"/>
                  </a:moveTo>
                  <a:lnTo>
                    <a:pt x="0" y="9"/>
                  </a:lnTo>
                  <a:lnTo>
                    <a:pt x="0" y="9"/>
                  </a:lnTo>
                  <a:lnTo>
                    <a:pt x="4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8" name="Freeform 87"/>
            <p:cNvSpPr>
              <a:spLocks/>
            </p:cNvSpPr>
            <p:nvPr/>
          </p:nvSpPr>
          <p:spPr bwMode="auto">
            <a:xfrm>
              <a:off x="7844054" y="3960229"/>
              <a:ext cx="0" cy="5699"/>
            </a:xfrm>
            <a:custGeom>
              <a:avLst/>
              <a:gdLst>
                <a:gd name="T0" fmla="*/ 0 h 4"/>
                <a:gd name="T1" fmla="*/ 4 h 4"/>
                <a:gd name="T2" fmla="*/ 0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4">
                  <a:moveTo>
                    <a:pt x="0" y="0"/>
                  </a:move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9" name="Freeform 88"/>
            <p:cNvSpPr>
              <a:spLocks/>
            </p:cNvSpPr>
            <p:nvPr/>
          </p:nvSpPr>
          <p:spPr bwMode="auto">
            <a:xfrm>
              <a:off x="7844054" y="3965928"/>
              <a:ext cx="0" cy="5699"/>
            </a:xfrm>
            <a:custGeom>
              <a:avLst/>
              <a:gdLst>
                <a:gd name="T0" fmla="*/ 4 h 4"/>
                <a:gd name="T1" fmla="*/ 4 h 4"/>
                <a:gd name="T2" fmla="*/ 0 h 4"/>
                <a:gd name="T3" fmla="*/ 0 h 4"/>
                <a:gd name="T4" fmla="*/ 0 h 4"/>
                <a:gd name="T5" fmla="*/ 0 h 4"/>
                <a:gd name="T6" fmla="*/ 4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</a:cxnLst>
              <a:rect l="0" t="0" r="r" b="b"/>
              <a:pathLst>
                <a:path h="4">
                  <a:moveTo>
                    <a:pt x="0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0" name="Freeform 89"/>
            <p:cNvSpPr>
              <a:spLocks/>
            </p:cNvSpPr>
            <p:nvPr/>
          </p:nvSpPr>
          <p:spPr bwMode="auto">
            <a:xfrm>
              <a:off x="7868275" y="3990149"/>
              <a:ext cx="5699" cy="7124"/>
            </a:xfrm>
            <a:custGeom>
              <a:avLst/>
              <a:gdLst>
                <a:gd name="T0" fmla="*/ 4 w 4"/>
                <a:gd name="T1" fmla="*/ 0 h 5"/>
                <a:gd name="T2" fmla="*/ 4 w 4"/>
                <a:gd name="T3" fmla="*/ 0 h 5"/>
                <a:gd name="T4" fmla="*/ 0 w 4"/>
                <a:gd name="T5" fmla="*/ 5 h 5"/>
                <a:gd name="T6" fmla="*/ 4 w 4"/>
                <a:gd name="T7" fmla="*/ 5 h 5"/>
                <a:gd name="T8" fmla="*/ 4 w 4"/>
                <a:gd name="T9" fmla="*/ 5 h 5"/>
                <a:gd name="T10" fmla="*/ 4 w 4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5">
                  <a:moveTo>
                    <a:pt x="4" y="0"/>
                  </a:moveTo>
                  <a:lnTo>
                    <a:pt x="4" y="0"/>
                  </a:lnTo>
                  <a:lnTo>
                    <a:pt x="0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1" name="Rectangle 90"/>
            <p:cNvSpPr>
              <a:spLocks noChangeArrowheads="1"/>
            </p:cNvSpPr>
            <p:nvPr/>
          </p:nvSpPr>
          <p:spPr bwMode="auto">
            <a:xfrm>
              <a:off x="7868275" y="3997272"/>
              <a:ext cx="1425" cy="5699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2" name="Freeform 91"/>
            <p:cNvSpPr>
              <a:spLocks/>
            </p:cNvSpPr>
            <p:nvPr/>
          </p:nvSpPr>
          <p:spPr bwMode="auto">
            <a:xfrm>
              <a:off x="7905317" y="402719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3" name="Freeform 92"/>
            <p:cNvSpPr>
              <a:spLocks/>
            </p:cNvSpPr>
            <p:nvPr/>
          </p:nvSpPr>
          <p:spPr bwMode="auto">
            <a:xfrm>
              <a:off x="7923838" y="4162540"/>
              <a:ext cx="0" cy="7124"/>
            </a:xfrm>
            <a:custGeom>
              <a:avLst/>
              <a:gdLst>
                <a:gd name="T0" fmla="*/ 5 h 5"/>
                <a:gd name="T1" fmla="*/ 0 h 5"/>
                <a:gd name="T2" fmla="*/ 5 h 5"/>
                <a:gd name="T3" fmla="*/ 5 h 5"/>
                <a:gd name="T4" fmla="*/ 5 h 5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5">
                  <a:moveTo>
                    <a:pt x="0" y="5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4" name="Rectangle 93"/>
            <p:cNvSpPr>
              <a:spLocks noChangeArrowheads="1"/>
            </p:cNvSpPr>
            <p:nvPr/>
          </p:nvSpPr>
          <p:spPr bwMode="auto">
            <a:xfrm>
              <a:off x="7825533" y="4310712"/>
              <a:ext cx="1425" cy="1425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5" name="Rectangle 94"/>
            <p:cNvSpPr>
              <a:spLocks noChangeArrowheads="1"/>
            </p:cNvSpPr>
            <p:nvPr/>
          </p:nvSpPr>
          <p:spPr bwMode="auto">
            <a:xfrm>
              <a:off x="7831232" y="4316411"/>
              <a:ext cx="1425" cy="1425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6" name="Rectangle 95"/>
            <p:cNvSpPr>
              <a:spLocks noChangeArrowheads="1"/>
            </p:cNvSpPr>
            <p:nvPr/>
          </p:nvSpPr>
          <p:spPr bwMode="auto">
            <a:xfrm>
              <a:off x="7849753" y="4347755"/>
              <a:ext cx="1425" cy="1425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7" name="Rectangle 96"/>
            <p:cNvSpPr>
              <a:spLocks noChangeArrowheads="1"/>
            </p:cNvSpPr>
            <p:nvPr/>
          </p:nvSpPr>
          <p:spPr bwMode="auto">
            <a:xfrm>
              <a:off x="7849753" y="4347755"/>
              <a:ext cx="1425" cy="5699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8" name="Rectangle 97"/>
            <p:cNvSpPr>
              <a:spLocks noChangeArrowheads="1"/>
            </p:cNvSpPr>
            <p:nvPr/>
          </p:nvSpPr>
          <p:spPr bwMode="auto">
            <a:xfrm>
              <a:off x="7855452" y="4360578"/>
              <a:ext cx="1425" cy="1425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9" name="Rectangle 98"/>
            <p:cNvSpPr>
              <a:spLocks noChangeArrowheads="1"/>
            </p:cNvSpPr>
            <p:nvPr/>
          </p:nvSpPr>
          <p:spPr bwMode="auto">
            <a:xfrm>
              <a:off x="7873973" y="4427540"/>
              <a:ext cx="1425" cy="1425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0" name="Freeform 99"/>
            <p:cNvSpPr>
              <a:spLocks/>
            </p:cNvSpPr>
            <p:nvPr/>
          </p:nvSpPr>
          <p:spPr bwMode="auto">
            <a:xfrm>
              <a:off x="7873973" y="4446062"/>
              <a:ext cx="0" cy="7124"/>
            </a:xfrm>
            <a:custGeom>
              <a:avLst/>
              <a:gdLst>
                <a:gd name="T0" fmla="*/ 5 h 5"/>
                <a:gd name="T1" fmla="*/ 0 h 5"/>
                <a:gd name="T2" fmla="*/ 5 h 5"/>
                <a:gd name="T3" fmla="*/ 5 h 5"/>
                <a:gd name="T4" fmla="*/ 5 h 5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5">
                  <a:moveTo>
                    <a:pt x="0" y="5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1" name="Freeform 100"/>
            <p:cNvSpPr>
              <a:spLocks/>
            </p:cNvSpPr>
            <p:nvPr/>
          </p:nvSpPr>
          <p:spPr bwMode="auto">
            <a:xfrm>
              <a:off x="7862576" y="4464583"/>
              <a:ext cx="5699" cy="0"/>
            </a:xfrm>
            <a:custGeom>
              <a:avLst/>
              <a:gdLst>
                <a:gd name="T0" fmla="*/ 4 w 4"/>
                <a:gd name="T1" fmla="*/ 4 w 4"/>
                <a:gd name="T2" fmla="*/ 4 w 4"/>
                <a:gd name="T3" fmla="*/ 0 w 4"/>
                <a:gd name="T4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lnTo>
                    <a:pt x="4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2" name="Freeform 101"/>
            <p:cNvSpPr>
              <a:spLocks/>
            </p:cNvSpPr>
            <p:nvPr/>
          </p:nvSpPr>
          <p:spPr bwMode="auto">
            <a:xfrm>
              <a:off x="7836931" y="4490228"/>
              <a:ext cx="0" cy="5699"/>
            </a:xfrm>
            <a:custGeom>
              <a:avLst/>
              <a:gdLst>
                <a:gd name="T0" fmla="*/ 0 h 4"/>
                <a:gd name="T1" fmla="*/ 4 h 4"/>
                <a:gd name="T2" fmla="*/ 4 h 4"/>
                <a:gd name="T3" fmla="*/ 4 h 4"/>
                <a:gd name="T4" fmla="*/ 0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4">
                  <a:moveTo>
                    <a:pt x="0" y="0"/>
                  </a:move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3" name="Freeform 102"/>
            <p:cNvSpPr>
              <a:spLocks/>
            </p:cNvSpPr>
            <p:nvPr/>
          </p:nvSpPr>
          <p:spPr bwMode="auto">
            <a:xfrm>
              <a:off x="4272260" y="1543891"/>
              <a:ext cx="3846766" cy="4571951"/>
            </a:xfrm>
            <a:custGeom>
              <a:avLst/>
              <a:gdLst>
                <a:gd name="T0" fmla="*/ 274 w 624"/>
                <a:gd name="T1" fmla="*/ 1 h 742"/>
                <a:gd name="T2" fmla="*/ 379 w 624"/>
                <a:gd name="T3" fmla="*/ 11 h 742"/>
                <a:gd name="T4" fmla="*/ 450 w 624"/>
                <a:gd name="T5" fmla="*/ 46 h 742"/>
                <a:gd name="T6" fmla="*/ 500 w 624"/>
                <a:gd name="T7" fmla="*/ 100 h 742"/>
                <a:gd name="T8" fmla="*/ 514 w 624"/>
                <a:gd name="T9" fmla="*/ 135 h 742"/>
                <a:gd name="T10" fmla="*/ 522 w 624"/>
                <a:gd name="T11" fmla="*/ 205 h 742"/>
                <a:gd name="T12" fmla="*/ 543 w 624"/>
                <a:gd name="T13" fmla="*/ 250 h 742"/>
                <a:gd name="T14" fmla="*/ 564 w 624"/>
                <a:gd name="T15" fmla="*/ 264 h 742"/>
                <a:gd name="T16" fmla="*/ 606 w 624"/>
                <a:gd name="T17" fmla="*/ 294 h 742"/>
                <a:gd name="T18" fmla="*/ 624 w 624"/>
                <a:gd name="T19" fmla="*/ 316 h 742"/>
                <a:gd name="T20" fmla="*/ 613 w 624"/>
                <a:gd name="T21" fmla="*/ 348 h 742"/>
                <a:gd name="T22" fmla="*/ 605 w 624"/>
                <a:gd name="T23" fmla="*/ 353 h 742"/>
                <a:gd name="T24" fmla="*/ 594 w 624"/>
                <a:gd name="T25" fmla="*/ 359 h 742"/>
                <a:gd name="T26" fmla="*/ 575 w 624"/>
                <a:gd name="T27" fmla="*/ 376 h 742"/>
                <a:gd name="T28" fmla="*/ 582 w 624"/>
                <a:gd name="T29" fmla="*/ 393 h 742"/>
                <a:gd name="T30" fmla="*/ 588 w 624"/>
                <a:gd name="T31" fmla="*/ 403 h 742"/>
                <a:gd name="T32" fmla="*/ 592 w 624"/>
                <a:gd name="T33" fmla="*/ 423 h 742"/>
                <a:gd name="T34" fmla="*/ 576 w 624"/>
                <a:gd name="T35" fmla="*/ 436 h 742"/>
                <a:gd name="T36" fmla="*/ 569 w 624"/>
                <a:gd name="T37" fmla="*/ 439 h 742"/>
                <a:gd name="T38" fmla="*/ 571 w 624"/>
                <a:gd name="T39" fmla="*/ 444 h 742"/>
                <a:gd name="T40" fmla="*/ 576 w 624"/>
                <a:gd name="T41" fmla="*/ 450 h 742"/>
                <a:gd name="T42" fmla="*/ 581 w 624"/>
                <a:gd name="T43" fmla="*/ 475 h 742"/>
                <a:gd name="T44" fmla="*/ 570 w 624"/>
                <a:gd name="T45" fmla="*/ 486 h 742"/>
                <a:gd name="T46" fmla="*/ 570 w 624"/>
                <a:gd name="T47" fmla="*/ 507 h 742"/>
                <a:gd name="T48" fmla="*/ 573 w 624"/>
                <a:gd name="T49" fmla="*/ 515 h 742"/>
                <a:gd name="T50" fmla="*/ 584 w 624"/>
                <a:gd name="T51" fmla="*/ 543 h 742"/>
                <a:gd name="T52" fmla="*/ 562 w 624"/>
                <a:gd name="T53" fmla="*/ 585 h 742"/>
                <a:gd name="T54" fmla="*/ 521 w 624"/>
                <a:gd name="T55" fmla="*/ 599 h 742"/>
                <a:gd name="T56" fmla="*/ 481 w 624"/>
                <a:gd name="T57" fmla="*/ 603 h 742"/>
                <a:gd name="T58" fmla="*/ 424 w 624"/>
                <a:gd name="T59" fmla="*/ 631 h 742"/>
                <a:gd name="T60" fmla="*/ 422 w 624"/>
                <a:gd name="T61" fmla="*/ 650 h 742"/>
                <a:gd name="T62" fmla="*/ 426 w 624"/>
                <a:gd name="T63" fmla="*/ 693 h 742"/>
                <a:gd name="T64" fmla="*/ 444 w 624"/>
                <a:gd name="T65" fmla="*/ 742 h 742"/>
                <a:gd name="T66" fmla="*/ 298 w 624"/>
                <a:gd name="T67" fmla="*/ 739 h 742"/>
                <a:gd name="T68" fmla="*/ 99 w 624"/>
                <a:gd name="T69" fmla="*/ 733 h 742"/>
                <a:gd name="T70" fmla="*/ 83 w 624"/>
                <a:gd name="T71" fmla="*/ 733 h 742"/>
                <a:gd name="T72" fmla="*/ 119 w 624"/>
                <a:gd name="T73" fmla="*/ 676 h 742"/>
                <a:gd name="T74" fmla="*/ 132 w 624"/>
                <a:gd name="T75" fmla="*/ 637 h 742"/>
                <a:gd name="T76" fmla="*/ 126 w 624"/>
                <a:gd name="T77" fmla="*/ 562 h 742"/>
                <a:gd name="T78" fmla="*/ 81 w 624"/>
                <a:gd name="T79" fmla="*/ 477 h 742"/>
                <a:gd name="T80" fmla="*/ 68 w 624"/>
                <a:gd name="T81" fmla="*/ 461 h 742"/>
                <a:gd name="T82" fmla="*/ 44 w 624"/>
                <a:gd name="T83" fmla="*/ 428 h 742"/>
                <a:gd name="T84" fmla="*/ 45 w 624"/>
                <a:gd name="T85" fmla="*/ 429 h 742"/>
                <a:gd name="T86" fmla="*/ 2 w 624"/>
                <a:gd name="T87" fmla="*/ 310 h 742"/>
                <a:gd name="T88" fmla="*/ 1 w 624"/>
                <a:gd name="T89" fmla="*/ 260 h 742"/>
                <a:gd name="T90" fmla="*/ 4 w 624"/>
                <a:gd name="T91" fmla="*/ 236 h 742"/>
                <a:gd name="T92" fmla="*/ 12 w 624"/>
                <a:gd name="T93" fmla="*/ 204 h 742"/>
                <a:gd name="T94" fmla="*/ 17 w 624"/>
                <a:gd name="T95" fmla="*/ 186 h 742"/>
                <a:gd name="T96" fmla="*/ 24 w 624"/>
                <a:gd name="T97" fmla="*/ 170 h 742"/>
                <a:gd name="T98" fmla="*/ 23 w 624"/>
                <a:gd name="T99" fmla="*/ 171 h 742"/>
                <a:gd name="T100" fmla="*/ 77 w 624"/>
                <a:gd name="T101" fmla="*/ 85 h 742"/>
                <a:gd name="T102" fmla="*/ 76 w 624"/>
                <a:gd name="T103" fmla="*/ 86 h 742"/>
                <a:gd name="T104" fmla="*/ 92 w 624"/>
                <a:gd name="T105" fmla="*/ 71 h 742"/>
                <a:gd name="T106" fmla="*/ 114 w 624"/>
                <a:gd name="T107" fmla="*/ 53 h 742"/>
                <a:gd name="T108" fmla="*/ 163 w 624"/>
                <a:gd name="T109" fmla="*/ 27 h 742"/>
                <a:gd name="T110" fmla="*/ 274 w 624"/>
                <a:gd name="T111" fmla="*/ 1 h 7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24" h="742">
                  <a:moveTo>
                    <a:pt x="274" y="1"/>
                  </a:moveTo>
                  <a:cubicBezTo>
                    <a:pt x="309" y="0"/>
                    <a:pt x="345" y="2"/>
                    <a:pt x="379" y="11"/>
                  </a:cubicBezTo>
                  <a:cubicBezTo>
                    <a:pt x="404" y="19"/>
                    <a:pt x="428" y="31"/>
                    <a:pt x="450" y="46"/>
                  </a:cubicBezTo>
                  <a:cubicBezTo>
                    <a:pt x="470" y="59"/>
                    <a:pt x="488" y="79"/>
                    <a:pt x="500" y="100"/>
                  </a:cubicBezTo>
                  <a:cubicBezTo>
                    <a:pt x="506" y="111"/>
                    <a:pt x="512" y="122"/>
                    <a:pt x="514" y="135"/>
                  </a:cubicBezTo>
                  <a:cubicBezTo>
                    <a:pt x="518" y="158"/>
                    <a:pt x="518" y="182"/>
                    <a:pt x="522" y="205"/>
                  </a:cubicBezTo>
                  <a:cubicBezTo>
                    <a:pt x="525" y="223"/>
                    <a:pt x="530" y="237"/>
                    <a:pt x="543" y="250"/>
                  </a:cubicBezTo>
                  <a:cubicBezTo>
                    <a:pt x="548" y="256"/>
                    <a:pt x="557" y="260"/>
                    <a:pt x="564" y="264"/>
                  </a:cubicBezTo>
                  <a:cubicBezTo>
                    <a:pt x="578" y="274"/>
                    <a:pt x="593" y="283"/>
                    <a:pt x="606" y="294"/>
                  </a:cubicBezTo>
                  <a:cubicBezTo>
                    <a:pt x="613" y="299"/>
                    <a:pt x="623" y="308"/>
                    <a:pt x="624" y="316"/>
                  </a:cubicBezTo>
                  <a:cubicBezTo>
                    <a:pt x="624" y="316"/>
                    <a:pt x="624" y="339"/>
                    <a:pt x="613" y="348"/>
                  </a:cubicBezTo>
                  <a:cubicBezTo>
                    <a:pt x="610" y="350"/>
                    <a:pt x="607" y="351"/>
                    <a:pt x="605" y="353"/>
                  </a:cubicBezTo>
                  <a:cubicBezTo>
                    <a:pt x="601" y="355"/>
                    <a:pt x="597" y="357"/>
                    <a:pt x="594" y="359"/>
                  </a:cubicBezTo>
                  <a:cubicBezTo>
                    <a:pt x="588" y="363"/>
                    <a:pt x="577" y="368"/>
                    <a:pt x="575" y="376"/>
                  </a:cubicBezTo>
                  <a:cubicBezTo>
                    <a:pt x="573" y="383"/>
                    <a:pt x="579" y="388"/>
                    <a:pt x="582" y="393"/>
                  </a:cubicBezTo>
                  <a:cubicBezTo>
                    <a:pt x="584" y="396"/>
                    <a:pt x="586" y="399"/>
                    <a:pt x="588" y="403"/>
                  </a:cubicBezTo>
                  <a:cubicBezTo>
                    <a:pt x="591" y="409"/>
                    <a:pt x="593" y="417"/>
                    <a:pt x="592" y="423"/>
                  </a:cubicBezTo>
                  <a:cubicBezTo>
                    <a:pt x="590" y="429"/>
                    <a:pt x="582" y="433"/>
                    <a:pt x="576" y="436"/>
                  </a:cubicBezTo>
                  <a:cubicBezTo>
                    <a:pt x="574" y="437"/>
                    <a:pt x="571" y="437"/>
                    <a:pt x="569" y="439"/>
                  </a:cubicBezTo>
                  <a:cubicBezTo>
                    <a:pt x="567" y="441"/>
                    <a:pt x="569" y="442"/>
                    <a:pt x="571" y="444"/>
                  </a:cubicBezTo>
                  <a:cubicBezTo>
                    <a:pt x="572" y="446"/>
                    <a:pt x="574" y="448"/>
                    <a:pt x="576" y="450"/>
                  </a:cubicBezTo>
                  <a:cubicBezTo>
                    <a:pt x="580" y="456"/>
                    <a:pt x="587" y="468"/>
                    <a:pt x="581" y="475"/>
                  </a:cubicBezTo>
                  <a:cubicBezTo>
                    <a:pt x="581" y="475"/>
                    <a:pt x="572" y="483"/>
                    <a:pt x="570" y="486"/>
                  </a:cubicBezTo>
                  <a:cubicBezTo>
                    <a:pt x="565" y="492"/>
                    <a:pt x="567" y="500"/>
                    <a:pt x="570" y="507"/>
                  </a:cubicBezTo>
                  <a:cubicBezTo>
                    <a:pt x="571" y="510"/>
                    <a:pt x="572" y="512"/>
                    <a:pt x="573" y="515"/>
                  </a:cubicBezTo>
                  <a:cubicBezTo>
                    <a:pt x="578" y="524"/>
                    <a:pt x="582" y="533"/>
                    <a:pt x="584" y="543"/>
                  </a:cubicBezTo>
                  <a:cubicBezTo>
                    <a:pt x="588" y="562"/>
                    <a:pt x="576" y="574"/>
                    <a:pt x="562" y="585"/>
                  </a:cubicBezTo>
                  <a:cubicBezTo>
                    <a:pt x="552" y="593"/>
                    <a:pt x="533" y="597"/>
                    <a:pt x="521" y="599"/>
                  </a:cubicBezTo>
                  <a:cubicBezTo>
                    <a:pt x="507" y="601"/>
                    <a:pt x="494" y="602"/>
                    <a:pt x="481" y="603"/>
                  </a:cubicBezTo>
                  <a:cubicBezTo>
                    <a:pt x="459" y="605"/>
                    <a:pt x="432" y="606"/>
                    <a:pt x="424" y="631"/>
                  </a:cubicBezTo>
                  <a:cubicBezTo>
                    <a:pt x="423" y="637"/>
                    <a:pt x="423" y="643"/>
                    <a:pt x="422" y="650"/>
                  </a:cubicBezTo>
                  <a:cubicBezTo>
                    <a:pt x="421" y="664"/>
                    <a:pt x="422" y="679"/>
                    <a:pt x="426" y="693"/>
                  </a:cubicBezTo>
                  <a:cubicBezTo>
                    <a:pt x="431" y="710"/>
                    <a:pt x="437" y="726"/>
                    <a:pt x="444" y="742"/>
                  </a:cubicBezTo>
                  <a:cubicBezTo>
                    <a:pt x="395" y="741"/>
                    <a:pt x="347" y="740"/>
                    <a:pt x="298" y="739"/>
                  </a:cubicBezTo>
                  <a:cubicBezTo>
                    <a:pt x="232" y="737"/>
                    <a:pt x="166" y="735"/>
                    <a:pt x="99" y="733"/>
                  </a:cubicBezTo>
                  <a:cubicBezTo>
                    <a:pt x="94" y="733"/>
                    <a:pt x="88" y="733"/>
                    <a:pt x="83" y="733"/>
                  </a:cubicBezTo>
                  <a:cubicBezTo>
                    <a:pt x="96" y="715"/>
                    <a:pt x="110" y="697"/>
                    <a:pt x="119" y="676"/>
                  </a:cubicBezTo>
                  <a:cubicBezTo>
                    <a:pt x="125" y="663"/>
                    <a:pt x="129" y="650"/>
                    <a:pt x="132" y="637"/>
                  </a:cubicBezTo>
                  <a:cubicBezTo>
                    <a:pt x="136" y="612"/>
                    <a:pt x="133" y="586"/>
                    <a:pt x="126" y="562"/>
                  </a:cubicBezTo>
                  <a:cubicBezTo>
                    <a:pt x="118" y="531"/>
                    <a:pt x="100" y="502"/>
                    <a:pt x="81" y="477"/>
                  </a:cubicBezTo>
                  <a:cubicBezTo>
                    <a:pt x="76" y="471"/>
                    <a:pt x="72" y="467"/>
                    <a:pt x="68" y="461"/>
                  </a:cubicBezTo>
                  <a:cubicBezTo>
                    <a:pt x="59" y="450"/>
                    <a:pt x="51" y="439"/>
                    <a:pt x="44" y="428"/>
                  </a:cubicBezTo>
                  <a:cubicBezTo>
                    <a:pt x="45" y="428"/>
                    <a:pt x="45" y="429"/>
                    <a:pt x="45" y="429"/>
                  </a:cubicBezTo>
                  <a:cubicBezTo>
                    <a:pt x="23" y="393"/>
                    <a:pt x="8" y="353"/>
                    <a:pt x="2" y="310"/>
                  </a:cubicBezTo>
                  <a:cubicBezTo>
                    <a:pt x="0" y="293"/>
                    <a:pt x="0" y="277"/>
                    <a:pt x="1" y="260"/>
                  </a:cubicBezTo>
                  <a:cubicBezTo>
                    <a:pt x="1" y="252"/>
                    <a:pt x="3" y="244"/>
                    <a:pt x="4" y="236"/>
                  </a:cubicBezTo>
                  <a:cubicBezTo>
                    <a:pt x="5" y="225"/>
                    <a:pt x="8" y="214"/>
                    <a:pt x="12" y="204"/>
                  </a:cubicBezTo>
                  <a:cubicBezTo>
                    <a:pt x="13" y="198"/>
                    <a:pt x="15" y="192"/>
                    <a:pt x="17" y="186"/>
                  </a:cubicBezTo>
                  <a:cubicBezTo>
                    <a:pt x="19" y="181"/>
                    <a:pt x="21" y="174"/>
                    <a:pt x="24" y="170"/>
                  </a:cubicBezTo>
                  <a:cubicBezTo>
                    <a:pt x="23" y="171"/>
                    <a:pt x="23" y="171"/>
                    <a:pt x="23" y="171"/>
                  </a:cubicBezTo>
                  <a:cubicBezTo>
                    <a:pt x="38" y="139"/>
                    <a:pt x="53" y="110"/>
                    <a:pt x="77" y="85"/>
                  </a:cubicBezTo>
                  <a:cubicBezTo>
                    <a:pt x="77" y="85"/>
                    <a:pt x="77" y="86"/>
                    <a:pt x="76" y="86"/>
                  </a:cubicBezTo>
                  <a:cubicBezTo>
                    <a:pt x="80" y="80"/>
                    <a:pt x="87" y="75"/>
                    <a:pt x="92" y="71"/>
                  </a:cubicBezTo>
                  <a:cubicBezTo>
                    <a:pt x="99" y="65"/>
                    <a:pt x="106" y="59"/>
                    <a:pt x="114" y="53"/>
                  </a:cubicBezTo>
                  <a:cubicBezTo>
                    <a:pt x="129" y="43"/>
                    <a:pt x="146" y="34"/>
                    <a:pt x="163" y="27"/>
                  </a:cubicBezTo>
                  <a:cubicBezTo>
                    <a:pt x="198" y="12"/>
                    <a:pt x="236" y="4"/>
                    <a:pt x="274" y="1"/>
                  </a:cubicBezTo>
                </a:path>
              </a:pathLst>
            </a:custGeom>
            <a:solidFill>
              <a:srgbClr val="5A676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18" name="组合 417"/>
          <p:cNvGrpSpPr/>
          <p:nvPr/>
        </p:nvGrpSpPr>
        <p:grpSpPr>
          <a:xfrm flipH="1">
            <a:off x="3460050" y="2173238"/>
            <a:ext cx="2844142" cy="3346910"/>
            <a:chOff x="4254884" y="1543891"/>
            <a:chExt cx="3891213" cy="4579075"/>
          </a:xfrm>
        </p:grpSpPr>
        <p:sp>
          <p:nvSpPr>
            <p:cNvPr id="419" name="Freeform 5"/>
            <p:cNvSpPr>
              <a:spLocks/>
            </p:cNvSpPr>
            <p:nvPr/>
          </p:nvSpPr>
          <p:spPr bwMode="auto">
            <a:xfrm>
              <a:off x="7844054" y="3947407"/>
              <a:ext cx="5699" cy="12823"/>
            </a:xfrm>
            <a:custGeom>
              <a:avLst/>
              <a:gdLst>
                <a:gd name="T0" fmla="*/ 0 w 4"/>
                <a:gd name="T1" fmla="*/ 9 h 9"/>
                <a:gd name="T2" fmla="*/ 0 w 4"/>
                <a:gd name="T3" fmla="*/ 9 h 9"/>
                <a:gd name="T4" fmla="*/ 0 w 4"/>
                <a:gd name="T5" fmla="*/ 9 h 9"/>
                <a:gd name="T6" fmla="*/ 4 w 4"/>
                <a:gd name="T7" fmla="*/ 0 h 9"/>
                <a:gd name="T8" fmla="*/ 0 w 4"/>
                <a:gd name="T9" fmla="*/ 9 h 9"/>
                <a:gd name="T10" fmla="*/ 0 w 4"/>
                <a:gd name="T11" fmla="*/ 9 h 9"/>
                <a:gd name="T12" fmla="*/ 0 w 4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9">
                  <a:moveTo>
                    <a:pt x="0" y="9"/>
                  </a:moveTo>
                  <a:lnTo>
                    <a:pt x="0" y="9"/>
                  </a:lnTo>
                  <a:lnTo>
                    <a:pt x="0" y="9"/>
                  </a:lnTo>
                  <a:lnTo>
                    <a:pt x="4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0" name="Freeform 6"/>
            <p:cNvSpPr>
              <a:spLocks/>
            </p:cNvSpPr>
            <p:nvPr/>
          </p:nvSpPr>
          <p:spPr bwMode="auto">
            <a:xfrm>
              <a:off x="7844054" y="3947407"/>
              <a:ext cx="5699" cy="12823"/>
            </a:xfrm>
            <a:custGeom>
              <a:avLst/>
              <a:gdLst>
                <a:gd name="T0" fmla="*/ 0 w 4"/>
                <a:gd name="T1" fmla="*/ 9 h 9"/>
                <a:gd name="T2" fmla="*/ 0 w 4"/>
                <a:gd name="T3" fmla="*/ 9 h 9"/>
                <a:gd name="T4" fmla="*/ 0 w 4"/>
                <a:gd name="T5" fmla="*/ 9 h 9"/>
                <a:gd name="T6" fmla="*/ 4 w 4"/>
                <a:gd name="T7" fmla="*/ 0 h 9"/>
                <a:gd name="T8" fmla="*/ 0 w 4"/>
                <a:gd name="T9" fmla="*/ 9 h 9"/>
                <a:gd name="T10" fmla="*/ 0 w 4"/>
                <a:gd name="T11" fmla="*/ 9 h 9"/>
                <a:gd name="T12" fmla="*/ 0 w 4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9">
                  <a:moveTo>
                    <a:pt x="0" y="9"/>
                  </a:moveTo>
                  <a:lnTo>
                    <a:pt x="0" y="9"/>
                  </a:lnTo>
                  <a:lnTo>
                    <a:pt x="0" y="9"/>
                  </a:lnTo>
                  <a:lnTo>
                    <a:pt x="4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1" name="Freeform 7"/>
            <p:cNvSpPr>
              <a:spLocks/>
            </p:cNvSpPr>
            <p:nvPr/>
          </p:nvSpPr>
          <p:spPr bwMode="auto">
            <a:xfrm>
              <a:off x="7844054" y="3960229"/>
              <a:ext cx="0" cy="5699"/>
            </a:xfrm>
            <a:custGeom>
              <a:avLst/>
              <a:gdLst>
                <a:gd name="T0" fmla="*/ 0 h 4"/>
                <a:gd name="T1" fmla="*/ 4 h 4"/>
                <a:gd name="T2" fmla="*/ 0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4">
                  <a:moveTo>
                    <a:pt x="0" y="0"/>
                  </a:move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2" name="Freeform 8"/>
            <p:cNvSpPr>
              <a:spLocks/>
            </p:cNvSpPr>
            <p:nvPr/>
          </p:nvSpPr>
          <p:spPr bwMode="auto">
            <a:xfrm>
              <a:off x="7844054" y="3960229"/>
              <a:ext cx="0" cy="5699"/>
            </a:xfrm>
            <a:custGeom>
              <a:avLst/>
              <a:gdLst>
                <a:gd name="T0" fmla="*/ 0 h 4"/>
                <a:gd name="T1" fmla="*/ 4 h 4"/>
                <a:gd name="T2" fmla="*/ 0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4">
                  <a:moveTo>
                    <a:pt x="0" y="0"/>
                  </a:moveTo>
                  <a:lnTo>
                    <a:pt x="0" y="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3" name="Freeform 9"/>
            <p:cNvSpPr>
              <a:spLocks/>
            </p:cNvSpPr>
            <p:nvPr/>
          </p:nvSpPr>
          <p:spPr bwMode="auto">
            <a:xfrm>
              <a:off x="7844054" y="3965928"/>
              <a:ext cx="0" cy="5699"/>
            </a:xfrm>
            <a:custGeom>
              <a:avLst/>
              <a:gdLst>
                <a:gd name="T0" fmla="*/ 4 h 4"/>
                <a:gd name="T1" fmla="*/ 4 h 4"/>
                <a:gd name="T2" fmla="*/ 0 h 4"/>
                <a:gd name="T3" fmla="*/ 0 h 4"/>
                <a:gd name="T4" fmla="*/ 0 h 4"/>
                <a:gd name="T5" fmla="*/ 0 h 4"/>
                <a:gd name="T6" fmla="*/ 4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</a:cxnLst>
              <a:rect l="0" t="0" r="r" b="b"/>
              <a:pathLst>
                <a:path h="4">
                  <a:moveTo>
                    <a:pt x="0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4" name="Freeform 10"/>
            <p:cNvSpPr>
              <a:spLocks/>
            </p:cNvSpPr>
            <p:nvPr/>
          </p:nvSpPr>
          <p:spPr bwMode="auto">
            <a:xfrm>
              <a:off x="7844054" y="3965928"/>
              <a:ext cx="0" cy="5699"/>
            </a:xfrm>
            <a:custGeom>
              <a:avLst/>
              <a:gdLst>
                <a:gd name="T0" fmla="*/ 4 h 4"/>
                <a:gd name="T1" fmla="*/ 4 h 4"/>
                <a:gd name="T2" fmla="*/ 0 h 4"/>
                <a:gd name="T3" fmla="*/ 0 h 4"/>
                <a:gd name="T4" fmla="*/ 0 h 4"/>
                <a:gd name="T5" fmla="*/ 0 h 4"/>
                <a:gd name="T6" fmla="*/ 4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</a:cxnLst>
              <a:rect l="0" t="0" r="r" b="b"/>
              <a:pathLst>
                <a:path h="4">
                  <a:moveTo>
                    <a:pt x="0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5" name="Freeform 11"/>
            <p:cNvSpPr>
              <a:spLocks/>
            </p:cNvSpPr>
            <p:nvPr/>
          </p:nvSpPr>
          <p:spPr bwMode="auto">
            <a:xfrm>
              <a:off x="7868275" y="3990149"/>
              <a:ext cx="5699" cy="7124"/>
            </a:xfrm>
            <a:custGeom>
              <a:avLst/>
              <a:gdLst>
                <a:gd name="T0" fmla="*/ 4 w 4"/>
                <a:gd name="T1" fmla="*/ 0 h 5"/>
                <a:gd name="T2" fmla="*/ 4 w 4"/>
                <a:gd name="T3" fmla="*/ 0 h 5"/>
                <a:gd name="T4" fmla="*/ 0 w 4"/>
                <a:gd name="T5" fmla="*/ 5 h 5"/>
                <a:gd name="T6" fmla="*/ 4 w 4"/>
                <a:gd name="T7" fmla="*/ 5 h 5"/>
                <a:gd name="T8" fmla="*/ 4 w 4"/>
                <a:gd name="T9" fmla="*/ 5 h 5"/>
                <a:gd name="T10" fmla="*/ 4 w 4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5">
                  <a:moveTo>
                    <a:pt x="4" y="0"/>
                  </a:moveTo>
                  <a:lnTo>
                    <a:pt x="4" y="0"/>
                  </a:lnTo>
                  <a:lnTo>
                    <a:pt x="0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6" name="Freeform 12"/>
            <p:cNvSpPr>
              <a:spLocks/>
            </p:cNvSpPr>
            <p:nvPr/>
          </p:nvSpPr>
          <p:spPr bwMode="auto">
            <a:xfrm>
              <a:off x="7868275" y="3990149"/>
              <a:ext cx="5699" cy="7124"/>
            </a:xfrm>
            <a:custGeom>
              <a:avLst/>
              <a:gdLst>
                <a:gd name="T0" fmla="*/ 4 w 4"/>
                <a:gd name="T1" fmla="*/ 0 h 5"/>
                <a:gd name="T2" fmla="*/ 4 w 4"/>
                <a:gd name="T3" fmla="*/ 0 h 5"/>
                <a:gd name="T4" fmla="*/ 0 w 4"/>
                <a:gd name="T5" fmla="*/ 5 h 5"/>
                <a:gd name="T6" fmla="*/ 4 w 4"/>
                <a:gd name="T7" fmla="*/ 5 h 5"/>
                <a:gd name="T8" fmla="*/ 4 w 4"/>
                <a:gd name="T9" fmla="*/ 5 h 5"/>
                <a:gd name="T10" fmla="*/ 4 w 4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5">
                  <a:moveTo>
                    <a:pt x="4" y="0"/>
                  </a:moveTo>
                  <a:lnTo>
                    <a:pt x="4" y="0"/>
                  </a:lnTo>
                  <a:lnTo>
                    <a:pt x="0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7" name="Rectangle 13"/>
            <p:cNvSpPr>
              <a:spLocks noChangeArrowheads="1"/>
            </p:cNvSpPr>
            <p:nvPr/>
          </p:nvSpPr>
          <p:spPr bwMode="auto">
            <a:xfrm>
              <a:off x="7868275" y="3997272"/>
              <a:ext cx="1425" cy="5699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8" name="Freeform 14"/>
            <p:cNvSpPr>
              <a:spLocks/>
            </p:cNvSpPr>
            <p:nvPr/>
          </p:nvSpPr>
          <p:spPr bwMode="auto">
            <a:xfrm>
              <a:off x="7868275" y="3997272"/>
              <a:ext cx="0" cy="5699"/>
            </a:xfrm>
            <a:custGeom>
              <a:avLst/>
              <a:gdLst>
                <a:gd name="T0" fmla="*/ 0 h 4"/>
                <a:gd name="T1" fmla="*/ 4 h 4"/>
                <a:gd name="T2" fmla="*/ 4 h 4"/>
                <a:gd name="T3" fmla="*/ 0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4">
                  <a:moveTo>
                    <a:pt x="0" y="0"/>
                  </a:moveTo>
                  <a:lnTo>
                    <a:pt x="0" y="4"/>
                  </a:lnTo>
                  <a:lnTo>
                    <a:pt x="0" y="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9" name="Rectangle 15"/>
            <p:cNvSpPr>
              <a:spLocks noChangeArrowheads="1"/>
            </p:cNvSpPr>
            <p:nvPr/>
          </p:nvSpPr>
          <p:spPr bwMode="auto">
            <a:xfrm>
              <a:off x="7825533" y="4310712"/>
              <a:ext cx="1425" cy="1425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0" name="Freeform 16"/>
            <p:cNvSpPr>
              <a:spLocks/>
            </p:cNvSpPr>
            <p:nvPr/>
          </p:nvSpPr>
          <p:spPr bwMode="auto">
            <a:xfrm>
              <a:off x="7825533" y="431071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1" name="Rectangle 17"/>
            <p:cNvSpPr>
              <a:spLocks noChangeArrowheads="1"/>
            </p:cNvSpPr>
            <p:nvPr/>
          </p:nvSpPr>
          <p:spPr bwMode="auto">
            <a:xfrm>
              <a:off x="7849753" y="4347755"/>
              <a:ext cx="1425" cy="1425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2" name="Rectangle 18"/>
            <p:cNvSpPr>
              <a:spLocks noChangeArrowheads="1"/>
            </p:cNvSpPr>
            <p:nvPr/>
          </p:nvSpPr>
          <p:spPr bwMode="auto">
            <a:xfrm>
              <a:off x="7849753" y="4347755"/>
              <a:ext cx="1425" cy="1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3" name="Rectangle 19"/>
            <p:cNvSpPr>
              <a:spLocks noChangeArrowheads="1"/>
            </p:cNvSpPr>
            <p:nvPr/>
          </p:nvSpPr>
          <p:spPr bwMode="auto">
            <a:xfrm>
              <a:off x="7849753" y="4347755"/>
              <a:ext cx="1425" cy="5699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4" name="Freeform 20"/>
            <p:cNvSpPr>
              <a:spLocks/>
            </p:cNvSpPr>
            <p:nvPr/>
          </p:nvSpPr>
          <p:spPr bwMode="auto">
            <a:xfrm>
              <a:off x="7849753" y="4347755"/>
              <a:ext cx="0" cy="5699"/>
            </a:xfrm>
            <a:custGeom>
              <a:avLst/>
              <a:gdLst>
                <a:gd name="T0" fmla="*/ 4 h 4"/>
                <a:gd name="T1" fmla="*/ 0 h 4"/>
                <a:gd name="T2" fmla="*/ 0 h 4"/>
                <a:gd name="T3" fmla="*/ 4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4">
                  <a:moveTo>
                    <a:pt x="0" y="4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5" name="Rectangle 21"/>
            <p:cNvSpPr>
              <a:spLocks noChangeArrowheads="1"/>
            </p:cNvSpPr>
            <p:nvPr/>
          </p:nvSpPr>
          <p:spPr bwMode="auto">
            <a:xfrm>
              <a:off x="7873973" y="4427540"/>
              <a:ext cx="1425" cy="1425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6" name="Freeform 22"/>
            <p:cNvSpPr>
              <a:spLocks/>
            </p:cNvSpPr>
            <p:nvPr/>
          </p:nvSpPr>
          <p:spPr bwMode="auto">
            <a:xfrm>
              <a:off x="7873973" y="442754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7" name="Rectangle 23"/>
            <p:cNvSpPr>
              <a:spLocks noChangeArrowheads="1"/>
            </p:cNvSpPr>
            <p:nvPr/>
          </p:nvSpPr>
          <p:spPr bwMode="auto">
            <a:xfrm>
              <a:off x="7992225" y="3725149"/>
              <a:ext cx="1425" cy="1425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8" name="Freeform 24"/>
            <p:cNvSpPr>
              <a:spLocks/>
            </p:cNvSpPr>
            <p:nvPr/>
          </p:nvSpPr>
          <p:spPr bwMode="auto">
            <a:xfrm>
              <a:off x="7992225" y="372514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9" name="Freeform 25"/>
            <p:cNvSpPr>
              <a:spLocks/>
            </p:cNvSpPr>
            <p:nvPr/>
          </p:nvSpPr>
          <p:spPr bwMode="auto">
            <a:xfrm>
              <a:off x="7844054" y="3947407"/>
              <a:ext cx="5699" cy="12823"/>
            </a:xfrm>
            <a:custGeom>
              <a:avLst/>
              <a:gdLst>
                <a:gd name="T0" fmla="*/ 0 w 4"/>
                <a:gd name="T1" fmla="*/ 9 h 9"/>
                <a:gd name="T2" fmla="*/ 0 w 4"/>
                <a:gd name="T3" fmla="*/ 9 h 9"/>
                <a:gd name="T4" fmla="*/ 0 w 4"/>
                <a:gd name="T5" fmla="*/ 9 h 9"/>
                <a:gd name="T6" fmla="*/ 4 w 4"/>
                <a:gd name="T7" fmla="*/ 0 h 9"/>
                <a:gd name="T8" fmla="*/ 0 w 4"/>
                <a:gd name="T9" fmla="*/ 9 h 9"/>
                <a:gd name="T10" fmla="*/ 0 w 4"/>
                <a:gd name="T11" fmla="*/ 9 h 9"/>
                <a:gd name="T12" fmla="*/ 0 w 4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9">
                  <a:moveTo>
                    <a:pt x="0" y="9"/>
                  </a:moveTo>
                  <a:lnTo>
                    <a:pt x="0" y="9"/>
                  </a:lnTo>
                  <a:lnTo>
                    <a:pt x="0" y="9"/>
                  </a:lnTo>
                  <a:lnTo>
                    <a:pt x="4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0" name="Freeform 26"/>
            <p:cNvSpPr>
              <a:spLocks/>
            </p:cNvSpPr>
            <p:nvPr/>
          </p:nvSpPr>
          <p:spPr bwMode="auto">
            <a:xfrm>
              <a:off x="7844054" y="3947407"/>
              <a:ext cx="5699" cy="12823"/>
            </a:xfrm>
            <a:custGeom>
              <a:avLst/>
              <a:gdLst>
                <a:gd name="T0" fmla="*/ 0 w 4"/>
                <a:gd name="T1" fmla="*/ 9 h 9"/>
                <a:gd name="T2" fmla="*/ 0 w 4"/>
                <a:gd name="T3" fmla="*/ 9 h 9"/>
                <a:gd name="T4" fmla="*/ 0 w 4"/>
                <a:gd name="T5" fmla="*/ 9 h 9"/>
                <a:gd name="T6" fmla="*/ 4 w 4"/>
                <a:gd name="T7" fmla="*/ 0 h 9"/>
                <a:gd name="T8" fmla="*/ 0 w 4"/>
                <a:gd name="T9" fmla="*/ 9 h 9"/>
                <a:gd name="T10" fmla="*/ 0 w 4"/>
                <a:gd name="T11" fmla="*/ 9 h 9"/>
                <a:gd name="T12" fmla="*/ 0 w 4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9">
                  <a:moveTo>
                    <a:pt x="0" y="9"/>
                  </a:moveTo>
                  <a:lnTo>
                    <a:pt x="0" y="9"/>
                  </a:lnTo>
                  <a:lnTo>
                    <a:pt x="0" y="9"/>
                  </a:lnTo>
                  <a:lnTo>
                    <a:pt x="4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1" name="Freeform 27"/>
            <p:cNvSpPr>
              <a:spLocks/>
            </p:cNvSpPr>
            <p:nvPr/>
          </p:nvSpPr>
          <p:spPr bwMode="auto">
            <a:xfrm>
              <a:off x="7844054" y="3960229"/>
              <a:ext cx="0" cy="5699"/>
            </a:xfrm>
            <a:custGeom>
              <a:avLst/>
              <a:gdLst>
                <a:gd name="T0" fmla="*/ 0 h 4"/>
                <a:gd name="T1" fmla="*/ 4 h 4"/>
                <a:gd name="T2" fmla="*/ 0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4">
                  <a:moveTo>
                    <a:pt x="0" y="0"/>
                  </a:move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2" name="Freeform 28"/>
            <p:cNvSpPr>
              <a:spLocks/>
            </p:cNvSpPr>
            <p:nvPr/>
          </p:nvSpPr>
          <p:spPr bwMode="auto">
            <a:xfrm>
              <a:off x="7844054" y="3960229"/>
              <a:ext cx="0" cy="5699"/>
            </a:xfrm>
            <a:custGeom>
              <a:avLst/>
              <a:gdLst>
                <a:gd name="T0" fmla="*/ 0 h 4"/>
                <a:gd name="T1" fmla="*/ 4 h 4"/>
                <a:gd name="T2" fmla="*/ 0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4">
                  <a:moveTo>
                    <a:pt x="0" y="0"/>
                  </a:moveTo>
                  <a:lnTo>
                    <a:pt x="0" y="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3" name="Freeform 29"/>
            <p:cNvSpPr>
              <a:spLocks/>
            </p:cNvSpPr>
            <p:nvPr/>
          </p:nvSpPr>
          <p:spPr bwMode="auto">
            <a:xfrm>
              <a:off x="7844054" y="3965928"/>
              <a:ext cx="0" cy="5699"/>
            </a:xfrm>
            <a:custGeom>
              <a:avLst/>
              <a:gdLst>
                <a:gd name="T0" fmla="*/ 4 h 4"/>
                <a:gd name="T1" fmla="*/ 4 h 4"/>
                <a:gd name="T2" fmla="*/ 0 h 4"/>
                <a:gd name="T3" fmla="*/ 0 h 4"/>
                <a:gd name="T4" fmla="*/ 0 h 4"/>
                <a:gd name="T5" fmla="*/ 0 h 4"/>
                <a:gd name="T6" fmla="*/ 4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</a:cxnLst>
              <a:rect l="0" t="0" r="r" b="b"/>
              <a:pathLst>
                <a:path h="4">
                  <a:moveTo>
                    <a:pt x="0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4" name="Freeform 30"/>
            <p:cNvSpPr>
              <a:spLocks/>
            </p:cNvSpPr>
            <p:nvPr/>
          </p:nvSpPr>
          <p:spPr bwMode="auto">
            <a:xfrm>
              <a:off x="7844054" y="3965928"/>
              <a:ext cx="0" cy="5699"/>
            </a:xfrm>
            <a:custGeom>
              <a:avLst/>
              <a:gdLst>
                <a:gd name="T0" fmla="*/ 4 h 4"/>
                <a:gd name="T1" fmla="*/ 4 h 4"/>
                <a:gd name="T2" fmla="*/ 0 h 4"/>
                <a:gd name="T3" fmla="*/ 0 h 4"/>
                <a:gd name="T4" fmla="*/ 0 h 4"/>
                <a:gd name="T5" fmla="*/ 0 h 4"/>
                <a:gd name="T6" fmla="*/ 4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</a:cxnLst>
              <a:rect l="0" t="0" r="r" b="b"/>
              <a:pathLst>
                <a:path h="4">
                  <a:moveTo>
                    <a:pt x="0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5" name="Freeform 31"/>
            <p:cNvSpPr>
              <a:spLocks/>
            </p:cNvSpPr>
            <p:nvPr/>
          </p:nvSpPr>
          <p:spPr bwMode="auto">
            <a:xfrm>
              <a:off x="7868275" y="3990149"/>
              <a:ext cx="5699" cy="7124"/>
            </a:xfrm>
            <a:custGeom>
              <a:avLst/>
              <a:gdLst>
                <a:gd name="T0" fmla="*/ 4 w 4"/>
                <a:gd name="T1" fmla="*/ 0 h 5"/>
                <a:gd name="T2" fmla="*/ 4 w 4"/>
                <a:gd name="T3" fmla="*/ 0 h 5"/>
                <a:gd name="T4" fmla="*/ 0 w 4"/>
                <a:gd name="T5" fmla="*/ 5 h 5"/>
                <a:gd name="T6" fmla="*/ 4 w 4"/>
                <a:gd name="T7" fmla="*/ 5 h 5"/>
                <a:gd name="T8" fmla="*/ 4 w 4"/>
                <a:gd name="T9" fmla="*/ 5 h 5"/>
                <a:gd name="T10" fmla="*/ 4 w 4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5">
                  <a:moveTo>
                    <a:pt x="4" y="0"/>
                  </a:moveTo>
                  <a:lnTo>
                    <a:pt x="4" y="0"/>
                  </a:lnTo>
                  <a:lnTo>
                    <a:pt x="0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6" name="Freeform 32"/>
            <p:cNvSpPr>
              <a:spLocks/>
            </p:cNvSpPr>
            <p:nvPr/>
          </p:nvSpPr>
          <p:spPr bwMode="auto">
            <a:xfrm>
              <a:off x="7868275" y="3990149"/>
              <a:ext cx="5699" cy="7124"/>
            </a:xfrm>
            <a:custGeom>
              <a:avLst/>
              <a:gdLst>
                <a:gd name="T0" fmla="*/ 4 w 4"/>
                <a:gd name="T1" fmla="*/ 0 h 5"/>
                <a:gd name="T2" fmla="*/ 4 w 4"/>
                <a:gd name="T3" fmla="*/ 0 h 5"/>
                <a:gd name="T4" fmla="*/ 0 w 4"/>
                <a:gd name="T5" fmla="*/ 5 h 5"/>
                <a:gd name="T6" fmla="*/ 4 w 4"/>
                <a:gd name="T7" fmla="*/ 5 h 5"/>
                <a:gd name="T8" fmla="*/ 4 w 4"/>
                <a:gd name="T9" fmla="*/ 5 h 5"/>
                <a:gd name="T10" fmla="*/ 4 w 4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5">
                  <a:moveTo>
                    <a:pt x="4" y="0"/>
                  </a:moveTo>
                  <a:lnTo>
                    <a:pt x="4" y="0"/>
                  </a:lnTo>
                  <a:lnTo>
                    <a:pt x="0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7" name="Rectangle 33"/>
            <p:cNvSpPr>
              <a:spLocks noChangeArrowheads="1"/>
            </p:cNvSpPr>
            <p:nvPr/>
          </p:nvSpPr>
          <p:spPr bwMode="auto">
            <a:xfrm>
              <a:off x="7868275" y="3997272"/>
              <a:ext cx="1425" cy="5699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8" name="Freeform 34"/>
            <p:cNvSpPr>
              <a:spLocks/>
            </p:cNvSpPr>
            <p:nvPr/>
          </p:nvSpPr>
          <p:spPr bwMode="auto">
            <a:xfrm>
              <a:off x="7868275" y="3997272"/>
              <a:ext cx="0" cy="5699"/>
            </a:xfrm>
            <a:custGeom>
              <a:avLst/>
              <a:gdLst>
                <a:gd name="T0" fmla="*/ 0 h 4"/>
                <a:gd name="T1" fmla="*/ 4 h 4"/>
                <a:gd name="T2" fmla="*/ 4 h 4"/>
                <a:gd name="T3" fmla="*/ 0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4">
                  <a:moveTo>
                    <a:pt x="0" y="0"/>
                  </a:moveTo>
                  <a:lnTo>
                    <a:pt x="0" y="4"/>
                  </a:lnTo>
                  <a:lnTo>
                    <a:pt x="0" y="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9" name="Freeform 35"/>
            <p:cNvSpPr>
              <a:spLocks/>
            </p:cNvSpPr>
            <p:nvPr/>
          </p:nvSpPr>
          <p:spPr bwMode="auto">
            <a:xfrm>
              <a:off x="7905317" y="402719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0" name="Freeform 36"/>
            <p:cNvSpPr>
              <a:spLocks/>
            </p:cNvSpPr>
            <p:nvPr/>
          </p:nvSpPr>
          <p:spPr bwMode="auto">
            <a:xfrm>
              <a:off x="7905317" y="402719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1" name="Freeform 37"/>
            <p:cNvSpPr>
              <a:spLocks/>
            </p:cNvSpPr>
            <p:nvPr/>
          </p:nvSpPr>
          <p:spPr bwMode="auto">
            <a:xfrm>
              <a:off x="7923838" y="4162540"/>
              <a:ext cx="0" cy="7124"/>
            </a:xfrm>
            <a:custGeom>
              <a:avLst/>
              <a:gdLst>
                <a:gd name="T0" fmla="*/ 5 h 5"/>
                <a:gd name="T1" fmla="*/ 0 h 5"/>
                <a:gd name="T2" fmla="*/ 5 h 5"/>
                <a:gd name="T3" fmla="*/ 5 h 5"/>
                <a:gd name="T4" fmla="*/ 5 h 5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5">
                  <a:moveTo>
                    <a:pt x="0" y="5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2" name="Freeform 38"/>
            <p:cNvSpPr>
              <a:spLocks/>
            </p:cNvSpPr>
            <p:nvPr/>
          </p:nvSpPr>
          <p:spPr bwMode="auto">
            <a:xfrm>
              <a:off x="7923838" y="4162540"/>
              <a:ext cx="0" cy="7124"/>
            </a:xfrm>
            <a:custGeom>
              <a:avLst/>
              <a:gdLst>
                <a:gd name="T0" fmla="*/ 5 h 5"/>
                <a:gd name="T1" fmla="*/ 0 h 5"/>
                <a:gd name="T2" fmla="*/ 5 h 5"/>
                <a:gd name="T3" fmla="*/ 5 h 5"/>
                <a:gd name="T4" fmla="*/ 5 h 5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5">
                  <a:moveTo>
                    <a:pt x="0" y="5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3" name="Rectangle 39"/>
            <p:cNvSpPr>
              <a:spLocks noChangeArrowheads="1"/>
            </p:cNvSpPr>
            <p:nvPr/>
          </p:nvSpPr>
          <p:spPr bwMode="auto">
            <a:xfrm>
              <a:off x="7825533" y="4310712"/>
              <a:ext cx="1425" cy="1425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4" name="Freeform 40"/>
            <p:cNvSpPr>
              <a:spLocks/>
            </p:cNvSpPr>
            <p:nvPr/>
          </p:nvSpPr>
          <p:spPr bwMode="auto">
            <a:xfrm>
              <a:off x="7825533" y="431071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5" name="Rectangle 41"/>
            <p:cNvSpPr>
              <a:spLocks noChangeArrowheads="1"/>
            </p:cNvSpPr>
            <p:nvPr/>
          </p:nvSpPr>
          <p:spPr bwMode="auto">
            <a:xfrm>
              <a:off x="7831232" y="4316411"/>
              <a:ext cx="1425" cy="1425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6" name="Freeform 42"/>
            <p:cNvSpPr>
              <a:spLocks/>
            </p:cNvSpPr>
            <p:nvPr/>
          </p:nvSpPr>
          <p:spPr bwMode="auto">
            <a:xfrm>
              <a:off x="7831232" y="431641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7" name="Rectangle 43"/>
            <p:cNvSpPr>
              <a:spLocks noChangeArrowheads="1"/>
            </p:cNvSpPr>
            <p:nvPr/>
          </p:nvSpPr>
          <p:spPr bwMode="auto">
            <a:xfrm>
              <a:off x="7849753" y="4347755"/>
              <a:ext cx="1425" cy="1425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8" name="Rectangle 44"/>
            <p:cNvSpPr>
              <a:spLocks noChangeArrowheads="1"/>
            </p:cNvSpPr>
            <p:nvPr/>
          </p:nvSpPr>
          <p:spPr bwMode="auto">
            <a:xfrm>
              <a:off x="7849753" y="4347755"/>
              <a:ext cx="1425" cy="1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9" name="Rectangle 45"/>
            <p:cNvSpPr>
              <a:spLocks noChangeArrowheads="1"/>
            </p:cNvSpPr>
            <p:nvPr/>
          </p:nvSpPr>
          <p:spPr bwMode="auto">
            <a:xfrm>
              <a:off x="7849753" y="4347755"/>
              <a:ext cx="1425" cy="5699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0" name="Freeform 46"/>
            <p:cNvSpPr>
              <a:spLocks/>
            </p:cNvSpPr>
            <p:nvPr/>
          </p:nvSpPr>
          <p:spPr bwMode="auto">
            <a:xfrm>
              <a:off x="7849753" y="4347755"/>
              <a:ext cx="0" cy="5699"/>
            </a:xfrm>
            <a:custGeom>
              <a:avLst/>
              <a:gdLst>
                <a:gd name="T0" fmla="*/ 4 h 4"/>
                <a:gd name="T1" fmla="*/ 0 h 4"/>
                <a:gd name="T2" fmla="*/ 0 h 4"/>
                <a:gd name="T3" fmla="*/ 4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4">
                  <a:moveTo>
                    <a:pt x="0" y="4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1" name="Rectangle 47"/>
            <p:cNvSpPr>
              <a:spLocks noChangeArrowheads="1"/>
            </p:cNvSpPr>
            <p:nvPr/>
          </p:nvSpPr>
          <p:spPr bwMode="auto">
            <a:xfrm>
              <a:off x="7855452" y="4360578"/>
              <a:ext cx="1425" cy="1425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2" name="Freeform 48"/>
            <p:cNvSpPr>
              <a:spLocks/>
            </p:cNvSpPr>
            <p:nvPr/>
          </p:nvSpPr>
          <p:spPr bwMode="auto">
            <a:xfrm>
              <a:off x="7855452" y="436057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3" name="Rectangle 49"/>
            <p:cNvSpPr>
              <a:spLocks noChangeArrowheads="1"/>
            </p:cNvSpPr>
            <p:nvPr/>
          </p:nvSpPr>
          <p:spPr bwMode="auto">
            <a:xfrm>
              <a:off x="7873973" y="4427540"/>
              <a:ext cx="1425" cy="1425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4" name="Freeform 50"/>
            <p:cNvSpPr>
              <a:spLocks/>
            </p:cNvSpPr>
            <p:nvPr/>
          </p:nvSpPr>
          <p:spPr bwMode="auto">
            <a:xfrm>
              <a:off x="7873973" y="442754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5" name="Freeform 51"/>
            <p:cNvSpPr>
              <a:spLocks/>
            </p:cNvSpPr>
            <p:nvPr/>
          </p:nvSpPr>
          <p:spPr bwMode="auto">
            <a:xfrm>
              <a:off x="7873973" y="4446062"/>
              <a:ext cx="0" cy="7124"/>
            </a:xfrm>
            <a:custGeom>
              <a:avLst/>
              <a:gdLst>
                <a:gd name="T0" fmla="*/ 5 h 5"/>
                <a:gd name="T1" fmla="*/ 0 h 5"/>
                <a:gd name="T2" fmla="*/ 5 h 5"/>
                <a:gd name="T3" fmla="*/ 5 h 5"/>
                <a:gd name="T4" fmla="*/ 5 h 5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5">
                  <a:moveTo>
                    <a:pt x="0" y="5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6" name="Freeform 52"/>
            <p:cNvSpPr>
              <a:spLocks/>
            </p:cNvSpPr>
            <p:nvPr/>
          </p:nvSpPr>
          <p:spPr bwMode="auto">
            <a:xfrm>
              <a:off x="7873973" y="4446062"/>
              <a:ext cx="0" cy="7124"/>
            </a:xfrm>
            <a:custGeom>
              <a:avLst/>
              <a:gdLst>
                <a:gd name="T0" fmla="*/ 5 h 5"/>
                <a:gd name="T1" fmla="*/ 0 h 5"/>
                <a:gd name="T2" fmla="*/ 5 h 5"/>
                <a:gd name="T3" fmla="*/ 5 h 5"/>
                <a:gd name="T4" fmla="*/ 5 h 5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5">
                  <a:moveTo>
                    <a:pt x="0" y="5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7" name="Freeform 53"/>
            <p:cNvSpPr>
              <a:spLocks/>
            </p:cNvSpPr>
            <p:nvPr/>
          </p:nvSpPr>
          <p:spPr bwMode="auto">
            <a:xfrm>
              <a:off x="7862576" y="4464583"/>
              <a:ext cx="5699" cy="0"/>
            </a:xfrm>
            <a:custGeom>
              <a:avLst/>
              <a:gdLst>
                <a:gd name="T0" fmla="*/ 4 w 4"/>
                <a:gd name="T1" fmla="*/ 4 w 4"/>
                <a:gd name="T2" fmla="*/ 4 w 4"/>
                <a:gd name="T3" fmla="*/ 0 w 4"/>
                <a:gd name="T4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lnTo>
                    <a:pt x="4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8" name="Freeform 54"/>
            <p:cNvSpPr>
              <a:spLocks/>
            </p:cNvSpPr>
            <p:nvPr/>
          </p:nvSpPr>
          <p:spPr bwMode="auto">
            <a:xfrm>
              <a:off x="7862576" y="4464583"/>
              <a:ext cx="5699" cy="0"/>
            </a:xfrm>
            <a:custGeom>
              <a:avLst/>
              <a:gdLst>
                <a:gd name="T0" fmla="*/ 4 w 4"/>
                <a:gd name="T1" fmla="*/ 4 w 4"/>
                <a:gd name="T2" fmla="*/ 4 w 4"/>
                <a:gd name="T3" fmla="*/ 0 w 4"/>
                <a:gd name="T4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lnTo>
                    <a:pt x="4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9" name="Freeform 55"/>
            <p:cNvSpPr>
              <a:spLocks/>
            </p:cNvSpPr>
            <p:nvPr/>
          </p:nvSpPr>
          <p:spPr bwMode="auto">
            <a:xfrm>
              <a:off x="7836931" y="4490228"/>
              <a:ext cx="0" cy="5699"/>
            </a:xfrm>
            <a:custGeom>
              <a:avLst/>
              <a:gdLst>
                <a:gd name="T0" fmla="*/ 0 h 4"/>
                <a:gd name="T1" fmla="*/ 4 h 4"/>
                <a:gd name="T2" fmla="*/ 4 h 4"/>
                <a:gd name="T3" fmla="*/ 4 h 4"/>
                <a:gd name="T4" fmla="*/ 0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4">
                  <a:moveTo>
                    <a:pt x="0" y="0"/>
                  </a:move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70" name="Freeform 56"/>
            <p:cNvSpPr>
              <a:spLocks/>
            </p:cNvSpPr>
            <p:nvPr/>
          </p:nvSpPr>
          <p:spPr bwMode="auto">
            <a:xfrm>
              <a:off x="7836931" y="4490228"/>
              <a:ext cx="0" cy="5699"/>
            </a:xfrm>
            <a:custGeom>
              <a:avLst/>
              <a:gdLst>
                <a:gd name="T0" fmla="*/ 0 h 4"/>
                <a:gd name="T1" fmla="*/ 4 h 4"/>
                <a:gd name="T2" fmla="*/ 4 h 4"/>
                <a:gd name="T3" fmla="*/ 4 h 4"/>
                <a:gd name="T4" fmla="*/ 0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4">
                  <a:moveTo>
                    <a:pt x="0" y="0"/>
                  </a:move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71" name="Freeform 57"/>
            <p:cNvSpPr>
              <a:spLocks/>
            </p:cNvSpPr>
            <p:nvPr/>
          </p:nvSpPr>
          <p:spPr bwMode="auto">
            <a:xfrm>
              <a:off x="4299330" y="1612278"/>
              <a:ext cx="3846766" cy="4510688"/>
            </a:xfrm>
            <a:custGeom>
              <a:avLst/>
              <a:gdLst>
                <a:gd name="T0" fmla="*/ 274 w 624"/>
                <a:gd name="T1" fmla="*/ 2 h 732"/>
                <a:gd name="T2" fmla="*/ 379 w 624"/>
                <a:gd name="T3" fmla="*/ 12 h 732"/>
                <a:gd name="T4" fmla="*/ 450 w 624"/>
                <a:gd name="T5" fmla="*/ 46 h 732"/>
                <a:gd name="T6" fmla="*/ 497 w 624"/>
                <a:gd name="T7" fmla="*/ 89 h 732"/>
                <a:gd name="T8" fmla="*/ 519 w 624"/>
                <a:gd name="T9" fmla="*/ 132 h 732"/>
                <a:gd name="T10" fmla="*/ 527 w 624"/>
                <a:gd name="T11" fmla="*/ 205 h 732"/>
                <a:gd name="T12" fmla="*/ 546 w 624"/>
                <a:gd name="T13" fmla="*/ 248 h 732"/>
                <a:gd name="T14" fmla="*/ 565 w 624"/>
                <a:gd name="T15" fmla="*/ 264 h 732"/>
                <a:gd name="T16" fmla="*/ 610 w 624"/>
                <a:gd name="T17" fmla="*/ 289 h 732"/>
                <a:gd name="T18" fmla="*/ 624 w 624"/>
                <a:gd name="T19" fmla="*/ 315 h 732"/>
                <a:gd name="T20" fmla="*/ 622 w 624"/>
                <a:gd name="T21" fmla="*/ 331 h 732"/>
                <a:gd name="T22" fmla="*/ 590 w 624"/>
                <a:gd name="T23" fmla="*/ 362 h 732"/>
                <a:gd name="T24" fmla="*/ 579 w 624"/>
                <a:gd name="T25" fmla="*/ 371 h 732"/>
                <a:gd name="T26" fmla="*/ 595 w 624"/>
                <a:gd name="T27" fmla="*/ 401 h 732"/>
                <a:gd name="T28" fmla="*/ 593 w 624"/>
                <a:gd name="T29" fmla="*/ 426 h 732"/>
                <a:gd name="T30" fmla="*/ 576 w 624"/>
                <a:gd name="T31" fmla="*/ 433 h 732"/>
                <a:gd name="T32" fmla="*/ 576 w 624"/>
                <a:gd name="T33" fmla="*/ 433 h 732"/>
                <a:gd name="T34" fmla="*/ 574 w 624"/>
                <a:gd name="T35" fmla="*/ 434 h 732"/>
                <a:gd name="T36" fmla="*/ 576 w 624"/>
                <a:gd name="T37" fmla="*/ 439 h 732"/>
                <a:gd name="T38" fmla="*/ 582 w 624"/>
                <a:gd name="T39" fmla="*/ 445 h 732"/>
                <a:gd name="T40" fmla="*/ 584 w 624"/>
                <a:gd name="T41" fmla="*/ 471 h 732"/>
                <a:gd name="T42" fmla="*/ 577 w 624"/>
                <a:gd name="T43" fmla="*/ 477 h 732"/>
                <a:gd name="T44" fmla="*/ 571 w 624"/>
                <a:gd name="T45" fmla="*/ 486 h 732"/>
                <a:gd name="T46" fmla="*/ 576 w 624"/>
                <a:gd name="T47" fmla="*/ 505 h 732"/>
                <a:gd name="T48" fmla="*/ 580 w 624"/>
                <a:gd name="T49" fmla="*/ 513 h 732"/>
                <a:gd name="T50" fmla="*/ 588 w 624"/>
                <a:gd name="T51" fmla="*/ 539 h 732"/>
                <a:gd name="T52" fmla="*/ 556 w 624"/>
                <a:gd name="T53" fmla="*/ 580 h 732"/>
                <a:gd name="T54" fmla="*/ 519 w 624"/>
                <a:gd name="T55" fmla="*/ 591 h 732"/>
                <a:gd name="T56" fmla="*/ 479 w 624"/>
                <a:gd name="T57" fmla="*/ 594 h 732"/>
                <a:gd name="T58" fmla="*/ 431 w 624"/>
                <a:gd name="T59" fmla="*/ 622 h 732"/>
                <a:gd name="T60" fmla="*/ 429 w 624"/>
                <a:gd name="T61" fmla="*/ 645 h 732"/>
                <a:gd name="T62" fmla="*/ 437 w 624"/>
                <a:gd name="T63" fmla="*/ 693 h 732"/>
                <a:gd name="T64" fmla="*/ 451 w 624"/>
                <a:gd name="T65" fmla="*/ 727 h 732"/>
                <a:gd name="T66" fmla="*/ 444 w 624"/>
                <a:gd name="T67" fmla="*/ 730 h 732"/>
                <a:gd name="T68" fmla="*/ 441 w 624"/>
                <a:gd name="T69" fmla="*/ 731 h 732"/>
                <a:gd name="T70" fmla="*/ 436 w 624"/>
                <a:gd name="T71" fmla="*/ 731 h 732"/>
                <a:gd name="T72" fmla="*/ 398 w 624"/>
                <a:gd name="T73" fmla="*/ 730 h 732"/>
                <a:gd name="T74" fmla="*/ 298 w 624"/>
                <a:gd name="T75" fmla="*/ 727 h 732"/>
                <a:gd name="T76" fmla="*/ 199 w 624"/>
                <a:gd name="T77" fmla="*/ 729 h 732"/>
                <a:gd name="T78" fmla="*/ 100 w 624"/>
                <a:gd name="T79" fmla="*/ 731 h 732"/>
                <a:gd name="T80" fmla="*/ 83 w 624"/>
                <a:gd name="T81" fmla="*/ 731 h 732"/>
                <a:gd name="T82" fmla="*/ 120 w 624"/>
                <a:gd name="T83" fmla="*/ 674 h 732"/>
                <a:gd name="T84" fmla="*/ 132 w 624"/>
                <a:gd name="T85" fmla="*/ 635 h 732"/>
                <a:gd name="T86" fmla="*/ 127 w 624"/>
                <a:gd name="T87" fmla="*/ 561 h 732"/>
                <a:gd name="T88" fmla="*/ 81 w 624"/>
                <a:gd name="T89" fmla="*/ 475 h 732"/>
                <a:gd name="T90" fmla="*/ 68 w 624"/>
                <a:gd name="T91" fmla="*/ 460 h 732"/>
                <a:gd name="T92" fmla="*/ 45 w 624"/>
                <a:gd name="T93" fmla="*/ 427 h 732"/>
                <a:gd name="T94" fmla="*/ 46 w 624"/>
                <a:gd name="T95" fmla="*/ 428 h 732"/>
                <a:gd name="T96" fmla="*/ 2 w 624"/>
                <a:gd name="T97" fmla="*/ 309 h 732"/>
                <a:gd name="T98" fmla="*/ 1 w 624"/>
                <a:gd name="T99" fmla="*/ 260 h 732"/>
                <a:gd name="T100" fmla="*/ 4 w 624"/>
                <a:gd name="T101" fmla="*/ 236 h 732"/>
                <a:gd name="T102" fmla="*/ 12 w 624"/>
                <a:gd name="T103" fmla="*/ 203 h 732"/>
                <a:gd name="T104" fmla="*/ 17 w 624"/>
                <a:gd name="T105" fmla="*/ 186 h 732"/>
                <a:gd name="T106" fmla="*/ 24 w 624"/>
                <a:gd name="T107" fmla="*/ 170 h 732"/>
                <a:gd name="T108" fmla="*/ 23 w 624"/>
                <a:gd name="T109" fmla="*/ 171 h 732"/>
                <a:gd name="T110" fmla="*/ 77 w 624"/>
                <a:gd name="T111" fmla="*/ 85 h 732"/>
                <a:gd name="T112" fmla="*/ 77 w 624"/>
                <a:gd name="T113" fmla="*/ 86 h 732"/>
                <a:gd name="T114" fmla="*/ 92 w 624"/>
                <a:gd name="T115" fmla="*/ 71 h 732"/>
                <a:gd name="T116" fmla="*/ 114 w 624"/>
                <a:gd name="T117" fmla="*/ 54 h 732"/>
                <a:gd name="T118" fmla="*/ 163 w 624"/>
                <a:gd name="T119" fmla="*/ 27 h 732"/>
                <a:gd name="T120" fmla="*/ 274 w 624"/>
                <a:gd name="T121" fmla="*/ 2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624" h="732">
                  <a:moveTo>
                    <a:pt x="274" y="2"/>
                  </a:moveTo>
                  <a:cubicBezTo>
                    <a:pt x="309" y="0"/>
                    <a:pt x="345" y="2"/>
                    <a:pt x="379" y="12"/>
                  </a:cubicBezTo>
                  <a:cubicBezTo>
                    <a:pt x="405" y="19"/>
                    <a:pt x="428" y="31"/>
                    <a:pt x="450" y="46"/>
                  </a:cubicBezTo>
                  <a:cubicBezTo>
                    <a:pt x="470" y="60"/>
                    <a:pt x="485" y="68"/>
                    <a:pt x="497" y="89"/>
                  </a:cubicBezTo>
                  <a:cubicBezTo>
                    <a:pt x="503" y="100"/>
                    <a:pt x="517" y="120"/>
                    <a:pt x="519" y="132"/>
                  </a:cubicBezTo>
                  <a:cubicBezTo>
                    <a:pt x="524" y="155"/>
                    <a:pt x="523" y="182"/>
                    <a:pt x="527" y="205"/>
                  </a:cubicBezTo>
                  <a:cubicBezTo>
                    <a:pt x="530" y="222"/>
                    <a:pt x="532" y="235"/>
                    <a:pt x="546" y="248"/>
                  </a:cubicBezTo>
                  <a:cubicBezTo>
                    <a:pt x="551" y="254"/>
                    <a:pt x="558" y="260"/>
                    <a:pt x="565" y="264"/>
                  </a:cubicBezTo>
                  <a:cubicBezTo>
                    <a:pt x="579" y="273"/>
                    <a:pt x="597" y="279"/>
                    <a:pt x="610" y="289"/>
                  </a:cubicBezTo>
                  <a:cubicBezTo>
                    <a:pt x="617" y="295"/>
                    <a:pt x="624" y="307"/>
                    <a:pt x="624" y="315"/>
                  </a:cubicBezTo>
                  <a:cubicBezTo>
                    <a:pt x="624" y="320"/>
                    <a:pt x="623" y="326"/>
                    <a:pt x="622" y="331"/>
                  </a:cubicBezTo>
                  <a:cubicBezTo>
                    <a:pt x="618" y="347"/>
                    <a:pt x="604" y="356"/>
                    <a:pt x="590" y="362"/>
                  </a:cubicBezTo>
                  <a:cubicBezTo>
                    <a:pt x="585" y="364"/>
                    <a:pt x="581" y="365"/>
                    <a:pt x="579" y="371"/>
                  </a:cubicBezTo>
                  <a:cubicBezTo>
                    <a:pt x="578" y="378"/>
                    <a:pt x="594" y="398"/>
                    <a:pt x="595" y="401"/>
                  </a:cubicBezTo>
                  <a:cubicBezTo>
                    <a:pt x="601" y="414"/>
                    <a:pt x="599" y="419"/>
                    <a:pt x="593" y="426"/>
                  </a:cubicBezTo>
                  <a:cubicBezTo>
                    <a:pt x="587" y="430"/>
                    <a:pt x="582" y="431"/>
                    <a:pt x="576" y="433"/>
                  </a:cubicBezTo>
                  <a:cubicBezTo>
                    <a:pt x="575" y="434"/>
                    <a:pt x="576" y="433"/>
                    <a:pt x="576" y="433"/>
                  </a:cubicBezTo>
                  <a:cubicBezTo>
                    <a:pt x="577" y="433"/>
                    <a:pt x="578" y="433"/>
                    <a:pt x="574" y="434"/>
                  </a:cubicBezTo>
                  <a:cubicBezTo>
                    <a:pt x="571" y="436"/>
                    <a:pt x="574" y="437"/>
                    <a:pt x="576" y="439"/>
                  </a:cubicBezTo>
                  <a:cubicBezTo>
                    <a:pt x="577" y="440"/>
                    <a:pt x="580" y="443"/>
                    <a:pt x="582" y="445"/>
                  </a:cubicBezTo>
                  <a:cubicBezTo>
                    <a:pt x="586" y="450"/>
                    <a:pt x="591" y="464"/>
                    <a:pt x="584" y="471"/>
                  </a:cubicBezTo>
                  <a:cubicBezTo>
                    <a:pt x="584" y="471"/>
                    <a:pt x="578" y="476"/>
                    <a:pt x="577" y="477"/>
                  </a:cubicBezTo>
                  <a:cubicBezTo>
                    <a:pt x="575" y="480"/>
                    <a:pt x="572" y="483"/>
                    <a:pt x="571" y="486"/>
                  </a:cubicBezTo>
                  <a:cubicBezTo>
                    <a:pt x="569" y="493"/>
                    <a:pt x="573" y="498"/>
                    <a:pt x="576" y="505"/>
                  </a:cubicBezTo>
                  <a:cubicBezTo>
                    <a:pt x="577" y="508"/>
                    <a:pt x="578" y="511"/>
                    <a:pt x="580" y="513"/>
                  </a:cubicBezTo>
                  <a:cubicBezTo>
                    <a:pt x="584" y="522"/>
                    <a:pt x="587" y="529"/>
                    <a:pt x="588" y="539"/>
                  </a:cubicBezTo>
                  <a:cubicBezTo>
                    <a:pt x="589" y="557"/>
                    <a:pt x="572" y="572"/>
                    <a:pt x="556" y="580"/>
                  </a:cubicBezTo>
                  <a:cubicBezTo>
                    <a:pt x="543" y="587"/>
                    <a:pt x="532" y="589"/>
                    <a:pt x="519" y="591"/>
                  </a:cubicBezTo>
                  <a:cubicBezTo>
                    <a:pt x="506" y="592"/>
                    <a:pt x="492" y="593"/>
                    <a:pt x="479" y="594"/>
                  </a:cubicBezTo>
                  <a:cubicBezTo>
                    <a:pt x="457" y="596"/>
                    <a:pt x="439" y="597"/>
                    <a:pt x="431" y="622"/>
                  </a:cubicBezTo>
                  <a:cubicBezTo>
                    <a:pt x="430" y="629"/>
                    <a:pt x="429" y="639"/>
                    <a:pt x="429" y="645"/>
                  </a:cubicBezTo>
                  <a:cubicBezTo>
                    <a:pt x="428" y="660"/>
                    <a:pt x="432" y="680"/>
                    <a:pt x="437" y="693"/>
                  </a:cubicBezTo>
                  <a:cubicBezTo>
                    <a:pt x="443" y="710"/>
                    <a:pt x="443" y="711"/>
                    <a:pt x="451" y="727"/>
                  </a:cubicBezTo>
                  <a:cubicBezTo>
                    <a:pt x="449" y="729"/>
                    <a:pt x="447" y="729"/>
                    <a:pt x="444" y="730"/>
                  </a:cubicBezTo>
                  <a:cubicBezTo>
                    <a:pt x="443" y="731"/>
                    <a:pt x="442" y="731"/>
                    <a:pt x="441" y="731"/>
                  </a:cubicBezTo>
                  <a:cubicBezTo>
                    <a:pt x="439" y="731"/>
                    <a:pt x="439" y="731"/>
                    <a:pt x="436" y="731"/>
                  </a:cubicBezTo>
                  <a:cubicBezTo>
                    <a:pt x="423" y="731"/>
                    <a:pt x="411" y="731"/>
                    <a:pt x="398" y="730"/>
                  </a:cubicBezTo>
                  <a:cubicBezTo>
                    <a:pt x="365" y="729"/>
                    <a:pt x="328" y="727"/>
                    <a:pt x="298" y="727"/>
                  </a:cubicBezTo>
                  <a:cubicBezTo>
                    <a:pt x="265" y="726"/>
                    <a:pt x="232" y="727"/>
                    <a:pt x="199" y="729"/>
                  </a:cubicBezTo>
                  <a:cubicBezTo>
                    <a:pt x="166" y="730"/>
                    <a:pt x="133" y="732"/>
                    <a:pt x="100" y="731"/>
                  </a:cubicBezTo>
                  <a:cubicBezTo>
                    <a:pt x="94" y="731"/>
                    <a:pt x="88" y="731"/>
                    <a:pt x="83" y="731"/>
                  </a:cubicBezTo>
                  <a:cubicBezTo>
                    <a:pt x="97" y="713"/>
                    <a:pt x="111" y="694"/>
                    <a:pt x="120" y="674"/>
                  </a:cubicBezTo>
                  <a:cubicBezTo>
                    <a:pt x="125" y="661"/>
                    <a:pt x="129" y="649"/>
                    <a:pt x="132" y="635"/>
                  </a:cubicBezTo>
                  <a:cubicBezTo>
                    <a:pt x="137" y="610"/>
                    <a:pt x="133" y="584"/>
                    <a:pt x="127" y="561"/>
                  </a:cubicBezTo>
                  <a:cubicBezTo>
                    <a:pt x="119" y="529"/>
                    <a:pt x="100" y="501"/>
                    <a:pt x="81" y="475"/>
                  </a:cubicBezTo>
                  <a:cubicBezTo>
                    <a:pt x="77" y="470"/>
                    <a:pt x="72" y="465"/>
                    <a:pt x="68" y="460"/>
                  </a:cubicBezTo>
                  <a:cubicBezTo>
                    <a:pt x="59" y="449"/>
                    <a:pt x="52" y="438"/>
                    <a:pt x="45" y="427"/>
                  </a:cubicBezTo>
                  <a:cubicBezTo>
                    <a:pt x="45" y="427"/>
                    <a:pt x="45" y="428"/>
                    <a:pt x="46" y="428"/>
                  </a:cubicBezTo>
                  <a:cubicBezTo>
                    <a:pt x="23" y="392"/>
                    <a:pt x="8" y="352"/>
                    <a:pt x="2" y="309"/>
                  </a:cubicBezTo>
                  <a:cubicBezTo>
                    <a:pt x="0" y="293"/>
                    <a:pt x="0" y="276"/>
                    <a:pt x="1" y="260"/>
                  </a:cubicBezTo>
                  <a:cubicBezTo>
                    <a:pt x="1" y="252"/>
                    <a:pt x="3" y="244"/>
                    <a:pt x="4" y="236"/>
                  </a:cubicBezTo>
                  <a:cubicBezTo>
                    <a:pt x="5" y="225"/>
                    <a:pt x="9" y="214"/>
                    <a:pt x="12" y="203"/>
                  </a:cubicBezTo>
                  <a:cubicBezTo>
                    <a:pt x="13" y="198"/>
                    <a:pt x="15" y="192"/>
                    <a:pt x="17" y="186"/>
                  </a:cubicBezTo>
                  <a:cubicBezTo>
                    <a:pt x="19" y="181"/>
                    <a:pt x="21" y="174"/>
                    <a:pt x="24" y="170"/>
                  </a:cubicBezTo>
                  <a:cubicBezTo>
                    <a:pt x="23" y="171"/>
                    <a:pt x="23" y="171"/>
                    <a:pt x="23" y="171"/>
                  </a:cubicBezTo>
                  <a:cubicBezTo>
                    <a:pt x="38" y="140"/>
                    <a:pt x="53" y="110"/>
                    <a:pt x="77" y="85"/>
                  </a:cubicBezTo>
                  <a:cubicBezTo>
                    <a:pt x="77" y="85"/>
                    <a:pt x="77" y="86"/>
                    <a:pt x="77" y="86"/>
                  </a:cubicBezTo>
                  <a:cubicBezTo>
                    <a:pt x="80" y="80"/>
                    <a:pt x="87" y="76"/>
                    <a:pt x="92" y="71"/>
                  </a:cubicBezTo>
                  <a:cubicBezTo>
                    <a:pt x="99" y="65"/>
                    <a:pt x="106" y="59"/>
                    <a:pt x="114" y="54"/>
                  </a:cubicBezTo>
                  <a:cubicBezTo>
                    <a:pt x="129" y="43"/>
                    <a:pt x="146" y="34"/>
                    <a:pt x="163" y="27"/>
                  </a:cubicBezTo>
                  <a:cubicBezTo>
                    <a:pt x="198" y="12"/>
                    <a:pt x="236" y="4"/>
                    <a:pt x="274" y="2"/>
                  </a:cubicBezTo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72" name="Freeform 58"/>
            <p:cNvSpPr>
              <a:spLocks/>
            </p:cNvSpPr>
            <p:nvPr/>
          </p:nvSpPr>
          <p:spPr bwMode="auto">
            <a:xfrm>
              <a:off x="4299330" y="1612278"/>
              <a:ext cx="3365208" cy="4510688"/>
            </a:xfrm>
            <a:custGeom>
              <a:avLst/>
              <a:gdLst>
                <a:gd name="T0" fmla="*/ 398 w 546"/>
                <a:gd name="T1" fmla="*/ 730 h 732"/>
                <a:gd name="T2" fmla="*/ 298 w 546"/>
                <a:gd name="T3" fmla="*/ 727 h 732"/>
                <a:gd name="T4" fmla="*/ 199 w 546"/>
                <a:gd name="T5" fmla="*/ 729 h 732"/>
                <a:gd name="T6" fmla="*/ 100 w 546"/>
                <a:gd name="T7" fmla="*/ 731 h 732"/>
                <a:gd name="T8" fmla="*/ 83 w 546"/>
                <a:gd name="T9" fmla="*/ 731 h 732"/>
                <a:gd name="T10" fmla="*/ 120 w 546"/>
                <a:gd name="T11" fmla="*/ 674 h 732"/>
                <a:gd name="T12" fmla="*/ 132 w 546"/>
                <a:gd name="T13" fmla="*/ 635 h 732"/>
                <a:gd name="T14" fmla="*/ 127 w 546"/>
                <a:gd name="T15" fmla="*/ 561 h 732"/>
                <a:gd name="T16" fmla="*/ 81 w 546"/>
                <a:gd name="T17" fmla="*/ 475 h 732"/>
                <a:gd name="T18" fmla="*/ 68 w 546"/>
                <a:gd name="T19" fmla="*/ 460 h 732"/>
                <a:gd name="T20" fmla="*/ 45 w 546"/>
                <a:gd name="T21" fmla="*/ 427 h 732"/>
                <a:gd name="T22" fmla="*/ 46 w 546"/>
                <a:gd name="T23" fmla="*/ 428 h 732"/>
                <a:gd name="T24" fmla="*/ 2 w 546"/>
                <a:gd name="T25" fmla="*/ 309 h 732"/>
                <a:gd name="T26" fmla="*/ 1 w 546"/>
                <a:gd name="T27" fmla="*/ 260 h 732"/>
                <a:gd name="T28" fmla="*/ 4 w 546"/>
                <a:gd name="T29" fmla="*/ 236 h 732"/>
                <a:gd name="T30" fmla="*/ 12 w 546"/>
                <a:gd name="T31" fmla="*/ 203 h 732"/>
                <a:gd name="T32" fmla="*/ 17 w 546"/>
                <a:gd name="T33" fmla="*/ 186 h 732"/>
                <a:gd name="T34" fmla="*/ 24 w 546"/>
                <a:gd name="T35" fmla="*/ 170 h 732"/>
                <a:gd name="T36" fmla="*/ 23 w 546"/>
                <a:gd name="T37" fmla="*/ 171 h 732"/>
                <a:gd name="T38" fmla="*/ 77 w 546"/>
                <a:gd name="T39" fmla="*/ 85 h 732"/>
                <a:gd name="T40" fmla="*/ 77 w 546"/>
                <a:gd name="T41" fmla="*/ 86 h 732"/>
                <a:gd name="T42" fmla="*/ 92 w 546"/>
                <a:gd name="T43" fmla="*/ 71 h 732"/>
                <a:gd name="T44" fmla="*/ 114 w 546"/>
                <a:gd name="T45" fmla="*/ 54 h 732"/>
                <a:gd name="T46" fmla="*/ 163 w 546"/>
                <a:gd name="T47" fmla="*/ 27 h 732"/>
                <a:gd name="T48" fmla="*/ 274 w 546"/>
                <a:gd name="T49" fmla="*/ 2 h 732"/>
                <a:gd name="T50" fmla="*/ 379 w 546"/>
                <a:gd name="T51" fmla="*/ 12 h 732"/>
                <a:gd name="T52" fmla="*/ 450 w 546"/>
                <a:gd name="T53" fmla="*/ 46 h 732"/>
                <a:gd name="T54" fmla="*/ 492 w 546"/>
                <a:gd name="T55" fmla="*/ 81 h 732"/>
                <a:gd name="T56" fmla="*/ 519 w 546"/>
                <a:gd name="T57" fmla="*/ 132 h 732"/>
                <a:gd name="T58" fmla="*/ 527 w 546"/>
                <a:gd name="T59" fmla="*/ 205 h 732"/>
                <a:gd name="T60" fmla="*/ 546 w 546"/>
                <a:gd name="T61" fmla="*/ 248 h 732"/>
                <a:gd name="T62" fmla="*/ 398 w 546"/>
                <a:gd name="T63" fmla="*/ 730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46" h="732">
                  <a:moveTo>
                    <a:pt x="398" y="730"/>
                  </a:moveTo>
                  <a:cubicBezTo>
                    <a:pt x="365" y="729"/>
                    <a:pt x="328" y="727"/>
                    <a:pt x="298" y="727"/>
                  </a:cubicBezTo>
                  <a:cubicBezTo>
                    <a:pt x="265" y="726"/>
                    <a:pt x="232" y="727"/>
                    <a:pt x="199" y="729"/>
                  </a:cubicBezTo>
                  <a:cubicBezTo>
                    <a:pt x="166" y="730"/>
                    <a:pt x="133" y="732"/>
                    <a:pt x="100" y="731"/>
                  </a:cubicBezTo>
                  <a:cubicBezTo>
                    <a:pt x="94" y="731"/>
                    <a:pt x="88" y="731"/>
                    <a:pt x="83" y="731"/>
                  </a:cubicBezTo>
                  <a:cubicBezTo>
                    <a:pt x="97" y="713"/>
                    <a:pt x="111" y="694"/>
                    <a:pt x="120" y="674"/>
                  </a:cubicBezTo>
                  <a:cubicBezTo>
                    <a:pt x="125" y="661"/>
                    <a:pt x="129" y="649"/>
                    <a:pt x="132" y="635"/>
                  </a:cubicBezTo>
                  <a:cubicBezTo>
                    <a:pt x="137" y="610"/>
                    <a:pt x="133" y="584"/>
                    <a:pt x="127" y="561"/>
                  </a:cubicBezTo>
                  <a:cubicBezTo>
                    <a:pt x="119" y="529"/>
                    <a:pt x="100" y="501"/>
                    <a:pt x="81" y="475"/>
                  </a:cubicBezTo>
                  <a:cubicBezTo>
                    <a:pt x="77" y="470"/>
                    <a:pt x="72" y="465"/>
                    <a:pt x="68" y="460"/>
                  </a:cubicBezTo>
                  <a:cubicBezTo>
                    <a:pt x="59" y="449"/>
                    <a:pt x="52" y="438"/>
                    <a:pt x="45" y="427"/>
                  </a:cubicBezTo>
                  <a:cubicBezTo>
                    <a:pt x="45" y="427"/>
                    <a:pt x="45" y="428"/>
                    <a:pt x="46" y="428"/>
                  </a:cubicBezTo>
                  <a:cubicBezTo>
                    <a:pt x="23" y="392"/>
                    <a:pt x="8" y="352"/>
                    <a:pt x="2" y="309"/>
                  </a:cubicBezTo>
                  <a:cubicBezTo>
                    <a:pt x="0" y="293"/>
                    <a:pt x="0" y="276"/>
                    <a:pt x="1" y="260"/>
                  </a:cubicBezTo>
                  <a:cubicBezTo>
                    <a:pt x="1" y="252"/>
                    <a:pt x="3" y="244"/>
                    <a:pt x="4" y="236"/>
                  </a:cubicBezTo>
                  <a:cubicBezTo>
                    <a:pt x="5" y="225"/>
                    <a:pt x="9" y="214"/>
                    <a:pt x="12" y="203"/>
                  </a:cubicBezTo>
                  <a:cubicBezTo>
                    <a:pt x="13" y="198"/>
                    <a:pt x="15" y="192"/>
                    <a:pt x="17" y="186"/>
                  </a:cubicBezTo>
                  <a:cubicBezTo>
                    <a:pt x="19" y="181"/>
                    <a:pt x="21" y="174"/>
                    <a:pt x="24" y="170"/>
                  </a:cubicBezTo>
                  <a:cubicBezTo>
                    <a:pt x="23" y="171"/>
                    <a:pt x="23" y="171"/>
                    <a:pt x="23" y="171"/>
                  </a:cubicBezTo>
                  <a:cubicBezTo>
                    <a:pt x="38" y="140"/>
                    <a:pt x="53" y="110"/>
                    <a:pt x="77" y="85"/>
                  </a:cubicBezTo>
                  <a:cubicBezTo>
                    <a:pt x="77" y="85"/>
                    <a:pt x="77" y="86"/>
                    <a:pt x="77" y="86"/>
                  </a:cubicBezTo>
                  <a:cubicBezTo>
                    <a:pt x="80" y="80"/>
                    <a:pt x="87" y="76"/>
                    <a:pt x="92" y="71"/>
                  </a:cubicBezTo>
                  <a:cubicBezTo>
                    <a:pt x="99" y="65"/>
                    <a:pt x="106" y="59"/>
                    <a:pt x="114" y="54"/>
                  </a:cubicBezTo>
                  <a:cubicBezTo>
                    <a:pt x="129" y="43"/>
                    <a:pt x="146" y="34"/>
                    <a:pt x="163" y="27"/>
                  </a:cubicBezTo>
                  <a:cubicBezTo>
                    <a:pt x="198" y="12"/>
                    <a:pt x="236" y="4"/>
                    <a:pt x="274" y="2"/>
                  </a:cubicBezTo>
                  <a:cubicBezTo>
                    <a:pt x="309" y="0"/>
                    <a:pt x="345" y="2"/>
                    <a:pt x="379" y="12"/>
                  </a:cubicBezTo>
                  <a:cubicBezTo>
                    <a:pt x="405" y="19"/>
                    <a:pt x="428" y="31"/>
                    <a:pt x="450" y="46"/>
                  </a:cubicBezTo>
                  <a:cubicBezTo>
                    <a:pt x="470" y="60"/>
                    <a:pt x="475" y="65"/>
                    <a:pt x="492" y="81"/>
                  </a:cubicBezTo>
                  <a:cubicBezTo>
                    <a:pt x="498" y="92"/>
                    <a:pt x="516" y="113"/>
                    <a:pt x="519" y="132"/>
                  </a:cubicBezTo>
                  <a:cubicBezTo>
                    <a:pt x="524" y="155"/>
                    <a:pt x="523" y="182"/>
                    <a:pt x="527" y="205"/>
                  </a:cubicBezTo>
                  <a:cubicBezTo>
                    <a:pt x="530" y="222"/>
                    <a:pt x="532" y="235"/>
                    <a:pt x="546" y="248"/>
                  </a:cubicBezTo>
                  <a:cubicBezTo>
                    <a:pt x="398" y="730"/>
                    <a:pt x="398" y="730"/>
                    <a:pt x="398" y="730"/>
                  </a:cubicBezTo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73" name="Freeform 59"/>
            <p:cNvSpPr>
              <a:spLocks/>
            </p:cNvSpPr>
            <p:nvPr/>
          </p:nvSpPr>
          <p:spPr bwMode="auto">
            <a:xfrm>
              <a:off x="7251367" y="3139586"/>
              <a:ext cx="894729" cy="2132818"/>
            </a:xfrm>
            <a:custGeom>
              <a:avLst/>
              <a:gdLst>
                <a:gd name="T0" fmla="*/ 67 w 145"/>
                <a:gd name="T1" fmla="*/ 0 h 346"/>
                <a:gd name="T2" fmla="*/ 86 w 145"/>
                <a:gd name="T3" fmla="*/ 16 h 346"/>
                <a:gd name="T4" fmla="*/ 131 w 145"/>
                <a:gd name="T5" fmla="*/ 41 h 346"/>
                <a:gd name="T6" fmla="*/ 145 w 145"/>
                <a:gd name="T7" fmla="*/ 67 h 346"/>
                <a:gd name="T8" fmla="*/ 143 w 145"/>
                <a:gd name="T9" fmla="*/ 83 h 346"/>
                <a:gd name="T10" fmla="*/ 111 w 145"/>
                <a:gd name="T11" fmla="*/ 114 h 346"/>
                <a:gd name="T12" fmla="*/ 100 w 145"/>
                <a:gd name="T13" fmla="*/ 123 h 346"/>
                <a:gd name="T14" fmla="*/ 116 w 145"/>
                <a:gd name="T15" fmla="*/ 153 h 346"/>
                <a:gd name="T16" fmla="*/ 114 w 145"/>
                <a:gd name="T17" fmla="*/ 178 h 346"/>
                <a:gd name="T18" fmla="*/ 97 w 145"/>
                <a:gd name="T19" fmla="*/ 185 h 346"/>
                <a:gd name="T20" fmla="*/ 97 w 145"/>
                <a:gd name="T21" fmla="*/ 185 h 346"/>
                <a:gd name="T22" fmla="*/ 95 w 145"/>
                <a:gd name="T23" fmla="*/ 186 h 346"/>
                <a:gd name="T24" fmla="*/ 97 w 145"/>
                <a:gd name="T25" fmla="*/ 191 h 346"/>
                <a:gd name="T26" fmla="*/ 103 w 145"/>
                <a:gd name="T27" fmla="*/ 197 h 346"/>
                <a:gd name="T28" fmla="*/ 105 w 145"/>
                <a:gd name="T29" fmla="*/ 223 h 346"/>
                <a:gd name="T30" fmla="*/ 98 w 145"/>
                <a:gd name="T31" fmla="*/ 229 h 346"/>
                <a:gd name="T32" fmla="*/ 92 w 145"/>
                <a:gd name="T33" fmla="*/ 238 h 346"/>
                <a:gd name="T34" fmla="*/ 97 w 145"/>
                <a:gd name="T35" fmla="*/ 257 h 346"/>
                <a:gd name="T36" fmla="*/ 101 w 145"/>
                <a:gd name="T37" fmla="*/ 265 h 346"/>
                <a:gd name="T38" fmla="*/ 109 w 145"/>
                <a:gd name="T39" fmla="*/ 291 h 346"/>
                <a:gd name="T40" fmla="*/ 77 w 145"/>
                <a:gd name="T41" fmla="*/ 332 h 346"/>
                <a:gd name="T42" fmla="*/ 40 w 145"/>
                <a:gd name="T43" fmla="*/ 343 h 346"/>
                <a:gd name="T44" fmla="*/ 0 w 145"/>
                <a:gd name="T45" fmla="*/ 346 h 346"/>
                <a:gd name="T46" fmla="*/ 67 w 145"/>
                <a:gd name="T47" fmla="*/ 0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45" h="346">
                  <a:moveTo>
                    <a:pt x="67" y="0"/>
                  </a:moveTo>
                  <a:cubicBezTo>
                    <a:pt x="72" y="6"/>
                    <a:pt x="79" y="12"/>
                    <a:pt x="86" y="16"/>
                  </a:cubicBezTo>
                  <a:cubicBezTo>
                    <a:pt x="100" y="25"/>
                    <a:pt x="118" y="31"/>
                    <a:pt x="131" y="41"/>
                  </a:cubicBezTo>
                  <a:cubicBezTo>
                    <a:pt x="138" y="47"/>
                    <a:pt x="145" y="59"/>
                    <a:pt x="145" y="67"/>
                  </a:cubicBezTo>
                  <a:cubicBezTo>
                    <a:pt x="145" y="72"/>
                    <a:pt x="144" y="78"/>
                    <a:pt x="143" y="83"/>
                  </a:cubicBezTo>
                  <a:cubicBezTo>
                    <a:pt x="139" y="99"/>
                    <a:pt x="125" y="108"/>
                    <a:pt x="111" y="114"/>
                  </a:cubicBezTo>
                  <a:cubicBezTo>
                    <a:pt x="106" y="116"/>
                    <a:pt x="102" y="117"/>
                    <a:pt x="100" y="123"/>
                  </a:cubicBezTo>
                  <a:cubicBezTo>
                    <a:pt x="99" y="130"/>
                    <a:pt x="115" y="150"/>
                    <a:pt x="116" y="153"/>
                  </a:cubicBezTo>
                  <a:cubicBezTo>
                    <a:pt x="122" y="166"/>
                    <a:pt x="120" y="171"/>
                    <a:pt x="114" y="178"/>
                  </a:cubicBezTo>
                  <a:cubicBezTo>
                    <a:pt x="108" y="182"/>
                    <a:pt x="103" y="183"/>
                    <a:pt x="97" y="185"/>
                  </a:cubicBezTo>
                  <a:cubicBezTo>
                    <a:pt x="96" y="186"/>
                    <a:pt x="97" y="185"/>
                    <a:pt x="97" y="185"/>
                  </a:cubicBezTo>
                  <a:cubicBezTo>
                    <a:pt x="98" y="185"/>
                    <a:pt x="99" y="185"/>
                    <a:pt x="95" y="186"/>
                  </a:cubicBezTo>
                  <a:cubicBezTo>
                    <a:pt x="92" y="188"/>
                    <a:pt x="95" y="189"/>
                    <a:pt x="97" y="191"/>
                  </a:cubicBezTo>
                  <a:cubicBezTo>
                    <a:pt x="98" y="192"/>
                    <a:pt x="101" y="195"/>
                    <a:pt x="103" y="197"/>
                  </a:cubicBezTo>
                  <a:cubicBezTo>
                    <a:pt x="107" y="202"/>
                    <a:pt x="112" y="216"/>
                    <a:pt x="105" y="223"/>
                  </a:cubicBezTo>
                  <a:cubicBezTo>
                    <a:pt x="105" y="223"/>
                    <a:pt x="99" y="228"/>
                    <a:pt x="98" y="229"/>
                  </a:cubicBezTo>
                  <a:cubicBezTo>
                    <a:pt x="96" y="232"/>
                    <a:pt x="93" y="235"/>
                    <a:pt x="92" y="238"/>
                  </a:cubicBezTo>
                  <a:cubicBezTo>
                    <a:pt x="90" y="245"/>
                    <a:pt x="94" y="250"/>
                    <a:pt x="97" y="257"/>
                  </a:cubicBezTo>
                  <a:cubicBezTo>
                    <a:pt x="98" y="260"/>
                    <a:pt x="99" y="263"/>
                    <a:pt x="101" y="265"/>
                  </a:cubicBezTo>
                  <a:cubicBezTo>
                    <a:pt x="105" y="274"/>
                    <a:pt x="108" y="281"/>
                    <a:pt x="109" y="291"/>
                  </a:cubicBezTo>
                  <a:cubicBezTo>
                    <a:pt x="110" y="309"/>
                    <a:pt x="93" y="324"/>
                    <a:pt x="77" y="332"/>
                  </a:cubicBezTo>
                  <a:cubicBezTo>
                    <a:pt x="64" y="339"/>
                    <a:pt x="53" y="341"/>
                    <a:pt x="40" y="343"/>
                  </a:cubicBezTo>
                  <a:cubicBezTo>
                    <a:pt x="27" y="344"/>
                    <a:pt x="13" y="345"/>
                    <a:pt x="0" y="346"/>
                  </a:cubicBezTo>
                  <a:cubicBezTo>
                    <a:pt x="67" y="0"/>
                    <a:pt x="67" y="0"/>
                    <a:pt x="67" y="0"/>
                  </a:cubicBezTo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74" name="Freeform 60"/>
            <p:cNvSpPr>
              <a:spLocks/>
            </p:cNvSpPr>
            <p:nvPr/>
          </p:nvSpPr>
          <p:spPr bwMode="auto">
            <a:xfrm>
              <a:off x="7264190" y="3472972"/>
              <a:ext cx="881907" cy="1799431"/>
            </a:xfrm>
            <a:custGeom>
              <a:avLst/>
              <a:gdLst>
                <a:gd name="T0" fmla="*/ 140 w 143"/>
                <a:gd name="T1" fmla="*/ 3 h 292"/>
                <a:gd name="T2" fmla="*/ 140 w 143"/>
                <a:gd name="T3" fmla="*/ 4 h 292"/>
                <a:gd name="T4" fmla="*/ 129 w 143"/>
                <a:gd name="T5" fmla="*/ 35 h 292"/>
                <a:gd name="T6" fmla="*/ 110 w 143"/>
                <a:gd name="T7" fmla="*/ 46 h 292"/>
                <a:gd name="T8" fmla="*/ 91 w 143"/>
                <a:gd name="T9" fmla="*/ 65 h 292"/>
                <a:gd name="T10" fmla="*/ 104 w 143"/>
                <a:gd name="T11" fmla="*/ 90 h 292"/>
                <a:gd name="T12" fmla="*/ 108 w 143"/>
                <a:gd name="T13" fmla="*/ 107 h 292"/>
                <a:gd name="T14" fmla="*/ 92 w 143"/>
                <a:gd name="T15" fmla="*/ 123 h 292"/>
                <a:gd name="T16" fmla="*/ 84 w 143"/>
                <a:gd name="T17" fmla="*/ 128 h 292"/>
                <a:gd name="T18" fmla="*/ 92 w 143"/>
                <a:gd name="T19" fmla="*/ 137 h 292"/>
                <a:gd name="T20" fmla="*/ 99 w 143"/>
                <a:gd name="T21" fmla="*/ 155 h 292"/>
                <a:gd name="T22" fmla="*/ 86 w 143"/>
                <a:gd name="T23" fmla="*/ 173 h 292"/>
                <a:gd name="T24" fmla="*/ 86 w 143"/>
                <a:gd name="T25" fmla="*/ 194 h 292"/>
                <a:gd name="T26" fmla="*/ 100 w 143"/>
                <a:gd name="T27" fmla="*/ 230 h 292"/>
                <a:gd name="T28" fmla="*/ 101 w 143"/>
                <a:gd name="T29" fmla="*/ 236 h 292"/>
                <a:gd name="T30" fmla="*/ 37 w 143"/>
                <a:gd name="T31" fmla="*/ 286 h 292"/>
                <a:gd name="T32" fmla="*/ 0 w 143"/>
                <a:gd name="T33" fmla="*/ 292 h 292"/>
                <a:gd name="T34" fmla="*/ 75 w 143"/>
                <a:gd name="T35" fmla="*/ 278 h 292"/>
                <a:gd name="T36" fmla="*/ 107 w 143"/>
                <a:gd name="T37" fmla="*/ 237 h 292"/>
                <a:gd name="T38" fmla="*/ 95 w 143"/>
                <a:gd name="T39" fmla="*/ 203 h 292"/>
                <a:gd name="T40" fmla="*/ 90 w 143"/>
                <a:gd name="T41" fmla="*/ 184 h 292"/>
                <a:gd name="T42" fmla="*/ 103 w 143"/>
                <a:gd name="T43" fmla="*/ 169 h 292"/>
                <a:gd name="T44" fmla="*/ 103 w 143"/>
                <a:gd name="T45" fmla="*/ 169 h 292"/>
                <a:gd name="T46" fmla="*/ 106 w 143"/>
                <a:gd name="T47" fmla="*/ 159 h 292"/>
                <a:gd name="T48" fmla="*/ 95 w 143"/>
                <a:gd name="T49" fmla="*/ 137 h 292"/>
                <a:gd name="T50" fmla="*/ 93 w 143"/>
                <a:gd name="T51" fmla="*/ 132 h 292"/>
                <a:gd name="T52" fmla="*/ 95 w 143"/>
                <a:gd name="T53" fmla="*/ 131 h 292"/>
                <a:gd name="T54" fmla="*/ 95 w 143"/>
                <a:gd name="T55" fmla="*/ 132 h 292"/>
                <a:gd name="T56" fmla="*/ 95 w 143"/>
                <a:gd name="T57" fmla="*/ 131 h 292"/>
                <a:gd name="T58" fmla="*/ 118 w 143"/>
                <a:gd name="T59" fmla="*/ 112 h 292"/>
                <a:gd name="T60" fmla="*/ 98 w 143"/>
                <a:gd name="T61" fmla="*/ 70 h 292"/>
                <a:gd name="T62" fmla="*/ 109 w 143"/>
                <a:gd name="T63" fmla="*/ 60 h 292"/>
                <a:gd name="T64" fmla="*/ 143 w 143"/>
                <a:gd name="T65" fmla="*/ 13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43" h="292">
                  <a:moveTo>
                    <a:pt x="139" y="0"/>
                  </a:moveTo>
                  <a:cubicBezTo>
                    <a:pt x="139" y="1"/>
                    <a:pt x="139" y="2"/>
                    <a:pt x="140" y="3"/>
                  </a:cubicBezTo>
                  <a:cubicBezTo>
                    <a:pt x="140" y="3"/>
                    <a:pt x="140" y="3"/>
                    <a:pt x="140" y="3"/>
                  </a:cubicBezTo>
                  <a:cubicBezTo>
                    <a:pt x="140" y="3"/>
                    <a:pt x="140" y="3"/>
                    <a:pt x="140" y="4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9"/>
                    <a:pt x="139" y="27"/>
                    <a:pt x="129" y="35"/>
                  </a:cubicBezTo>
                  <a:cubicBezTo>
                    <a:pt x="126" y="37"/>
                    <a:pt x="123" y="38"/>
                    <a:pt x="121" y="40"/>
                  </a:cubicBezTo>
                  <a:cubicBezTo>
                    <a:pt x="117" y="42"/>
                    <a:pt x="113" y="44"/>
                    <a:pt x="110" y="46"/>
                  </a:cubicBezTo>
                  <a:cubicBezTo>
                    <a:pt x="104" y="50"/>
                    <a:pt x="93" y="55"/>
                    <a:pt x="91" y="63"/>
                  </a:cubicBezTo>
                  <a:cubicBezTo>
                    <a:pt x="91" y="64"/>
                    <a:pt x="91" y="64"/>
                    <a:pt x="91" y="65"/>
                  </a:cubicBezTo>
                  <a:cubicBezTo>
                    <a:pt x="91" y="71"/>
                    <a:pt x="95" y="75"/>
                    <a:pt x="98" y="80"/>
                  </a:cubicBezTo>
                  <a:cubicBezTo>
                    <a:pt x="100" y="83"/>
                    <a:pt x="102" y="86"/>
                    <a:pt x="104" y="90"/>
                  </a:cubicBezTo>
                  <a:cubicBezTo>
                    <a:pt x="106" y="95"/>
                    <a:pt x="108" y="101"/>
                    <a:pt x="108" y="107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8" y="108"/>
                    <a:pt x="108" y="109"/>
                    <a:pt x="108" y="110"/>
                  </a:cubicBezTo>
                  <a:cubicBezTo>
                    <a:pt x="106" y="116"/>
                    <a:pt x="98" y="120"/>
                    <a:pt x="92" y="123"/>
                  </a:cubicBezTo>
                  <a:cubicBezTo>
                    <a:pt x="90" y="124"/>
                    <a:pt x="87" y="124"/>
                    <a:pt x="85" y="126"/>
                  </a:cubicBezTo>
                  <a:cubicBezTo>
                    <a:pt x="84" y="127"/>
                    <a:pt x="84" y="127"/>
                    <a:pt x="84" y="128"/>
                  </a:cubicBezTo>
                  <a:cubicBezTo>
                    <a:pt x="84" y="129"/>
                    <a:pt x="86" y="130"/>
                    <a:pt x="87" y="131"/>
                  </a:cubicBezTo>
                  <a:cubicBezTo>
                    <a:pt x="88" y="133"/>
                    <a:pt x="90" y="135"/>
                    <a:pt x="92" y="137"/>
                  </a:cubicBezTo>
                  <a:cubicBezTo>
                    <a:pt x="95" y="141"/>
                    <a:pt x="99" y="148"/>
                    <a:pt x="99" y="155"/>
                  </a:cubicBezTo>
                  <a:cubicBezTo>
                    <a:pt x="99" y="155"/>
                    <a:pt x="99" y="155"/>
                    <a:pt x="99" y="155"/>
                  </a:cubicBezTo>
                  <a:cubicBezTo>
                    <a:pt x="99" y="158"/>
                    <a:pt x="99" y="160"/>
                    <a:pt x="97" y="162"/>
                  </a:cubicBezTo>
                  <a:cubicBezTo>
                    <a:pt x="97" y="162"/>
                    <a:pt x="88" y="170"/>
                    <a:pt x="86" y="173"/>
                  </a:cubicBezTo>
                  <a:cubicBezTo>
                    <a:pt x="84" y="176"/>
                    <a:pt x="83" y="179"/>
                    <a:pt x="83" y="183"/>
                  </a:cubicBezTo>
                  <a:cubicBezTo>
                    <a:pt x="83" y="187"/>
                    <a:pt x="84" y="190"/>
                    <a:pt x="86" y="194"/>
                  </a:cubicBezTo>
                  <a:cubicBezTo>
                    <a:pt x="87" y="197"/>
                    <a:pt x="88" y="199"/>
                    <a:pt x="89" y="202"/>
                  </a:cubicBezTo>
                  <a:cubicBezTo>
                    <a:pt x="94" y="211"/>
                    <a:pt x="98" y="220"/>
                    <a:pt x="100" y="230"/>
                  </a:cubicBezTo>
                  <a:cubicBezTo>
                    <a:pt x="101" y="232"/>
                    <a:pt x="101" y="234"/>
                    <a:pt x="101" y="236"/>
                  </a:cubicBezTo>
                  <a:cubicBezTo>
                    <a:pt x="101" y="236"/>
                    <a:pt x="101" y="236"/>
                    <a:pt x="101" y="236"/>
                  </a:cubicBezTo>
                  <a:cubicBezTo>
                    <a:pt x="101" y="252"/>
                    <a:pt x="90" y="263"/>
                    <a:pt x="78" y="272"/>
                  </a:cubicBezTo>
                  <a:cubicBezTo>
                    <a:pt x="68" y="280"/>
                    <a:pt x="49" y="284"/>
                    <a:pt x="37" y="286"/>
                  </a:cubicBezTo>
                  <a:cubicBezTo>
                    <a:pt x="25" y="288"/>
                    <a:pt x="14" y="289"/>
                    <a:pt x="3" y="290"/>
                  </a:cubicBezTo>
                  <a:cubicBezTo>
                    <a:pt x="2" y="290"/>
                    <a:pt x="1" y="291"/>
                    <a:pt x="0" y="292"/>
                  </a:cubicBezTo>
                  <a:cubicBezTo>
                    <a:pt x="13" y="291"/>
                    <a:pt x="26" y="290"/>
                    <a:pt x="38" y="289"/>
                  </a:cubicBezTo>
                  <a:cubicBezTo>
                    <a:pt x="51" y="287"/>
                    <a:pt x="62" y="285"/>
                    <a:pt x="75" y="278"/>
                  </a:cubicBezTo>
                  <a:cubicBezTo>
                    <a:pt x="90" y="271"/>
                    <a:pt x="107" y="256"/>
                    <a:pt x="107" y="239"/>
                  </a:cubicBezTo>
                  <a:cubicBezTo>
                    <a:pt x="107" y="238"/>
                    <a:pt x="107" y="238"/>
                    <a:pt x="107" y="237"/>
                  </a:cubicBezTo>
                  <a:cubicBezTo>
                    <a:pt x="106" y="227"/>
                    <a:pt x="103" y="220"/>
                    <a:pt x="99" y="211"/>
                  </a:cubicBezTo>
                  <a:cubicBezTo>
                    <a:pt x="97" y="209"/>
                    <a:pt x="96" y="206"/>
                    <a:pt x="95" y="203"/>
                  </a:cubicBezTo>
                  <a:cubicBezTo>
                    <a:pt x="92" y="198"/>
                    <a:pt x="89" y="194"/>
                    <a:pt x="89" y="189"/>
                  </a:cubicBezTo>
                  <a:cubicBezTo>
                    <a:pt x="89" y="187"/>
                    <a:pt x="90" y="186"/>
                    <a:pt x="90" y="184"/>
                  </a:cubicBezTo>
                  <a:cubicBezTo>
                    <a:pt x="91" y="181"/>
                    <a:pt x="94" y="178"/>
                    <a:pt x="96" y="175"/>
                  </a:cubicBezTo>
                  <a:cubicBezTo>
                    <a:pt x="97" y="174"/>
                    <a:pt x="103" y="169"/>
                    <a:pt x="103" y="169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5" y="166"/>
                    <a:pt x="106" y="163"/>
                    <a:pt x="106" y="159"/>
                  </a:cubicBezTo>
                  <a:cubicBezTo>
                    <a:pt x="106" y="153"/>
                    <a:pt x="103" y="146"/>
                    <a:pt x="101" y="143"/>
                  </a:cubicBezTo>
                  <a:cubicBezTo>
                    <a:pt x="99" y="141"/>
                    <a:pt x="96" y="138"/>
                    <a:pt x="95" y="137"/>
                  </a:cubicBezTo>
                  <a:cubicBezTo>
                    <a:pt x="94" y="136"/>
                    <a:pt x="92" y="135"/>
                    <a:pt x="92" y="134"/>
                  </a:cubicBezTo>
                  <a:cubicBezTo>
                    <a:pt x="92" y="133"/>
                    <a:pt x="92" y="133"/>
                    <a:pt x="93" y="132"/>
                  </a:cubicBezTo>
                  <a:cubicBezTo>
                    <a:pt x="95" y="131"/>
                    <a:pt x="96" y="131"/>
                    <a:pt x="96" y="131"/>
                  </a:cubicBezTo>
                  <a:cubicBezTo>
                    <a:pt x="96" y="131"/>
                    <a:pt x="96" y="131"/>
                    <a:pt x="95" y="131"/>
                  </a:cubicBezTo>
                  <a:cubicBezTo>
                    <a:pt x="95" y="131"/>
                    <a:pt x="95" y="132"/>
                    <a:pt x="95" y="132"/>
                  </a:cubicBezTo>
                  <a:cubicBezTo>
                    <a:pt x="95" y="132"/>
                    <a:pt x="95" y="132"/>
                    <a:pt x="95" y="132"/>
                  </a:cubicBezTo>
                  <a:cubicBezTo>
                    <a:pt x="95" y="132"/>
                    <a:pt x="95" y="132"/>
                    <a:pt x="95" y="132"/>
                  </a:cubicBezTo>
                  <a:cubicBezTo>
                    <a:pt x="95" y="132"/>
                    <a:pt x="95" y="131"/>
                    <a:pt x="95" y="131"/>
                  </a:cubicBezTo>
                  <a:cubicBezTo>
                    <a:pt x="101" y="129"/>
                    <a:pt x="106" y="128"/>
                    <a:pt x="112" y="124"/>
                  </a:cubicBezTo>
                  <a:cubicBezTo>
                    <a:pt x="115" y="120"/>
                    <a:pt x="118" y="116"/>
                    <a:pt x="118" y="112"/>
                  </a:cubicBezTo>
                  <a:cubicBezTo>
                    <a:pt x="118" y="109"/>
                    <a:pt x="117" y="105"/>
                    <a:pt x="114" y="99"/>
                  </a:cubicBezTo>
                  <a:cubicBezTo>
                    <a:pt x="113" y="96"/>
                    <a:pt x="98" y="78"/>
                    <a:pt x="98" y="70"/>
                  </a:cubicBezTo>
                  <a:cubicBezTo>
                    <a:pt x="98" y="69"/>
                    <a:pt x="98" y="69"/>
                    <a:pt x="98" y="69"/>
                  </a:cubicBezTo>
                  <a:cubicBezTo>
                    <a:pt x="100" y="63"/>
                    <a:pt x="104" y="62"/>
                    <a:pt x="109" y="60"/>
                  </a:cubicBezTo>
                  <a:cubicBezTo>
                    <a:pt x="123" y="54"/>
                    <a:pt x="137" y="45"/>
                    <a:pt x="141" y="29"/>
                  </a:cubicBezTo>
                  <a:cubicBezTo>
                    <a:pt x="142" y="24"/>
                    <a:pt x="143" y="18"/>
                    <a:pt x="143" y="13"/>
                  </a:cubicBezTo>
                  <a:cubicBezTo>
                    <a:pt x="143" y="9"/>
                    <a:pt x="141" y="5"/>
                    <a:pt x="139" y="0"/>
                  </a:cubicBezTo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75" name="Freeform 61"/>
            <p:cNvSpPr>
              <a:spLocks/>
            </p:cNvSpPr>
            <p:nvPr/>
          </p:nvSpPr>
          <p:spPr bwMode="auto">
            <a:xfrm>
              <a:off x="6641583" y="3139586"/>
              <a:ext cx="1022955" cy="2976256"/>
            </a:xfrm>
            <a:custGeom>
              <a:avLst/>
              <a:gdLst>
                <a:gd name="T0" fmla="*/ 99 w 166"/>
                <a:gd name="T1" fmla="*/ 346 h 483"/>
                <a:gd name="T2" fmla="*/ 51 w 166"/>
                <a:gd name="T3" fmla="*/ 374 h 483"/>
                <a:gd name="T4" fmla="*/ 49 w 166"/>
                <a:gd name="T5" fmla="*/ 397 h 483"/>
                <a:gd name="T6" fmla="*/ 57 w 166"/>
                <a:gd name="T7" fmla="*/ 445 h 483"/>
                <a:gd name="T8" fmla="*/ 71 w 166"/>
                <a:gd name="T9" fmla="*/ 479 h 483"/>
                <a:gd name="T10" fmla="*/ 64 w 166"/>
                <a:gd name="T11" fmla="*/ 482 h 483"/>
                <a:gd name="T12" fmla="*/ 61 w 166"/>
                <a:gd name="T13" fmla="*/ 483 h 483"/>
                <a:gd name="T14" fmla="*/ 56 w 166"/>
                <a:gd name="T15" fmla="*/ 483 h 483"/>
                <a:gd name="T16" fmla="*/ 0 w 166"/>
                <a:gd name="T17" fmla="*/ 481 h 483"/>
                <a:gd name="T18" fmla="*/ 166 w 166"/>
                <a:gd name="T19" fmla="*/ 0 h 483"/>
                <a:gd name="T20" fmla="*/ 99 w 166"/>
                <a:gd name="T21" fmla="*/ 346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6" h="483">
                  <a:moveTo>
                    <a:pt x="99" y="346"/>
                  </a:moveTo>
                  <a:cubicBezTo>
                    <a:pt x="77" y="348"/>
                    <a:pt x="59" y="349"/>
                    <a:pt x="51" y="374"/>
                  </a:cubicBezTo>
                  <a:cubicBezTo>
                    <a:pt x="50" y="381"/>
                    <a:pt x="49" y="391"/>
                    <a:pt x="49" y="397"/>
                  </a:cubicBezTo>
                  <a:cubicBezTo>
                    <a:pt x="48" y="412"/>
                    <a:pt x="52" y="432"/>
                    <a:pt x="57" y="445"/>
                  </a:cubicBezTo>
                  <a:cubicBezTo>
                    <a:pt x="63" y="462"/>
                    <a:pt x="63" y="463"/>
                    <a:pt x="71" y="479"/>
                  </a:cubicBezTo>
                  <a:cubicBezTo>
                    <a:pt x="69" y="481"/>
                    <a:pt x="67" y="481"/>
                    <a:pt x="64" y="482"/>
                  </a:cubicBezTo>
                  <a:cubicBezTo>
                    <a:pt x="63" y="483"/>
                    <a:pt x="62" y="483"/>
                    <a:pt x="61" y="483"/>
                  </a:cubicBezTo>
                  <a:cubicBezTo>
                    <a:pt x="59" y="483"/>
                    <a:pt x="59" y="483"/>
                    <a:pt x="56" y="483"/>
                  </a:cubicBezTo>
                  <a:cubicBezTo>
                    <a:pt x="43" y="483"/>
                    <a:pt x="13" y="482"/>
                    <a:pt x="0" y="481"/>
                  </a:cubicBezTo>
                  <a:cubicBezTo>
                    <a:pt x="166" y="0"/>
                    <a:pt x="166" y="0"/>
                    <a:pt x="166" y="0"/>
                  </a:cubicBezTo>
                  <a:cubicBezTo>
                    <a:pt x="99" y="346"/>
                    <a:pt x="99" y="346"/>
                    <a:pt x="99" y="346"/>
                  </a:cubicBezTo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76" name="Freeform 62"/>
            <p:cNvSpPr>
              <a:spLocks/>
            </p:cNvSpPr>
            <p:nvPr/>
          </p:nvSpPr>
          <p:spPr bwMode="auto">
            <a:xfrm>
              <a:off x="4280809" y="1543891"/>
              <a:ext cx="3846766" cy="4571951"/>
            </a:xfrm>
            <a:custGeom>
              <a:avLst/>
              <a:gdLst>
                <a:gd name="T0" fmla="*/ 274 w 624"/>
                <a:gd name="T1" fmla="*/ 1 h 742"/>
                <a:gd name="T2" fmla="*/ 379 w 624"/>
                <a:gd name="T3" fmla="*/ 11 h 742"/>
                <a:gd name="T4" fmla="*/ 450 w 624"/>
                <a:gd name="T5" fmla="*/ 46 h 742"/>
                <a:gd name="T6" fmla="*/ 500 w 624"/>
                <a:gd name="T7" fmla="*/ 100 h 742"/>
                <a:gd name="T8" fmla="*/ 514 w 624"/>
                <a:gd name="T9" fmla="*/ 135 h 742"/>
                <a:gd name="T10" fmla="*/ 522 w 624"/>
                <a:gd name="T11" fmla="*/ 205 h 742"/>
                <a:gd name="T12" fmla="*/ 543 w 624"/>
                <a:gd name="T13" fmla="*/ 250 h 742"/>
                <a:gd name="T14" fmla="*/ 564 w 624"/>
                <a:gd name="T15" fmla="*/ 264 h 742"/>
                <a:gd name="T16" fmla="*/ 606 w 624"/>
                <a:gd name="T17" fmla="*/ 294 h 742"/>
                <a:gd name="T18" fmla="*/ 624 w 624"/>
                <a:gd name="T19" fmla="*/ 316 h 742"/>
                <a:gd name="T20" fmla="*/ 613 w 624"/>
                <a:gd name="T21" fmla="*/ 348 h 742"/>
                <a:gd name="T22" fmla="*/ 605 w 624"/>
                <a:gd name="T23" fmla="*/ 353 h 742"/>
                <a:gd name="T24" fmla="*/ 594 w 624"/>
                <a:gd name="T25" fmla="*/ 359 h 742"/>
                <a:gd name="T26" fmla="*/ 575 w 624"/>
                <a:gd name="T27" fmla="*/ 376 h 742"/>
                <a:gd name="T28" fmla="*/ 582 w 624"/>
                <a:gd name="T29" fmla="*/ 393 h 742"/>
                <a:gd name="T30" fmla="*/ 588 w 624"/>
                <a:gd name="T31" fmla="*/ 403 h 742"/>
                <a:gd name="T32" fmla="*/ 592 w 624"/>
                <a:gd name="T33" fmla="*/ 423 h 742"/>
                <a:gd name="T34" fmla="*/ 576 w 624"/>
                <a:gd name="T35" fmla="*/ 436 h 742"/>
                <a:gd name="T36" fmla="*/ 569 w 624"/>
                <a:gd name="T37" fmla="*/ 439 h 742"/>
                <a:gd name="T38" fmla="*/ 571 w 624"/>
                <a:gd name="T39" fmla="*/ 444 h 742"/>
                <a:gd name="T40" fmla="*/ 576 w 624"/>
                <a:gd name="T41" fmla="*/ 450 h 742"/>
                <a:gd name="T42" fmla="*/ 581 w 624"/>
                <a:gd name="T43" fmla="*/ 475 h 742"/>
                <a:gd name="T44" fmla="*/ 570 w 624"/>
                <a:gd name="T45" fmla="*/ 486 h 742"/>
                <a:gd name="T46" fmla="*/ 570 w 624"/>
                <a:gd name="T47" fmla="*/ 507 h 742"/>
                <a:gd name="T48" fmla="*/ 573 w 624"/>
                <a:gd name="T49" fmla="*/ 515 h 742"/>
                <a:gd name="T50" fmla="*/ 584 w 624"/>
                <a:gd name="T51" fmla="*/ 543 h 742"/>
                <a:gd name="T52" fmla="*/ 562 w 624"/>
                <a:gd name="T53" fmla="*/ 585 h 742"/>
                <a:gd name="T54" fmla="*/ 521 w 624"/>
                <a:gd name="T55" fmla="*/ 599 h 742"/>
                <a:gd name="T56" fmla="*/ 481 w 624"/>
                <a:gd name="T57" fmla="*/ 603 h 742"/>
                <a:gd name="T58" fmla="*/ 424 w 624"/>
                <a:gd name="T59" fmla="*/ 631 h 742"/>
                <a:gd name="T60" fmla="*/ 422 w 624"/>
                <a:gd name="T61" fmla="*/ 650 h 742"/>
                <a:gd name="T62" fmla="*/ 426 w 624"/>
                <a:gd name="T63" fmla="*/ 693 h 742"/>
                <a:gd name="T64" fmla="*/ 444 w 624"/>
                <a:gd name="T65" fmla="*/ 742 h 742"/>
                <a:gd name="T66" fmla="*/ 298 w 624"/>
                <a:gd name="T67" fmla="*/ 739 h 742"/>
                <a:gd name="T68" fmla="*/ 99 w 624"/>
                <a:gd name="T69" fmla="*/ 733 h 742"/>
                <a:gd name="T70" fmla="*/ 83 w 624"/>
                <a:gd name="T71" fmla="*/ 733 h 742"/>
                <a:gd name="T72" fmla="*/ 119 w 624"/>
                <a:gd name="T73" fmla="*/ 676 h 742"/>
                <a:gd name="T74" fmla="*/ 132 w 624"/>
                <a:gd name="T75" fmla="*/ 637 h 742"/>
                <a:gd name="T76" fmla="*/ 126 w 624"/>
                <a:gd name="T77" fmla="*/ 562 h 742"/>
                <a:gd name="T78" fmla="*/ 81 w 624"/>
                <a:gd name="T79" fmla="*/ 477 h 742"/>
                <a:gd name="T80" fmla="*/ 68 w 624"/>
                <a:gd name="T81" fmla="*/ 461 h 742"/>
                <a:gd name="T82" fmla="*/ 44 w 624"/>
                <a:gd name="T83" fmla="*/ 428 h 742"/>
                <a:gd name="T84" fmla="*/ 45 w 624"/>
                <a:gd name="T85" fmla="*/ 429 h 742"/>
                <a:gd name="T86" fmla="*/ 2 w 624"/>
                <a:gd name="T87" fmla="*/ 310 h 742"/>
                <a:gd name="T88" fmla="*/ 1 w 624"/>
                <a:gd name="T89" fmla="*/ 260 h 742"/>
                <a:gd name="T90" fmla="*/ 4 w 624"/>
                <a:gd name="T91" fmla="*/ 236 h 742"/>
                <a:gd name="T92" fmla="*/ 12 w 624"/>
                <a:gd name="T93" fmla="*/ 204 h 742"/>
                <a:gd name="T94" fmla="*/ 17 w 624"/>
                <a:gd name="T95" fmla="*/ 186 h 742"/>
                <a:gd name="T96" fmla="*/ 24 w 624"/>
                <a:gd name="T97" fmla="*/ 170 h 742"/>
                <a:gd name="T98" fmla="*/ 23 w 624"/>
                <a:gd name="T99" fmla="*/ 171 h 742"/>
                <a:gd name="T100" fmla="*/ 77 w 624"/>
                <a:gd name="T101" fmla="*/ 85 h 742"/>
                <a:gd name="T102" fmla="*/ 76 w 624"/>
                <a:gd name="T103" fmla="*/ 86 h 742"/>
                <a:gd name="T104" fmla="*/ 92 w 624"/>
                <a:gd name="T105" fmla="*/ 71 h 742"/>
                <a:gd name="T106" fmla="*/ 114 w 624"/>
                <a:gd name="T107" fmla="*/ 53 h 742"/>
                <a:gd name="T108" fmla="*/ 163 w 624"/>
                <a:gd name="T109" fmla="*/ 27 h 742"/>
                <a:gd name="T110" fmla="*/ 274 w 624"/>
                <a:gd name="T111" fmla="*/ 1 h 7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24" h="742">
                  <a:moveTo>
                    <a:pt x="274" y="1"/>
                  </a:moveTo>
                  <a:cubicBezTo>
                    <a:pt x="309" y="0"/>
                    <a:pt x="345" y="2"/>
                    <a:pt x="379" y="11"/>
                  </a:cubicBezTo>
                  <a:cubicBezTo>
                    <a:pt x="404" y="19"/>
                    <a:pt x="428" y="31"/>
                    <a:pt x="450" y="46"/>
                  </a:cubicBezTo>
                  <a:cubicBezTo>
                    <a:pt x="470" y="59"/>
                    <a:pt x="488" y="79"/>
                    <a:pt x="500" y="100"/>
                  </a:cubicBezTo>
                  <a:cubicBezTo>
                    <a:pt x="506" y="111"/>
                    <a:pt x="512" y="122"/>
                    <a:pt x="514" y="135"/>
                  </a:cubicBezTo>
                  <a:cubicBezTo>
                    <a:pt x="518" y="158"/>
                    <a:pt x="518" y="182"/>
                    <a:pt x="522" y="205"/>
                  </a:cubicBezTo>
                  <a:cubicBezTo>
                    <a:pt x="525" y="223"/>
                    <a:pt x="530" y="237"/>
                    <a:pt x="543" y="250"/>
                  </a:cubicBezTo>
                  <a:cubicBezTo>
                    <a:pt x="548" y="256"/>
                    <a:pt x="557" y="260"/>
                    <a:pt x="564" y="264"/>
                  </a:cubicBezTo>
                  <a:cubicBezTo>
                    <a:pt x="578" y="274"/>
                    <a:pt x="593" y="283"/>
                    <a:pt x="606" y="294"/>
                  </a:cubicBezTo>
                  <a:cubicBezTo>
                    <a:pt x="613" y="299"/>
                    <a:pt x="623" y="308"/>
                    <a:pt x="624" y="316"/>
                  </a:cubicBezTo>
                  <a:cubicBezTo>
                    <a:pt x="624" y="316"/>
                    <a:pt x="624" y="339"/>
                    <a:pt x="613" y="348"/>
                  </a:cubicBezTo>
                  <a:cubicBezTo>
                    <a:pt x="610" y="350"/>
                    <a:pt x="607" y="351"/>
                    <a:pt x="605" y="353"/>
                  </a:cubicBezTo>
                  <a:cubicBezTo>
                    <a:pt x="601" y="355"/>
                    <a:pt x="597" y="357"/>
                    <a:pt x="594" y="359"/>
                  </a:cubicBezTo>
                  <a:cubicBezTo>
                    <a:pt x="588" y="363"/>
                    <a:pt x="577" y="368"/>
                    <a:pt x="575" y="376"/>
                  </a:cubicBezTo>
                  <a:cubicBezTo>
                    <a:pt x="573" y="383"/>
                    <a:pt x="579" y="388"/>
                    <a:pt x="582" y="393"/>
                  </a:cubicBezTo>
                  <a:cubicBezTo>
                    <a:pt x="584" y="396"/>
                    <a:pt x="586" y="399"/>
                    <a:pt x="588" y="403"/>
                  </a:cubicBezTo>
                  <a:cubicBezTo>
                    <a:pt x="591" y="409"/>
                    <a:pt x="593" y="417"/>
                    <a:pt x="592" y="423"/>
                  </a:cubicBezTo>
                  <a:cubicBezTo>
                    <a:pt x="590" y="429"/>
                    <a:pt x="582" y="433"/>
                    <a:pt x="576" y="436"/>
                  </a:cubicBezTo>
                  <a:cubicBezTo>
                    <a:pt x="574" y="437"/>
                    <a:pt x="571" y="437"/>
                    <a:pt x="569" y="439"/>
                  </a:cubicBezTo>
                  <a:cubicBezTo>
                    <a:pt x="567" y="441"/>
                    <a:pt x="569" y="442"/>
                    <a:pt x="571" y="444"/>
                  </a:cubicBezTo>
                  <a:cubicBezTo>
                    <a:pt x="572" y="446"/>
                    <a:pt x="574" y="448"/>
                    <a:pt x="576" y="450"/>
                  </a:cubicBezTo>
                  <a:cubicBezTo>
                    <a:pt x="580" y="456"/>
                    <a:pt x="587" y="468"/>
                    <a:pt x="581" y="475"/>
                  </a:cubicBezTo>
                  <a:cubicBezTo>
                    <a:pt x="581" y="475"/>
                    <a:pt x="572" y="483"/>
                    <a:pt x="570" y="486"/>
                  </a:cubicBezTo>
                  <a:cubicBezTo>
                    <a:pt x="565" y="492"/>
                    <a:pt x="567" y="500"/>
                    <a:pt x="570" y="507"/>
                  </a:cubicBezTo>
                  <a:cubicBezTo>
                    <a:pt x="571" y="510"/>
                    <a:pt x="572" y="512"/>
                    <a:pt x="573" y="515"/>
                  </a:cubicBezTo>
                  <a:cubicBezTo>
                    <a:pt x="578" y="524"/>
                    <a:pt x="582" y="533"/>
                    <a:pt x="584" y="543"/>
                  </a:cubicBezTo>
                  <a:cubicBezTo>
                    <a:pt x="588" y="562"/>
                    <a:pt x="576" y="574"/>
                    <a:pt x="562" y="585"/>
                  </a:cubicBezTo>
                  <a:cubicBezTo>
                    <a:pt x="552" y="593"/>
                    <a:pt x="533" y="597"/>
                    <a:pt x="521" y="599"/>
                  </a:cubicBezTo>
                  <a:cubicBezTo>
                    <a:pt x="507" y="601"/>
                    <a:pt x="494" y="602"/>
                    <a:pt x="481" y="603"/>
                  </a:cubicBezTo>
                  <a:cubicBezTo>
                    <a:pt x="459" y="605"/>
                    <a:pt x="432" y="606"/>
                    <a:pt x="424" y="631"/>
                  </a:cubicBezTo>
                  <a:cubicBezTo>
                    <a:pt x="423" y="637"/>
                    <a:pt x="423" y="643"/>
                    <a:pt x="422" y="650"/>
                  </a:cubicBezTo>
                  <a:cubicBezTo>
                    <a:pt x="421" y="664"/>
                    <a:pt x="422" y="679"/>
                    <a:pt x="426" y="693"/>
                  </a:cubicBezTo>
                  <a:cubicBezTo>
                    <a:pt x="431" y="710"/>
                    <a:pt x="437" y="726"/>
                    <a:pt x="444" y="742"/>
                  </a:cubicBezTo>
                  <a:cubicBezTo>
                    <a:pt x="395" y="741"/>
                    <a:pt x="347" y="740"/>
                    <a:pt x="298" y="739"/>
                  </a:cubicBezTo>
                  <a:cubicBezTo>
                    <a:pt x="232" y="737"/>
                    <a:pt x="166" y="735"/>
                    <a:pt x="99" y="733"/>
                  </a:cubicBezTo>
                  <a:cubicBezTo>
                    <a:pt x="94" y="733"/>
                    <a:pt x="88" y="733"/>
                    <a:pt x="83" y="733"/>
                  </a:cubicBezTo>
                  <a:cubicBezTo>
                    <a:pt x="96" y="715"/>
                    <a:pt x="110" y="697"/>
                    <a:pt x="119" y="676"/>
                  </a:cubicBezTo>
                  <a:cubicBezTo>
                    <a:pt x="125" y="663"/>
                    <a:pt x="129" y="650"/>
                    <a:pt x="132" y="637"/>
                  </a:cubicBezTo>
                  <a:cubicBezTo>
                    <a:pt x="136" y="612"/>
                    <a:pt x="133" y="586"/>
                    <a:pt x="126" y="562"/>
                  </a:cubicBezTo>
                  <a:cubicBezTo>
                    <a:pt x="118" y="531"/>
                    <a:pt x="100" y="502"/>
                    <a:pt x="81" y="477"/>
                  </a:cubicBezTo>
                  <a:cubicBezTo>
                    <a:pt x="76" y="471"/>
                    <a:pt x="72" y="467"/>
                    <a:pt x="68" y="461"/>
                  </a:cubicBezTo>
                  <a:cubicBezTo>
                    <a:pt x="59" y="450"/>
                    <a:pt x="51" y="439"/>
                    <a:pt x="44" y="428"/>
                  </a:cubicBezTo>
                  <a:cubicBezTo>
                    <a:pt x="45" y="428"/>
                    <a:pt x="45" y="429"/>
                    <a:pt x="45" y="429"/>
                  </a:cubicBezTo>
                  <a:cubicBezTo>
                    <a:pt x="23" y="393"/>
                    <a:pt x="8" y="353"/>
                    <a:pt x="2" y="310"/>
                  </a:cubicBezTo>
                  <a:cubicBezTo>
                    <a:pt x="0" y="293"/>
                    <a:pt x="0" y="277"/>
                    <a:pt x="1" y="260"/>
                  </a:cubicBezTo>
                  <a:cubicBezTo>
                    <a:pt x="1" y="252"/>
                    <a:pt x="3" y="244"/>
                    <a:pt x="4" y="236"/>
                  </a:cubicBezTo>
                  <a:cubicBezTo>
                    <a:pt x="5" y="225"/>
                    <a:pt x="8" y="214"/>
                    <a:pt x="12" y="204"/>
                  </a:cubicBezTo>
                  <a:cubicBezTo>
                    <a:pt x="13" y="198"/>
                    <a:pt x="15" y="192"/>
                    <a:pt x="17" y="186"/>
                  </a:cubicBezTo>
                  <a:cubicBezTo>
                    <a:pt x="19" y="181"/>
                    <a:pt x="21" y="174"/>
                    <a:pt x="24" y="170"/>
                  </a:cubicBezTo>
                  <a:cubicBezTo>
                    <a:pt x="23" y="171"/>
                    <a:pt x="23" y="171"/>
                    <a:pt x="23" y="171"/>
                  </a:cubicBezTo>
                  <a:cubicBezTo>
                    <a:pt x="38" y="139"/>
                    <a:pt x="53" y="110"/>
                    <a:pt x="77" y="85"/>
                  </a:cubicBezTo>
                  <a:cubicBezTo>
                    <a:pt x="77" y="85"/>
                    <a:pt x="77" y="86"/>
                    <a:pt x="76" y="86"/>
                  </a:cubicBezTo>
                  <a:cubicBezTo>
                    <a:pt x="80" y="80"/>
                    <a:pt x="87" y="75"/>
                    <a:pt x="92" y="71"/>
                  </a:cubicBezTo>
                  <a:cubicBezTo>
                    <a:pt x="99" y="65"/>
                    <a:pt x="106" y="59"/>
                    <a:pt x="114" y="53"/>
                  </a:cubicBezTo>
                  <a:cubicBezTo>
                    <a:pt x="129" y="43"/>
                    <a:pt x="146" y="34"/>
                    <a:pt x="163" y="27"/>
                  </a:cubicBezTo>
                  <a:cubicBezTo>
                    <a:pt x="198" y="12"/>
                    <a:pt x="236" y="4"/>
                    <a:pt x="274" y="1"/>
                  </a:cubicBezTo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77" name="Freeform 63"/>
            <p:cNvSpPr>
              <a:spLocks/>
            </p:cNvSpPr>
            <p:nvPr/>
          </p:nvSpPr>
          <p:spPr bwMode="auto">
            <a:xfrm>
              <a:off x="4280809" y="1543891"/>
              <a:ext cx="3846766" cy="4571951"/>
            </a:xfrm>
            <a:custGeom>
              <a:avLst/>
              <a:gdLst>
                <a:gd name="T0" fmla="*/ 274 w 624"/>
                <a:gd name="T1" fmla="*/ 1 h 742"/>
                <a:gd name="T2" fmla="*/ 379 w 624"/>
                <a:gd name="T3" fmla="*/ 11 h 742"/>
                <a:gd name="T4" fmla="*/ 450 w 624"/>
                <a:gd name="T5" fmla="*/ 46 h 742"/>
                <a:gd name="T6" fmla="*/ 500 w 624"/>
                <a:gd name="T7" fmla="*/ 100 h 742"/>
                <a:gd name="T8" fmla="*/ 514 w 624"/>
                <a:gd name="T9" fmla="*/ 135 h 742"/>
                <a:gd name="T10" fmla="*/ 522 w 624"/>
                <a:gd name="T11" fmla="*/ 205 h 742"/>
                <a:gd name="T12" fmla="*/ 543 w 624"/>
                <a:gd name="T13" fmla="*/ 250 h 742"/>
                <a:gd name="T14" fmla="*/ 564 w 624"/>
                <a:gd name="T15" fmla="*/ 264 h 742"/>
                <a:gd name="T16" fmla="*/ 606 w 624"/>
                <a:gd name="T17" fmla="*/ 294 h 742"/>
                <a:gd name="T18" fmla="*/ 624 w 624"/>
                <a:gd name="T19" fmla="*/ 316 h 742"/>
                <a:gd name="T20" fmla="*/ 613 w 624"/>
                <a:gd name="T21" fmla="*/ 348 h 742"/>
                <a:gd name="T22" fmla="*/ 605 w 624"/>
                <a:gd name="T23" fmla="*/ 353 h 742"/>
                <a:gd name="T24" fmla="*/ 594 w 624"/>
                <a:gd name="T25" fmla="*/ 359 h 742"/>
                <a:gd name="T26" fmla="*/ 575 w 624"/>
                <a:gd name="T27" fmla="*/ 376 h 742"/>
                <a:gd name="T28" fmla="*/ 582 w 624"/>
                <a:gd name="T29" fmla="*/ 393 h 742"/>
                <a:gd name="T30" fmla="*/ 588 w 624"/>
                <a:gd name="T31" fmla="*/ 403 h 742"/>
                <a:gd name="T32" fmla="*/ 592 w 624"/>
                <a:gd name="T33" fmla="*/ 423 h 742"/>
                <a:gd name="T34" fmla="*/ 576 w 624"/>
                <a:gd name="T35" fmla="*/ 436 h 742"/>
                <a:gd name="T36" fmla="*/ 569 w 624"/>
                <a:gd name="T37" fmla="*/ 439 h 742"/>
                <a:gd name="T38" fmla="*/ 571 w 624"/>
                <a:gd name="T39" fmla="*/ 444 h 742"/>
                <a:gd name="T40" fmla="*/ 576 w 624"/>
                <a:gd name="T41" fmla="*/ 450 h 742"/>
                <a:gd name="T42" fmla="*/ 581 w 624"/>
                <a:gd name="T43" fmla="*/ 475 h 742"/>
                <a:gd name="T44" fmla="*/ 570 w 624"/>
                <a:gd name="T45" fmla="*/ 486 h 742"/>
                <a:gd name="T46" fmla="*/ 570 w 624"/>
                <a:gd name="T47" fmla="*/ 507 h 742"/>
                <a:gd name="T48" fmla="*/ 573 w 624"/>
                <a:gd name="T49" fmla="*/ 515 h 742"/>
                <a:gd name="T50" fmla="*/ 584 w 624"/>
                <a:gd name="T51" fmla="*/ 543 h 742"/>
                <a:gd name="T52" fmla="*/ 562 w 624"/>
                <a:gd name="T53" fmla="*/ 585 h 742"/>
                <a:gd name="T54" fmla="*/ 521 w 624"/>
                <a:gd name="T55" fmla="*/ 599 h 742"/>
                <a:gd name="T56" fmla="*/ 481 w 624"/>
                <a:gd name="T57" fmla="*/ 603 h 742"/>
                <a:gd name="T58" fmla="*/ 424 w 624"/>
                <a:gd name="T59" fmla="*/ 631 h 742"/>
                <a:gd name="T60" fmla="*/ 422 w 624"/>
                <a:gd name="T61" fmla="*/ 650 h 742"/>
                <a:gd name="T62" fmla="*/ 426 w 624"/>
                <a:gd name="T63" fmla="*/ 693 h 742"/>
                <a:gd name="T64" fmla="*/ 444 w 624"/>
                <a:gd name="T65" fmla="*/ 742 h 742"/>
                <a:gd name="T66" fmla="*/ 298 w 624"/>
                <a:gd name="T67" fmla="*/ 739 h 742"/>
                <a:gd name="T68" fmla="*/ 99 w 624"/>
                <a:gd name="T69" fmla="*/ 733 h 742"/>
                <a:gd name="T70" fmla="*/ 83 w 624"/>
                <a:gd name="T71" fmla="*/ 733 h 742"/>
                <a:gd name="T72" fmla="*/ 119 w 624"/>
                <a:gd name="T73" fmla="*/ 676 h 742"/>
                <a:gd name="T74" fmla="*/ 132 w 624"/>
                <a:gd name="T75" fmla="*/ 637 h 742"/>
                <a:gd name="T76" fmla="*/ 126 w 624"/>
                <a:gd name="T77" fmla="*/ 562 h 742"/>
                <a:gd name="T78" fmla="*/ 81 w 624"/>
                <a:gd name="T79" fmla="*/ 477 h 742"/>
                <a:gd name="T80" fmla="*/ 68 w 624"/>
                <a:gd name="T81" fmla="*/ 461 h 742"/>
                <a:gd name="T82" fmla="*/ 44 w 624"/>
                <a:gd name="T83" fmla="*/ 428 h 742"/>
                <a:gd name="T84" fmla="*/ 45 w 624"/>
                <a:gd name="T85" fmla="*/ 429 h 742"/>
                <a:gd name="T86" fmla="*/ 2 w 624"/>
                <a:gd name="T87" fmla="*/ 310 h 742"/>
                <a:gd name="T88" fmla="*/ 1 w 624"/>
                <a:gd name="T89" fmla="*/ 260 h 742"/>
                <a:gd name="T90" fmla="*/ 4 w 624"/>
                <a:gd name="T91" fmla="*/ 236 h 742"/>
                <a:gd name="T92" fmla="*/ 12 w 624"/>
                <a:gd name="T93" fmla="*/ 204 h 742"/>
                <a:gd name="T94" fmla="*/ 17 w 624"/>
                <a:gd name="T95" fmla="*/ 186 h 742"/>
                <a:gd name="T96" fmla="*/ 24 w 624"/>
                <a:gd name="T97" fmla="*/ 170 h 742"/>
                <a:gd name="T98" fmla="*/ 23 w 624"/>
                <a:gd name="T99" fmla="*/ 171 h 742"/>
                <a:gd name="T100" fmla="*/ 77 w 624"/>
                <a:gd name="T101" fmla="*/ 85 h 742"/>
                <a:gd name="T102" fmla="*/ 76 w 624"/>
                <a:gd name="T103" fmla="*/ 86 h 742"/>
                <a:gd name="T104" fmla="*/ 92 w 624"/>
                <a:gd name="T105" fmla="*/ 71 h 742"/>
                <a:gd name="T106" fmla="*/ 114 w 624"/>
                <a:gd name="T107" fmla="*/ 53 h 742"/>
                <a:gd name="T108" fmla="*/ 163 w 624"/>
                <a:gd name="T109" fmla="*/ 27 h 742"/>
                <a:gd name="T110" fmla="*/ 274 w 624"/>
                <a:gd name="T111" fmla="*/ 1 h 7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24" h="742">
                  <a:moveTo>
                    <a:pt x="274" y="1"/>
                  </a:moveTo>
                  <a:cubicBezTo>
                    <a:pt x="309" y="0"/>
                    <a:pt x="345" y="2"/>
                    <a:pt x="379" y="11"/>
                  </a:cubicBezTo>
                  <a:cubicBezTo>
                    <a:pt x="404" y="19"/>
                    <a:pt x="428" y="31"/>
                    <a:pt x="450" y="46"/>
                  </a:cubicBezTo>
                  <a:cubicBezTo>
                    <a:pt x="470" y="59"/>
                    <a:pt x="488" y="79"/>
                    <a:pt x="500" y="100"/>
                  </a:cubicBezTo>
                  <a:cubicBezTo>
                    <a:pt x="506" y="111"/>
                    <a:pt x="512" y="122"/>
                    <a:pt x="514" y="135"/>
                  </a:cubicBezTo>
                  <a:cubicBezTo>
                    <a:pt x="518" y="158"/>
                    <a:pt x="518" y="182"/>
                    <a:pt x="522" y="205"/>
                  </a:cubicBezTo>
                  <a:cubicBezTo>
                    <a:pt x="525" y="223"/>
                    <a:pt x="530" y="237"/>
                    <a:pt x="543" y="250"/>
                  </a:cubicBezTo>
                  <a:cubicBezTo>
                    <a:pt x="548" y="256"/>
                    <a:pt x="557" y="260"/>
                    <a:pt x="564" y="264"/>
                  </a:cubicBezTo>
                  <a:cubicBezTo>
                    <a:pt x="578" y="274"/>
                    <a:pt x="593" y="283"/>
                    <a:pt x="606" y="294"/>
                  </a:cubicBezTo>
                  <a:cubicBezTo>
                    <a:pt x="613" y="299"/>
                    <a:pt x="623" y="308"/>
                    <a:pt x="624" y="316"/>
                  </a:cubicBezTo>
                  <a:cubicBezTo>
                    <a:pt x="624" y="316"/>
                    <a:pt x="624" y="339"/>
                    <a:pt x="613" y="348"/>
                  </a:cubicBezTo>
                  <a:cubicBezTo>
                    <a:pt x="610" y="350"/>
                    <a:pt x="607" y="351"/>
                    <a:pt x="605" y="353"/>
                  </a:cubicBezTo>
                  <a:cubicBezTo>
                    <a:pt x="601" y="355"/>
                    <a:pt x="597" y="357"/>
                    <a:pt x="594" y="359"/>
                  </a:cubicBezTo>
                  <a:cubicBezTo>
                    <a:pt x="588" y="363"/>
                    <a:pt x="577" y="368"/>
                    <a:pt x="575" y="376"/>
                  </a:cubicBezTo>
                  <a:cubicBezTo>
                    <a:pt x="573" y="383"/>
                    <a:pt x="579" y="388"/>
                    <a:pt x="582" y="393"/>
                  </a:cubicBezTo>
                  <a:cubicBezTo>
                    <a:pt x="584" y="396"/>
                    <a:pt x="586" y="399"/>
                    <a:pt x="588" y="403"/>
                  </a:cubicBezTo>
                  <a:cubicBezTo>
                    <a:pt x="591" y="409"/>
                    <a:pt x="593" y="417"/>
                    <a:pt x="592" y="423"/>
                  </a:cubicBezTo>
                  <a:cubicBezTo>
                    <a:pt x="590" y="429"/>
                    <a:pt x="582" y="433"/>
                    <a:pt x="576" y="436"/>
                  </a:cubicBezTo>
                  <a:cubicBezTo>
                    <a:pt x="574" y="437"/>
                    <a:pt x="571" y="437"/>
                    <a:pt x="569" y="439"/>
                  </a:cubicBezTo>
                  <a:cubicBezTo>
                    <a:pt x="567" y="441"/>
                    <a:pt x="569" y="442"/>
                    <a:pt x="571" y="444"/>
                  </a:cubicBezTo>
                  <a:cubicBezTo>
                    <a:pt x="572" y="446"/>
                    <a:pt x="574" y="448"/>
                    <a:pt x="576" y="450"/>
                  </a:cubicBezTo>
                  <a:cubicBezTo>
                    <a:pt x="580" y="456"/>
                    <a:pt x="587" y="468"/>
                    <a:pt x="581" y="475"/>
                  </a:cubicBezTo>
                  <a:cubicBezTo>
                    <a:pt x="581" y="475"/>
                    <a:pt x="572" y="483"/>
                    <a:pt x="570" y="486"/>
                  </a:cubicBezTo>
                  <a:cubicBezTo>
                    <a:pt x="565" y="492"/>
                    <a:pt x="567" y="500"/>
                    <a:pt x="570" y="507"/>
                  </a:cubicBezTo>
                  <a:cubicBezTo>
                    <a:pt x="571" y="510"/>
                    <a:pt x="572" y="512"/>
                    <a:pt x="573" y="515"/>
                  </a:cubicBezTo>
                  <a:cubicBezTo>
                    <a:pt x="578" y="524"/>
                    <a:pt x="582" y="533"/>
                    <a:pt x="584" y="543"/>
                  </a:cubicBezTo>
                  <a:cubicBezTo>
                    <a:pt x="588" y="562"/>
                    <a:pt x="576" y="574"/>
                    <a:pt x="562" y="585"/>
                  </a:cubicBezTo>
                  <a:cubicBezTo>
                    <a:pt x="552" y="593"/>
                    <a:pt x="533" y="597"/>
                    <a:pt x="521" y="599"/>
                  </a:cubicBezTo>
                  <a:cubicBezTo>
                    <a:pt x="507" y="601"/>
                    <a:pt x="494" y="602"/>
                    <a:pt x="481" y="603"/>
                  </a:cubicBezTo>
                  <a:cubicBezTo>
                    <a:pt x="459" y="605"/>
                    <a:pt x="432" y="606"/>
                    <a:pt x="424" y="631"/>
                  </a:cubicBezTo>
                  <a:cubicBezTo>
                    <a:pt x="423" y="637"/>
                    <a:pt x="423" y="643"/>
                    <a:pt x="422" y="650"/>
                  </a:cubicBezTo>
                  <a:cubicBezTo>
                    <a:pt x="421" y="664"/>
                    <a:pt x="422" y="679"/>
                    <a:pt x="426" y="693"/>
                  </a:cubicBezTo>
                  <a:cubicBezTo>
                    <a:pt x="431" y="710"/>
                    <a:pt x="437" y="726"/>
                    <a:pt x="444" y="742"/>
                  </a:cubicBezTo>
                  <a:cubicBezTo>
                    <a:pt x="395" y="741"/>
                    <a:pt x="347" y="740"/>
                    <a:pt x="298" y="739"/>
                  </a:cubicBezTo>
                  <a:cubicBezTo>
                    <a:pt x="232" y="737"/>
                    <a:pt x="166" y="735"/>
                    <a:pt x="99" y="733"/>
                  </a:cubicBezTo>
                  <a:cubicBezTo>
                    <a:pt x="94" y="733"/>
                    <a:pt x="88" y="733"/>
                    <a:pt x="83" y="733"/>
                  </a:cubicBezTo>
                  <a:cubicBezTo>
                    <a:pt x="96" y="715"/>
                    <a:pt x="110" y="697"/>
                    <a:pt x="119" y="676"/>
                  </a:cubicBezTo>
                  <a:cubicBezTo>
                    <a:pt x="125" y="663"/>
                    <a:pt x="129" y="650"/>
                    <a:pt x="132" y="637"/>
                  </a:cubicBezTo>
                  <a:cubicBezTo>
                    <a:pt x="136" y="612"/>
                    <a:pt x="133" y="586"/>
                    <a:pt x="126" y="562"/>
                  </a:cubicBezTo>
                  <a:cubicBezTo>
                    <a:pt x="118" y="531"/>
                    <a:pt x="100" y="502"/>
                    <a:pt x="81" y="477"/>
                  </a:cubicBezTo>
                  <a:cubicBezTo>
                    <a:pt x="76" y="471"/>
                    <a:pt x="72" y="467"/>
                    <a:pt x="68" y="461"/>
                  </a:cubicBezTo>
                  <a:cubicBezTo>
                    <a:pt x="59" y="450"/>
                    <a:pt x="51" y="439"/>
                    <a:pt x="44" y="428"/>
                  </a:cubicBezTo>
                  <a:cubicBezTo>
                    <a:pt x="45" y="428"/>
                    <a:pt x="45" y="429"/>
                    <a:pt x="45" y="429"/>
                  </a:cubicBezTo>
                  <a:cubicBezTo>
                    <a:pt x="23" y="393"/>
                    <a:pt x="8" y="353"/>
                    <a:pt x="2" y="310"/>
                  </a:cubicBezTo>
                  <a:cubicBezTo>
                    <a:pt x="0" y="293"/>
                    <a:pt x="0" y="277"/>
                    <a:pt x="1" y="260"/>
                  </a:cubicBezTo>
                  <a:cubicBezTo>
                    <a:pt x="1" y="252"/>
                    <a:pt x="3" y="244"/>
                    <a:pt x="4" y="236"/>
                  </a:cubicBezTo>
                  <a:cubicBezTo>
                    <a:pt x="5" y="225"/>
                    <a:pt x="8" y="214"/>
                    <a:pt x="12" y="204"/>
                  </a:cubicBezTo>
                  <a:cubicBezTo>
                    <a:pt x="13" y="198"/>
                    <a:pt x="15" y="192"/>
                    <a:pt x="17" y="186"/>
                  </a:cubicBezTo>
                  <a:cubicBezTo>
                    <a:pt x="19" y="181"/>
                    <a:pt x="21" y="174"/>
                    <a:pt x="24" y="170"/>
                  </a:cubicBezTo>
                  <a:cubicBezTo>
                    <a:pt x="23" y="171"/>
                    <a:pt x="23" y="171"/>
                    <a:pt x="23" y="171"/>
                  </a:cubicBezTo>
                  <a:cubicBezTo>
                    <a:pt x="38" y="139"/>
                    <a:pt x="53" y="110"/>
                    <a:pt x="77" y="85"/>
                  </a:cubicBezTo>
                  <a:cubicBezTo>
                    <a:pt x="77" y="85"/>
                    <a:pt x="77" y="86"/>
                    <a:pt x="76" y="86"/>
                  </a:cubicBezTo>
                  <a:cubicBezTo>
                    <a:pt x="80" y="80"/>
                    <a:pt x="87" y="75"/>
                    <a:pt x="92" y="71"/>
                  </a:cubicBezTo>
                  <a:cubicBezTo>
                    <a:pt x="99" y="65"/>
                    <a:pt x="106" y="59"/>
                    <a:pt x="114" y="53"/>
                  </a:cubicBezTo>
                  <a:cubicBezTo>
                    <a:pt x="129" y="43"/>
                    <a:pt x="146" y="34"/>
                    <a:pt x="163" y="27"/>
                  </a:cubicBezTo>
                  <a:cubicBezTo>
                    <a:pt x="198" y="12"/>
                    <a:pt x="236" y="4"/>
                    <a:pt x="274" y="1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78" name="Freeform 64"/>
            <p:cNvSpPr>
              <a:spLocks/>
            </p:cNvSpPr>
            <p:nvPr/>
          </p:nvSpPr>
          <p:spPr bwMode="auto">
            <a:xfrm>
              <a:off x="4317852" y="1586633"/>
              <a:ext cx="3772680" cy="4492167"/>
            </a:xfrm>
            <a:custGeom>
              <a:avLst/>
              <a:gdLst>
                <a:gd name="T0" fmla="*/ 88 w 612"/>
                <a:gd name="T1" fmla="*/ 720 h 729"/>
                <a:gd name="T2" fmla="*/ 131 w 612"/>
                <a:gd name="T3" fmla="*/ 631 h 729"/>
                <a:gd name="T4" fmla="*/ 79 w 612"/>
                <a:gd name="T5" fmla="*/ 466 h 729"/>
                <a:gd name="T6" fmla="*/ 66 w 612"/>
                <a:gd name="T7" fmla="*/ 450 h 729"/>
                <a:gd name="T8" fmla="*/ 44 w 612"/>
                <a:gd name="T9" fmla="*/ 418 h 729"/>
                <a:gd name="T10" fmla="*/ 1 w 612"/>
                <a:gd name="T11" fmla="*/ 253 h 729"/>
                <a:gd name="T12" fmla="*/ 4 w 612"/>
                <a:gd name="T13" fmla="*/ 230 h 729"/>
                <a:gd name="T14" fmla="*/ 17 w 612"/>
                <a:gd name="T15" fmla="*/ 181 h 729"/>
                <a:gd name="T16" fmla="*/ 23 w 612"/>
                <a:gd name="T17" fmla="*/ 166 h 729"/>
                <a:gd name="T18" fmla="*/ 23 w 612"/>
                <a:gd name="T19" fmla="*/ 166 h 729"/>
                <a:gd name="T20" fmla="*/ 75 w 612"/>
                <a:gd name="T21" fmla="*/ 82 h 729"/>
                <a:gd name="T22" fmla="*/ 86 w 612"/>
                <a:gd name="T23" fmla="*/ 71 h 729"/>
                <a:gd name="T24" fmla="*/ 111 w 612"/>
                <a:gd name="T25" fmla="*/ 51 h 729"/>
                <a:gd name="T26" fmla="*/ 268 w 612"/>
                <a:gd name="T27" fmla="*/ 0 h 729"/>
                <a:gd name="T28" fmla="*/ 371 w 612"/>
                <a:gd name="T29" fmla="*/ 10 h 729"/>
                <a:gd name="T30" fmla="*/ 489 w 612"/>
                <a:gd name="T31" fmla="*/ 96 h 729"/>
                <a:gd name="T32" fmla="*/ 506 w 612"/>
                <a:gd name="T33" fmla="*/ 164 h 729"/>
                <a:gd name="T34" fmla="*/ 533 w 612"/>
                <a:gd name="T35" fmla="*/ 247 h 729"/>
                <a:gd name="T36" fmla="*/ 555 w 612"/>
                <a:gd name="T37" fmla="*/ 262 h 729"/>
                <a:gd name="T38" fmla="*/ 597 w 612"/>
                <a:gd name="T39" fmla="*/ 291 h 729"/>
                <a:gd name="T40" fmla="*/ 612 w 612"/>
                <a:gd name="T41" fmla="*/ 309 h 729"/>
                <a:gd name="T42" fmla="*/ 596 w 612"/>
                <a:gd name="T43" fmla="*/ 341 h 729"/>
                <a:gd name="T44" fmla="*/ 585 w 612"/>
                <a:gd name="T45" fmla="*/ 347 h 729"/>
                <a:gd name="T46" fmla="*/ 563 w 612"/>
                <a:gd name="T47" fmla="*/ 367 h 729"/>
                <a:gd name="T48" fmla="*/ 571 w 612"/>
                <a:gd name="T49" fmla="*/ 389 h 729"/>
                <a:gd name="T50" fmla="*/ 580 w 612"/>
                <a:gd name="T51" fmla="*/ 415 h 729"/>
                <a:gd name="T52" fmla="*/ 568 w 612"/>
                <a:gd name="T53" fmla="*/ 423 h 729"/>
                <a:gd name="T54" fmla="*/ 559 w 612"/>
                <a:gd name="T55" fmla="*/ 428 h 729"/>
                <a:gd name="T56" fmla="*/ 560 w 612"/>
                <a:gd name="T57" fmla="*/ 441 h 729"/>
                <a:gd name="T58" fmla="*/ 565 w 612"/>
                <a:gd name="T59" fmla="*/ 446 h 729"/>
                <a:gd name="T60" fmla="*/ 569 w 612"/>
                <a:gd name="T61" fmla="*/ 465 h 729"/>
                <a:gd name="T62" fmla="*/ 559 w 612"/>
                <a:gd name="T63" fmla="*/ 476 h 729"/>
                <a:gd name="T64" fmla="*/ 562 w 612"/>
                <a:gd name="T65" fmla="*/ 511 h 729"/>
                <a:gd name="T66" fmla="*/ 572 w 612"/>
                <a:gd name="T67" fmla="*/ 537 h 729"/>
                <a:gd name="T68" fmla="*/ 514 w 612"/>
                <a:gd name="T69" fmla="*/ 586 h 729"/>
                <a:gd name="T70" fmla="*/ 472 w 612"/>
                <a:gd name="T71" fmla="*/ 590 h 729"/>
                <a:gd name="T72" fmla="*/ 410 w 612"/>
                <a:gd name="T73" fmla="*/ 640 h 729"/>
                <a:gd name="T74" fmla="*/ 414 w 612"/>
                <a:gd name="T75" fmla="*/ 688 h 729"/>
                <a:gd name="T76" fmla="*/ 93 w 612"/>
                <a:gd name="T77" fmla="*/ 720 h 7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12" h="729">
                  <a:moveTo>
                    <a:pt x="93" y="720"/>
                  </a:moveTo>
                  <a:cubicBezTo>
                    <a:pt x="92" y="720"/>
                    <a:pt x="90" y="720"/>
                    <a:pt x="88" y="720"/>
                  </a:cubicBezTo>
                  <a:cubicBezTo>
                    <a:pt x="100" y="705"/>
                    <a:pt x="111" y="689"/>
                    <a:pt x="119" y="671"/>
                  </a:cubicBezTo>
                  <a:cubicBezTo>
                    <a:pt x="125" y="658"/>
                    <a:pt x="129" y="645"/>
                    <a:pt x="131" y="631"/>
                  </a:cubicBezTo>
                  <a:cubicBezTo>
                    <a:pt x="136" y="609"/>
                    <a:pt x="134" y="584"/>
                    <a:pt x="126" y="554"/>
                  </a:cubicBezTo>
                  <a:cubicBezTo>
                    <a:pt x="118" y="521"/>
                    <a:pt x="99" y="492"/>
                    <a:pt x="79" y="466"/>
                  </a:cubicBezTo>
                  <a:cubicBezTo>
                    <a:pt x="77" y="463"/>
                    <a:pt x="74" y="460"/>
                    <a:pt x="72" y="457"/>
                  </a:cubicBezTo>
                  <a:cubicBezTo>
                    <a:pt x="70" y="455"/>
                    <a:pt x="68" y="453"/>
                    <a:pt x="66" y="450"/>
                  </a:cubicBezTo>
                  <a:cubicBezTo>
                    <a:pt x="57" y="439"/>
                    <a:pt x="50" y="428"/>
                    <a:pt x="44" y="418"/>
                  </a:cubicBezTo>
                  <a:cubicBezTo>
                    <a:pt x="44" y="418"/>
                    <a:pt x="44" y="418"/>
                    <a:pt x="44" y="418"/>
                  </a:cubicBezTo>
                  <a:cubicBezTo>
                    <a:pt x="21" y="380"/>
                    <a:pt x="7" y="341"/>
                    <a:pt x="2" y="302"/>
                  </a:cubicBezTo>
                  <a:cubicBezTo>
                    <a:pt x="0" y="285"/>
                    <a:pt x="0" y="269"/>
                    <a:pt x="1" y="253"/>
                  </a:cubicBezTo>
                  <a:cubicBezTo>
                    <a:pt x="1" y="248"/>
                    <a:pt x="2" y="243"/>
                    <a:pt x="3" y="238"/>
                  </a:cubicBezTo>
                  <a:cubicBezTo>
                    <a:pt x="3" y="235"/>
                    <a:pt x="3" y="233"/>
                    <a:pt x="4" y="230"/>
                  </a:cubicBezTo>
                  <a:cubicBezTo>
                    <a:pt x="5" y="219"/>
                    <a:pt x="8" y="209"/>
                    <a:pt x="11" y="198"/>
                  </a:cubicBezTo>
                  <a:cubicBezTo>
                    <a:pt x="13" y="193"/>
                    <a:pt x="15" y="187"/>
                    <a:pt x="17" y="181"/>
                  </a:cubicBezTo>
                  <a:cubicBezTo>
                    <a:pt x="17" y="180"/>
                    <a:pt x="18" y="178"/>
                    <a:pt x="18" y="177"/>
                  </a:cubicBezTo>
                  <a:cubicBezTo>
                    <a:pt x="19" y="173"/>
                    <a:pt x="21" y="169"/>
                    <a:pt x="23" y="166"/>
                  </a:cubicBezTo>
                  <a:cubicBezTo>
                    <a:pt x="20" y="164"/>
                    <a:pt x="20" y="164"/>
                    <a:pt x="20" y="164"/>
                  </a:cubicBezTo>
                  <a:cubicBezTo>
                    <a:pt x="23" y="166"/>
                    <a:pt x="23" y="166"/>
                    <a:pt x="23" y="166"/>
                  </a:cubicBezTo>
                  <a:cubicBezTo>
                    <a:pt x="35" y="139"/>
                    <a:pt x="51" y="108"/>
                    <a:pt x="75" y="82"/>
                  </a:cubicBezTo>
                  <a:cubicBezTo>
                    <a:pt x="75" y="82"/>
                    <a:pt x="75" y="82"/>
                    <a:pt x="75" y="82"/>
                  </a:cubicBezTo>
                  <a:cubicBezTo>
                    <a:pt x="76" y="81"/>
                    <a:pt x="76" y="81"/>
                    <a:pt x="76" y="81"/>
                  </a:cubicBezTo>
                  <a:cubicBezTo>
                    <a:pt x="79" y="78"/>
                    <a:pt x="82" y="75"/>
                    <a:pt x="86" y="71"/>
                  </a:cubicBezTo>
                  <a:cubicBezTo>
                    <a:pt x="87" y="70"/>
                    <a:pt x="88" y="69"/>
                    <a:pt x="90" y="68"/>
                  </a:cubicBezTo>
                  <a:cubicBezTo>
                    <a:pt x="97" y="62"/>
                    <a:pt x="104" y="56"/>
                    <a:pt x="111" y="51"/>
                  </a:cubicBezTo>
                  <a:cubicBezTo>
                    <a:pt x="126" y="41"/>
                    <a:pt x="142" y="32"/>
                    <a:pt x="159" y="25"/>
                  </a:cubicBezTo>
                  <a:cubicBezTo>
                    <a:pt x="192" y="11"/>
                    <a:pt x="228" y="3"/>
                    <a:pt x="268" y="0"/>
                  </a:cubicBezTo>
                  <a:cubicBezTo>
                    <a:pt x="275" y="0"/>
                    <a:pt x="282" y="0"/>
                    <a:pt x="289" y="0"/>
                  </a:cubicBezTo>
                  <a:cubicBezTo>
                    <a:pt x="320" y="0"/>
                    <a:pt x="347" y="3"/>
                    <a:pt x="371" y="10"/>
                  </a:cubicBezTo>
                  <a:cubicBezTo>
                    <a:pt x="394" y="17"/>
                    <a:pt x="416" y="27"/>
                    <a:pt x="440" y="44"/>
                  </a:cubicBezTo>
                  <a:cubicBezTo>
                    <a:pt x="460" y="57"/>
                    <a:pt x="478" y="76"/>
                    <a:pt x="489" y="96"/>
                  </a:cubicBezTo>
                  <a:cubicBezTo>
                    <a:pt x="494" y="106"/>
                    <a:pt x="500" y="117"/>
                    <a:pt x="502" y="129"/>
                  </a:cubicBezTo>
                  <a:cubicBezTo>
                    <a:pt x="504" y="140"/>
                    <a:pt x="505" y="153"/>
                    <a:pt x="506" y="164"/>
                  </a:cubicBezTo>
                  <a:cubicBezTo>
                    <a:pt x="507" y="176"/>
                    <a:pt x="508" y="188"/>
                    <a:pt x="510" y="199"/>
                  </a:cubicBezTo>
                  <a:cubicBezTo>
                    <a:pt x="513" y="218"/>
                    <a:pt x="519" y="233"/>
                    <a:pt x="533" y="247"/>
                  </a:cubicBezTo>
                  <a:cubicBezTo>
                    <a:pt x="537" y="252"/>
                    <a:pt x="544" y="256"/>
                    <a:pt x="549" y="259"/>
                  </a:cubicBezTo>
                  <a:cubicBezTo>
                    <a:pt x="551" y="260"/>
                    <a:pt x="553" y="261"/>
                    <a:pt x="555" y="262"/>
                  </a:cubicBezTo>
                  <a:cubicBezTo>
                    <a:pt x="559" y="265"/>
                    <a:pt x="559" y="265"/>
                    <a:pt x="559" y="265"/>
                  </a:cubicBezTo>
                  <a:cubicBezTo>
                    <a:pt x="572" y="273"/>
                    <a:pt x="585" y="282"/>
                    <a:pt x="597" y="291"/>
                  </a:cubicBezTo>
                  <a:cubicBezTo>
                    <a:pt x="600" y="294"/>
                    <a:pt x="611" y="303"/>
                    <a:pt x="612" y="309"/>
                  </a:cubicBezTo>
                  <a:cubicBezTo>
                    <a:pt x="612" y="309"/>
                    <a:pt x="612" y="309"/>
                    <a:pt x="612" y="309"/>
                  </a:cubicBezTo>
                  <a:cubicBezTo>
                    <a:pt x="612" y="314"/>
                    <a:pt x="611" y="330"/>
                    <a:pt x="603" y="336"/>
                  </a:cubicBezTo>
                  <a:cubicBezTo>
                    <a:pt x="601" y="338"/>
                    <a:pt x="598" y="339"/>
                    <a:pt x="596" y="341"/>
                  </a:cubicBezTo>
                  <a:cubicBezTo>
                    <a:pt x="593" y="342"/>
                    <a:pt x="593" y="342"/>
                    <a:pt x="593" y="342"/>
                  </a:cubicBezTo>
                  <a:cubicBezTo>
                    <a:pt x="590" y="344"/>
                    <a:pt x="587" y="346"/>
                    <a:pt x="585" y="347"/>
                  </a:cubicBezTo>
                  <a:cubicBezTo>
                    <a:pt x="584" y="348"/>
                    <a:pt x="582" y="349"/>
                    <a:pt x="581" y="349"/>
                  </a:cubicBezTo>
                  <a:cubicBezTo>
                    <a:pt x="574" y="353"/>
                    <a:pt x="565" y="358"/>
                    <a:pt x="563" y="367"/>
                  </a:cubicBezTo>
                  <a:cubicBezTo>
                    <a:pt x="561" y="376"/>
                    <a:pt x="566" y="382"/>
                    <a:pt x="569" y="386"/>
                  </a:cubicBezTo>
                  <a:cubicBezTo>
                    <a:pt x="570" y="387"/>
                    <a:pt x="571" y="388"/>
                    <a:pt x="571" y="389"/>
                  </a:cubicBezTo>
                  <a:cubicBezTo>
                    <a:pt x="574" y="393"/>
                    <a:pt x="575" y="396"/>
                    <a:pt x="576" y="398"/>
                  </a:cubicBezTo>
                  <a:cubicBezTo>
                    <a:pt x="579" y="404"/>
                    <a:pt x="580" y="410"/>
                    <a:pt x="580" y="415"/>
                  </a:cubicBezTo>
                  <a:cubicBezTo>
                    <a:pt x="579" y="418"/>
                    <a:pt x="572" y="421"/>
                    <a:pt x="568" y="423"/>
                  </a:cubicBezTo>
                  <a:cubicBezTo>
                    <a:pt x="568" y="423"/>
                    <a:pt x="568" y="423"/>
                    <a:pt x="568" y="423"/>
                  </a:cubicBezTo>
                  <a:cubicBezTo>
                    <a:pt x="567" y="423"/>
                    <a:pt x="567" y="424"/>
                    <a:pt x="566" y="424"/>
                  </a:cubicBezTo>
                  <a:cubicBezTo>
                    <a:pt x="564" y="425"/>
                    <a:pt x="561" y="426"/>
                    <a:pt x="559" y="428"/>
                  </a:cubicBezTo>
                  <a:cubicBezTo>
                    <a:pt x="557" y="430"/>
                    <a:pt x="556" y="432"/>
                    <a:pt x="556" y="434"/>
                  </a:cubicBezTo>
                  <a:cubicBezTo>
                    <a:pt x="556" y="437"/>
                    <a:pt x="558" y="439"/>
                    <a:pt x="560" y="441"/>
                  </a:cubicBezTo>
                  <a:cubicBezTo>
                    <a:pt x="561" y="441"/>
                    <a:pt x="561" y="441"/>
                    <a:pt x="561" y="441"/>
                  </a:cubicBezTo>
                  <a:cubicBezTo>
                    <a:pt x="562" y="443"/>
                    <a:pt x="564" y="445"/>
                    <a:pt x="565" y="446"/>
                  </a:cubicBezTo>
                  <a:cubicBezTo>
                    <a:pt x="569" y="452"/>
                    <a:pt x="573" y="461"/>
                    <a:pt x="570" y="464"/>
                  </a:cubicBezTo>
                  <a:cubicBezTo>
                    <a:pt x="569" y="465"/>
                    <a:pt x="569" y="465"/>
                    <a:pt x="569" y="465"/>
                  </a:cubicBezTo>
                  <a:cubicBezTo>
                    <a:pt x="569" y="466"/>
                    <a:pt x="568" y="466"/>
                    <a:pt x="567" y="467"/>
                  </a:cubicBezTo>
                  <a:cubicBezTo>
                    <a:pt x="564" y="471"/>
                    <a:pt x="561" y="474"/>
                    <a:pt x="559" y="476"/>
                  </a:cubicBezTo>
                  <a:cubicBezTo>
                    <a:pt x="556" y="481"/>
                    <a:pt x="552" y="489"/>
                    <a:pt x="558" y="502"/>
                  </a:cubicBezTo>
                  <a:cubicBezTo>
                    <a:pt x="559" y="505"/>
                    <a:pt x="561" y="508"/>
                    <a:pt x="562" y="511"/>
                  </a:cubicBezTo>
                  <a:cubicBezTo>
                    <a:pt x="563" y="512"/>
                    <a:pt x="563" y="512"/>
                    <a:pt x="563" y="512"/>
                  </a:cubicBezTo>
                  <a:cubicBezTo>
                    <a:pt x="567" y="520"/>
                    <a:pt x="571" y="528"/>
                    <a:pt x="572" y="537"/>
                  </a:cubicBezTo>
                  <a:cubicBezTo>
                    <a:pt x="575" y="552"/>
                    <a:pt x="567" y="562"/>
                    <a:pt x="552" y="574"/>
                  </a:cubicBezTo>
                  <a:cubicBezTo>
                    <a:pt x="542" y="581"/>
                    <a:pt x="523" y="585"/>
                    <a:pt x="514" y="586"/>
                  </a:cubicBezTo>
                  <a:cubicBezTo>
                    <a:pt x="501" y="588"/>
                    <a:pt x="489" y="589"/>
                    <a:pt x="477" y="590"/>
                  </a:cubicBezTo>
                  <a:cubicBezTo>
                    <a:pt x="472" y="590"/>
                    <a:pt x="472" y="590"/>
                    <a:pt x="472" y="590"/>
                  </a:cubicBezTo>
                  <a:cubicBezTo>
                    <a:pt x="451" y="592"/>
                    <a:pt x="421" y="594"/>
                    <a:pt x="413" y="622"/>
                  </a:cubicBezTo>
                  <a:cubicBezTo>
                    <a:pt x="411" y="628"/>
                    <a:pt x="411" y="634"/>
                    <a:pt x="410" y="640"/>
                  </a:cubicBezTo>
                  <a:cubicBezTo>
                    <a:pt x="410" y="643"/>
                    <a:pt x="410" y="643"/>
                    <a:pt x="410" y="643"/>
                  </a:cubicBezTo>
                  <a:cubicBezTo>
                    <a:pt x="409" y="660"/>
                    <a:pt x="411" y="675"/>
                    <a:pt x="414" y="688"/>
                  </a:cubicBezTo>
                  <a:cubicBezTo>
                    <a:pt x="418" y="702"/>
                    <a:pt x="423" y="716"/>
                    <a:pt x="429" y="729"/>
                  </a:cubicBezTo>
                  <a:cubicBezTo>
                    <a:pt x="93" y="720"/>
                    <a:pt x="93" y="720"/>
                    <a:pt x="93" y="720"/>
                  </a:cubicBezTo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79" name="Freeform 76"/>
            <p:cNvSpPr>
              <a:spLocks/>
            </p:cNvSpPr>
            <p:nvPr/>
          </p:nvSpPr>
          <p:spPr bwMode="auto">
            <a:xfrm>
              <a:off x="7844054" y="3947407"/>
              <a:ext cx="5699" cy="12823"/>
            </a:xfrm>
            <a:custGeom>
              <a:avLst/>
              <a:gdLst>
                <a:gd name="T0" fmla="*/ 0 w 4"/>
                <a:gd name="T1" fmla="*/ 9 h 9"/>
                <a:gd name="T2" fmla="*/ 0 w 4"/>
                <a:gd name="T3" fmla="*/ 9 h 9"/>
                <a:gd name="T4" fmla="*/ 0 w 4"/>
                <a:gd name="T5" fmla="*/ 9 h 9"/>
                <a:gd name="T6" fmla="*/ 4 w 4"/>
                <a:gd name="T7" fmla="*/ 0 h 9"/>
                <a:gd name="T8" fmla="*/ 0 w 4"/>
                <a:gd name="T9" fmla="*/ 9 h 9"/>
                <a:gd name="T10" fmla="*/ 0 w 4"/>
                <a:gd name="T11" fmla="*/ 9 h 9"/>
                <a:gd name="T12" fmla="*/ 0 w 4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9">
                  <a:moveTo>
                    <a:pt x="0" y="9"/>
                  </a:moveTo>
                  <a:lnTo>
                    <a:pt x="0" y="9"/>
                  </a:lnTo>
                  <a:lnTo>
                    <a:pt x="0" y="9"/>
                  </a:lnTo>
                  <a:lnTo>
                    <a:pt x="4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0" name="Freeform 77"/>
            <p:cNvSpPr>
              <a:spLocks/>
            </p:cNvSpPr>
            <p:nvPr/>
          </p:nvSpPr>
          <p:spPr bwMode="auto">
            <a:xfrm>
              <a:off x="7844054" y="3960229"/>
              <a:ext cx="0" cy="5699"/>
            </a:xfrm>
            <a:custGeom>
              <a:avLst/>
              <a:gdLst>
                <a:gd name="T0" fmla="*/ 0 h 4"/>
                <a:gd name="T1" fmla="*/ 4 h 4"/>
                <a:gd name="T2" fmla="*/ 0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4">
                  <a:moveTo>
                    <a:pt x="0" y="0"/>
                  </a:move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" name="Freeform 78"/>
            <p:cNvSpPr>
              <a:spLocks/>
            </p:cNvSpPr>
            <p:nvPr/>
          </p:nvSpPr>
          <p:spPr bwMode="auto">
            <a:xfrm>
              <a:off x="7844054" y="3965928"/>
              <a:ext cx="0" cy="5699"/>
            </a:xfrm>
            <a:custGeom>
              <a:avLst/>
              <a:gdLst>
                <a:gd name="T0" fmla="*/ 4 h 4"/>
                <a:gd name="T1" fmla="*/ 4 h 4"/>
                <a:gd name="T2" fmla="*/ 0 h 4"/>
                <a:gd name="T3" fmla="*/ 0 h 4"/>
                <a:gd name="T4" fmla="*/ 0 h 4"/>
                <a:gd name="T5" fmla="*/ 0 h 4"/>
                <a:gd name="T6" fmla="*/ 4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</a:cxnLst>
              <a:rect l="0" t="0" r="r" b="b"/>
              <a:pathLst>
                <a:path h="4">
                  <a:moveTo>
                    <a:pt x="0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2" name="Freeform 79"/>
            <p:cNvSpPr>
              <a:spLocks/>
            </p:cNvSpPr>
            <p:nvPr/>
          </p:nvSpPr>
          <p:spPr bwMode="auto">
            <a:xfrm>
              <a:off x="7868275" y="3990149"/>
              <a:ext cx="5699" cy="7124"/>
            </a:xfrm>
            <a:custGeom>
              <a:avLst/>
              <a:gdLst>
                <a:gd name="T0" fmla="*/ 4 w 4"/>
                <a:gd name="T1" fmla="*/ 0 h 5"/>
                <a:gd name="T2" fmla="*/ 4 w 4"/>
                <a:gd name="T3" fmla="*/ 0 h 5"/>
                <a:gd name="T4" fmla="*/ 0 w 4"/>
                <a:gd name="T5" fmla="*/ 5 h 5"/>
                <a:gd name="T6" fmla="*/ 4 w 4"/>
                <a:gd name="T7" fmla="*/ 5 h 5"/>
                <a:gd name="T8" fmla="*/ 4 w 4"/>
                <a:gd name="T9" fmla="*/ 5 h 5"/>
                <a:gd name="T10" fmla="*/ 4 w 4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5">
                  <a:moveTo>
                    <a:pt x="4" y="0"/>
                  </a:moveTo>
                  <a:lnTo>
                    <a:pt x="4" y="0"/>
                  </a:lnTo>
                  <a:lnTo>
                    <a:pt x="0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3" name="Rectangle 80"/>
            <p:cNvSpPr>
              <a:spLocks noChangeArrowheads="1"/>
            </p:cNvSpPr>
            <p:nvPr/>
          </p:nvSpPr>
          <p:spPr bwMode="auto">
            <a:xfrm>
              <a:off x="7868275" y="3997272"/>
              <a:ext cx="1425" cy="5699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4" name="Rectangle 81"/>
            <p:cNvSpPr>
              <a:spLocks noChangeArrowheads="1"/>
            </p:cNvSpPr>
            <p:nvPr/>
          </p:nvSpPr>
          <p:spPr bwMode="auto">
            <a:xfrm>
              <a:off x="7825533" y="4310712"/>
              <a:ext cx="1425" cy="1425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5" name="Rectangle 82"/>
            <p:cNvSpPr>
              <a:spLocks noChangeArrowheads="1"/>
            </p:cNvSpPr>
            <p:nvPr/>
          </p:nvSpPr>
          <p:spPr bwMode="auto">
            <a:xfrm>
              <a:off x="7849753" y="4347755"/>
              <a:ext cx="1425" cy="1425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6" name="Rectangle 83"/>
            <p:cNvSpPr>
              <a:spLocks noChangeArrowheads="1"/>
            </p:cNvSpPr>
            <p:nvPr/>
          </p:nvSpPr>
          <p:spPr bwMode="auto">
            <a:xfrm>
              <a:off x="7849753" y="4347755"/>
              <a:ext cx="1425" cy="5699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7" name="Rectangle 84"/>
            <p:cNvSpPr>
              <a:spLocks noChangeArrowheads="1"/>
            </p:cNvSpPr>
            <p:nvPr/>
          </p:nvSpPr>
          <p:spPr bwMode="auto">
            <a:xfrm>
              <a:off x="7873973" y="4427540"/>
              <a:ext cx="1425" cy="1425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8" name="Rectangle 85"/>
            <p:cNvSpPr>
              <a:spLocks noChangeArrowheads="1"/>
            </p:cNvSpPr>
            <p:nvPr/>
          </p:nvSpPr>
          <p:spPr bwMode="auto">
            <a:xfrm>
              <a:off x="7992225" y="3725149"/>
              <a:ext cx="1425" cy="1425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9" name="Freeform 86"/>
            <p:cNvSpPr>
              <a:spLocks/>
            </p:cNvSpPr>
            <p:nvPr/>
          </p:nvSpPr>
          <p:spPr bwMode="auto">
            <a:xfrm>
              <a:off x="7844054" y="3947407"/>
              <a:ext cx="5699" cy="12823"/>
            </a:xfrm>
            <a:custGeom>
              <a:avLst/>
              <a:gdLst>
                <a:gd name="T0" fmla="*/ 0 w 4"/>
                <a:gd name="T1" fmla="*/ 9 h 9"/>
                <a:gd name="T2" fmla="*/ 0 w 4"/>
                <a:gd name="T3" fmla="*/ 9 h 9"/>
                <a:gd name="T4" fmla="*/ 0 w 4"/>
                <a:gd name="T5" fmla="*/ 9 h 9"/>
                <a:gd name="T6" fmla="*/ 4 w 4"/>
                <a:gd name="T7" fmla="*/ 0 h 9"/>
                <a:gd name="T8" fmla="*/ 0 w 4"/>
                <a:gd name="T9" fmla="*/ 9 h 9"/>
                <a:gd name="T10" fmla="*/ 0 w 4"/>
                <a:gd name="T11" fmla="*/ 9 h 9"/>
                <a:gd name="T12" fmla="*/ 0 w 4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9">
                  <a:moveTo>
                    <a:pt x="0" y="9"/>
                  </a:moveTo>
                  <a:lnTo>
                    <a:pt x="0" y="9"/>
                  </a:lnTo>
                  <a:lnTo>
                    <a:pt x="0" y="9"/>
                  </a:lnTo>
                  <a:lnTo>
                    <a:pt x="4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0" name="Freeform 87"/>
            <p:cNvSpPr>
              <a:spLocks/>
            </p:cNvSpPr>
            <p:nvPr/>
          </p:nvSpPr>
          <p:spPr bwMode="auto">
            <a:xfrm>
              <a:off x="7844054" y="3960229"/>
              <a:ext cx="0" cy="5699"/>
            </a:xfrm>
            <a:custGeom>
              <a:avLst/>
              <a:gdLst>
                <a:gd name="T0" fmla="*/ 0 h 4"/>
                <a:gd name="T1" fmla="*/ 4 h 4"/>
                <a:gd name="T2" fmla="*/ 0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4">
                  <a:moveTo>
                    <a:pt x="0" y="0"/>
                  </a:move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1" name="Freeform 88"/>
            <p:cNvSpPr>
              <a:spLocks/>
            </p:cNvSpPr>
            <p:nvPr/>
          </p:nvSpPr>
          <p:spPr bwMode="auto">
            <a:xfrm>
              <a:off x="7844054" y="3965928"/>
              <a:ext cx="0" cy="5699"/>
            </a:xfrm>
            <a:custGeom>
              <a:avLst/>
              <a:gdLst>
                <a:gd name="T0" fmla="*/ 4 h 4"/>
                <a:gd name="T1" fmla="*/ 4 h 4"/>
                <a:gd name="T2" fmla="*/ 0 h 4"/>
                <a:gd name="T3" fmla="*/ 0 h 4"/>
                <a:gd name="T4" fmla="*/ 0 h 4"/>
                <a:gd name="T5" fmla="*/ 0 h 4"/>
                <a:gd name="T6" fmla="*/ 4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</a:cxnLst>
              <a:rect l="0" t="0" r="r" b="b"/>
              <a:pathLst>
                <a:path h="4">
                  <a:moveTo>
                    <a:pt x="0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2" name="Freeform 89"/>
            <p:cNvSpPr>
              <a:spLocks/>
            </p:cNvSpPr>
            <p:nvPr/>
          </p:nvSpPr>
          <p:spPr bwMode="auto">
            <a:xfrm>
              <a:off x="7868275" y="3990149"/>
              <a:ext cx="5699" cy="7124"/>
            </a:xfrm>
            <a:custGeom>
              <a:avLst/>
              <a:gdLst>
                <a:gd name="T0" fmla="*/ 4 w 4"/>
                <a:gd name="T1" fmla="*/ 0 h 5"/>
                <a:gd name="T2" fmla="*/ 4 w 4"/>
                <a:gd name="T3" fmla="*/ 0 h 5"/>
                <a:gd name="T4" fmla="*/ 0 w 4"/>
                <a:gd name="T5" fmla="*/ 5 h 5"/>
                <a:gd name="T6" fmla="*/ 4 w 4"/>
                <a:gd name="T7" fmla="*/ 5 h 5"/>
                <a:gd name="T8" fmla="*/ 4 w 4"/>
                <a:gd name="T9" fmla="*/ 5 h 5"/>
                <a:gd name="T10" fmla="*/ 4 w 4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5">
                  <a:moveTo>
                    <a:pt x="4" y="0"/>
                  </a:moveTo>
                  <a:lnTo>
                    <a:pt x="4" y="0"/>
                  </a:lnTo>
                  <a:lnTo>
                    <a:pt x="0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3" name="Rectangle 90"/>
            <p:cNvSpPr>
              <a:spLocks noChangeArrowheads="1"/>
            </p:cNvSpPr>
            <p:nvPr/>
          </p:nvSpPr>
          <p:spPr bwMode="auto">
            <a:xfrm>
              <a:off x="7868275" y="3997272"/>
              <a:ext cx="1425" cy="5699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4" name="Freeform 91"/>
            <p:cNvSpPr>
              <a:spLocks/>
            </p:cNvSpPr>
            <p:nvPr/>
          </p:nvSpPr>
          <p:spPr bwMode="auto">
            <a:xfrm>
              <a:off x="7905317" y="402719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5" name="Freeform 92"/>
            <p:cNvSpPr>
              <a:spLocks/>
            </p:cNvSpPr>
            <p:nvPr/>
          </p:nvSpPr>
          <p:spPr bwMode="auto">
            <a:xfrm>
              <a:off x="7923838" y="4162540"/>
              <a:ext cx="0" cy="7124"/>
            </a:xfrm>
            <a:custGeom>
              <a:avLst/>
              <a:gdLst>
                <a:gd name="T0" fmla="*/ 5 h 5"/>
                <a:gd name="T1" fmla="*/ 0 h 5"/>
                <a:gd name="T2" fmla="*/ 5 h 5"/>
                <a:gd name="T3" fmla="*/ 5 h 5"/>
                <a:gd name="T4" fmla="*/ 5 h 5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5">
                  <a:moveTo>
                    <a:pt x="0" y="5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6" name="Rectangle 93"/>
            <p:cNvSpPr>
              <a:spLocks noChangeArrowheads="1"/>
            </p:cNvSpPr>
            <p:nvPr/>
          </p:nvSpPr>
          <p:spPr bwMode="auto">
            <a:xfrm>
              <a:off x="7825533" y="4310712"/>
              <a:ext cx="1425" cy="1425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7" name="Rectangle 94"/>
            <p:cNvSpPr>
              <a:spLocks noChangeArrowheads="1"/>
            </p:cNvSpPr>
            <p:nvPr/>
          </p:nvSpPr>
          <p:spPr bwMode="auto">
            <a:xfrm>
              <a:off x="7831232" y="4316411"/>
              <a:ext cx="1425" cy="1425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8" name="Rectangle 95"/>
            <p:cNvSpPr>
              <a:spLocks noChangeArrowheads="1"/>
            </p:cNvSpPr>
            <p:nvPr/>
          </p:nvSpPr>
          <p:spPr bwMode="auto">
            <a:xfrm>
              <a:off x="7849753" y="4347755"/>
              <a:ext cx="1425" cy="1425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9" name="Rectangle 96"/>
            <p:cNvSpPr>
              <a:spLocks noChangeArrowheads="1"/>
            </p:cNvSpPr>
            <p:nvPr/>
          </p:nvSpPr>
          <p:spPr bwMode="auto">
            <a:xfrm>
              <a:off x="7849753" y="4347755"/>
              <a:ext cx="1425" cy="5699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00" name="Rectangle 97"/>
            <p:cNvSpPr>
              <a:spLocks noChangeArrowheads="1"/>
            </p:cNvSpPr>
            <p:nvPr/>
          </p:nvSpPr>
          <p:spPr bwMode="auto">
            <a:xfrm>
              <a:off x="7855452" y="4360578"/>
              <a:ext cx="1425" cy="1425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01" name="Rectangle 98"/>
            <p:cNvSpPr>
              <a:spLocks noChangeArrowheads="1"/>
            </p:cNvSpPr>
            <p:nvPr/>
          </p:nvSpPr>
          <p:spPr bwMode="auto">
            <a:xfrm>
              <a:off x="7873973" y="4427540"/>
              <a:ext cx="1425" cy="1425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02" name="Freeform 99"/>
            <p:cNvSpPr>
              <a:spLocks/>
            </p:cNvSpPr>
            <p:nvPr/>
          </p:nvSpPr>
          <p:spPr bwMode="auto">
            <a:xfrm>
              <a:off x="7873973" y="4446062"/>
              <a:ext cx="0" cy="7124"/>
            </a:xfrm>
            <a:custGeom>
              <a:avLst/>
              <a:gdLst>
                <a:gd name="T0" fmla="*/ 5 h 5"/>
                <a:gd name="T1" fmla="*/ 0 h 5"/>
                <a:gd name="T2" fmla="*/ 5 h 5"/>
                <a:gd name="T3" fmla="*/ 5 h 5"/>
                <a:gd name="T4" fmla="*/ 5 h 5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5">
                  <a:moveTo>
                    <a:pt x="0" y="5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03" name="Freeform 100"/>
            <p:cNvSpPr>
              <a:spLocks/>
            </p:cNvSpPr>
            <p:nvPr/>
          </p:nvSpPr>
          <p:spPr bwMode="auto">
            <a:xfrm>
              <a:off x="7862576" y="4464583"/>
              <a:ext cx="5699" cy="0"/>
            </a:xfrm>
            <a:custGeom>
              <a:avLst/>
              <a:gdLst>
                <a:gd name="T0" fmla="*/ 4 w 4"/>
                <a:gd name="T1" fmla="*/ 4 w 4"/>
                <a:gd name="T2" fmla="*/ 4 w 4"/>
                <a:gd name="T3" fmla="*/ 0 w 4"/>
                <a:gd name="T4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lnTo>
                    <a:pt x="4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04" name="Freeform 101"/>
            <p:cNvSpPr>
              <a:spLocks/>
            </p:cNvSpPr>
            <p:nvPr/>
          </p:nvSpPr>
          <p:spPr bwMode="auto">
            <a:xfrm>
              <a:off x="7836931" y="4490228"/>
              <a:ext cx="0" cy="5699"/>
            </a:xfrm>
            <a:custGeom>
              <a:avLst/>
              <a:gdLst>
                <a:gd name="T0" fmla="*/ 0 h 4"/>
                <a:gd name="T1" fmla="*/ 4 h 4"/>
                <a:gd name="T2" fmla="*/ 4 h 4"/>
                <a:gd name="T3" fmla="*/ 4 h 4"/>
                <a:gd name="T4" fmla="*/ 0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4">
                  <a:moveTo>
                    <a:pt x="0" y="0"/>
                  </a:move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05" name="Freeform 102"/>
            <p:cNvSpPr>
              <a:spLocks/>
            </p:cNvSpPr>
            <p:nvPr/>
          </p:nvSpPr>
          <p:spPr bwMode="auto">
            <a:xfrm>
              <a:off x="4254884" y="1543891"/>
              <a:ext cx="3846766" cy="4571951"/>
            </a:xfrm>
            <a:custGeom>
              <a:avLst/>
              <a:gdLst>
                <a:gd name="T0" fmla="*/ 274 w 624"/>
                <a:gd name="T1" fmla="*/ 1 h 742"/>
                <a:gd name="T2" fmla="*/ 379 w 624"/>
                <a:gd name="T3" fmla="*/ 11 h 742"/>
                <a:gd name="T4" fmla="*/ 450 w 624"/>
                <a:gd name="T5" fmla="*/ 46 h 742"/>
                <a:gd name="T6" fmla="*/ 500 w 624"/>
                <a:gd name="T7" fmla="*/ 100 h 742"/>
                <a:gd name="T8" fmla="*/ 514 w 624"/>
                <a:gd name="T9" fmla="*/ 135 h 742"/>
                <a:gd name="T10" fmla="*/ 522 w 624"/>
                <a:gd name="T11" fmla="*/ 205 h 742"/>
                <a:gd name="T12" fmla="*/ 543 w 624"/>
                <a:gd name="T13" fmla="*/ 250 h 742"/>
                <a:gd name="T14" fmla="*/ 564 w 624"/>
                <a:gd name="T15" fmla="*/ 264 h 742"/>
                <a:gd name="T16" fmla="*/ 606 w 624"/>
                <a:gd name="T17" fmla="*/ 294 h 742"/>
                <a:gd name="T18" fmla="*/ 624 w 624"/>
                <a:gd name="T19" fmla="*/ 316 h 742"/>
                <a:gd name="T20" fmla="*/ 613 w 624"/>
                <a:gd name="T21" fmla="*/ 348 h 742"/>
                <a:gd name="T22" fmla="*/ 605 w 624"/>
                <a:gd name="T23" fmla="*/ 353 h 742"/>
                <a:gd name="T24" fmla="*/ 594 w 624"/>
                <a:gd name="T25" fmla="*/ 359 h 742"/>
                <a:gd name="T26" fmla="*/ 575 w 624"/>
                <a:gd name="T27" fmla="*/ 376 h 742"/>
                <a:gd name="T28" fmla="*/ 582 w 624"/>
                <a:gd name="T29" fmla="*/ 393 h 742"/>
                <a:gd name="T30" fmla="*/ 588 w 624"/>
                <a:gd name="T31" fmla="*/ 403 h 742"/>
                <a:gd name="T32" fmla="*/ 592 w 624"/>
                <a:gd name="T33" fmla="*/ 423 h 742"/>
                <a:gd name="T34" fmla="*/ 576 w 624"/>
                <a:gd name="T35" fmla="*/ 436 h 742"/>
                <a:gd name="T36" fmla="*/ 569 w 624"/>
                <a:gd name="T37" fmla="*/ 439 h 742"/>
                <a:gd name="T38" fmla="*/ 571 w 624"/>
                <a:gd name="T39" fmla="*/ 444 h 742"/>
                <a:gd name="T40" fmla="*/ 576 w 624"/>
                <a:gd name="T41" fmla="*/ 450 h 742"/>
                <a:gd name="T42" fmla="*/ 581 w 624"/>
                <a:gd name="T43" fmla="*/ 475 h 742"/>
                <a:gd name="T44" fmla="*/ 570 w 624"/>
                <a:gd name="T45" fmla="*/ 486 h 742"/>
                <a:gd name="T46" fmla="*/ 570 w 624"/>
                <a:gd name="T47" fmla="*/ 507 h 742"/>
                <a:gd name="T48" fmla="*/ 573 w 624"/>
                <a:gd name="T49" fmla="*/ 515 h 742"/>
                <a:gd name="T50" fmla="*/ 584 w 624"/>
                <a:gd name="T51" fmla="*/ 543 h 742"/>
                <a:gd name="T52" fmla="*/ 562 w 624"/>
                <a:gd name="T53" fmla="*/ 585 h 742"/>
                <a:gd name="T54" fmla="*/ 521 w 624"/>
                <a:gd name="T55" fmla="*/ 599 h 742"/>
                <a:gd name="T56" fmla="*/ 481 w 624"/>
                <a:gd name="T57" fmla="*/ 603 h 742"/>
                <a:gd name="T58" fmla="*/ 424 w 624"/>
                <a:gd name="T59" fmla="*/ 631 h 742"/>
                <a:gd name="T60" fmla="*/ 422 w 624"/>
                <a:gd name="T61" fmla="*/ 650 h 742"/>
                <a:gd name="T62" fmla="*/ 426 w 624"/>
                <a:gd name="T63" fmla="*/ 693 h 742"/>
                <a:gd name="T64" fmla="*/ 444 w 624"/>
                <a:gd name="T65" fmla="*/ 742 h 742"/>
                <a:gd name="T66" fmla="*/ 298 w 624"/>
                <a:gd name="T67" fmla="*/ 739 h 742"/>
                <a:gd name="T68" fmla="*/ 99 w 624"/>
                <a:gd name="T69" fmla="*/ 733 h 742"/>
                <a:gd name="T70" fmla="*/ 83 w 624"/>
                <a:gd name="T71" fmla="*/ 733 h 742"/>
                <a:gd name="T72" fmla="*/ 119 w 624"/>
                <a:gd name="T73" fmla="*/ 676 h 742"/>
                <a:gd name="T74" fmla="*/ 132 w 624"/>
                <a:gd name="T75" fmla="*/ 637 h 742"/>
                <a:gd name="T76" fmla="*/ 126 w 624"/>
                <a:gd name="T77" fmla="*/ 562 h 742"/>
                <a:gd name="T78" fmla="*/ 81 w 624"/>
                <a:gd name="T79" fmla="*/ 477 h 742"/>
                <a:gd name="T80" fmla="*/ 68 w 624"/>
                <a:gd name="T81" fmla="*/ 461 h 742"/>
                <a:gd name="T82" fmla="*/ 44 w 624"/>
                <a:gd name="T83" fmla="*/ 428 h 742"/>
                <a:gd name="T84" fmla="*/ 45 w 624"/>
                <a:gd name="T85" fmla="*/ 429 h 742"/>
                <a:gd name="T86" fmla="*/ 2 w 624"/>
                <a:gd name="T87" fmla="*/ 310 h 742"/>
                <a:gd name="T88" fmla="*/ 1 w 624"/>
                <a:gd name="T89" fmla="*/ 260 h 742"/>
                <a:gd name="T90" fmla="*/ 4 w 624"/>
                <a:gd name="T91" fmla="*/ 236 h 742"/>
                <a:gd name="T92" fmla="*/ 12 w 624"/>
                <a:gd name="T93" fmla="*/ 204 h 742"/>
                <a:gd name="T94" fmla="*/ 17 w 624"/>
                <a:gd name="T95" fmla="*/ 186 h 742"/>
                <a:gd name="T96" fmla="*/ 24 w 624"/>
                <a:gd name="T97" fmla="*/ 170 h 742"/>
                <a:gd name="T98" fmla="*/ 23 w 624"/>
                <a:gd name="T99" fmla="*/ 171 h 742"/>
                <a:gd name="T100" fmla="*/ 77 w 624"/>
                <a:gd name="T101" fmla="*/ 85 h 742"/>
                <a:gd name="T102" fmla="*/ 76 w 624"/>
                <a:gd name="T103" fmla="*/ 86 h 742"/>
                <a:gd name="T104" fmla="*/ 92 w 624"/>
                <a:gd name="T105" fmla="*/ 71 h 742"/>
                <a:gd name="T106" fmla="*/ 114 w 624"/>
                <a:gd name="T107" fmla="*/ 53 h 742"/>
                <a:gd name="T108" fmla="*/ 163 w 624"/>
                <a:gd name="T109" fmla="*/ 27 h 742"/>
                <a:gd name="T110" fmla="*/ 274 w 624"/>
                <a:gd name="T111" fmla="*/ 1 h 7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24" h="742">
                  <a:moveTo>
                    <a:pt x="274" y="1"/>
                  </a:moveTo>
                  <a:cubicBezTo>
                    <a:pt x="309" y="0"/>
                    <a:pt x="345" y="2"/>
                    <a:pt x="379" y="11"/>
                  </a:cubicBezTo>
                  <a:cubicBezTo>
                    <a:pt x="404" y="19"/>
                    <a:pt x="428" y="31"/>
                    <a:pt x="450" y="46"/>
                  </a:cubicBezTo>
                  <a:cubicBezTo>
                    <a:pt x="470" y="59"/>
                    <a:pt x="488" y="79"/>
                    <a:pt x="500" y="100"/>
                  </a:cubicBezTo>
                  <a:cubicBezTo>
                    <a:pt x="506" y="111"/>
                    <a:pt x="512" y="122"/>
                    <a:pt x="514" y="135"/>
                  </a:cubicBezTo>
                  <a:cubicBezTo>
                    <a:pt x="518" y="158"/>
                    <a:pt x="518" y="182"/>
                    <a:pt x="522" y="205"/>
                  </a:cubicBezTo>
                  <a:cubicBezTo>
                    <a:pt x="525" y="223"/>
                    <a:pt x="530" y="237"/>
                    <a:pt x="543" y="250"/>
                  </a:cubicBezTo>
                  <a:cubicBezTo>
                    <a:pt x="548" y="256"/>
                    <a:pt x="557" y="260"/>
                    <a:pt x="564" y="264"/>
                  </a:cubicBezTo>
                  <a:cubicBezTo>
                    <a:pt x="578" y="274"/>
                    <a:pt x="593" y="283"/>
                    <a:pt x="606" y="294"/>
                  </a:cubicBezTo>
                  <a:cubicBezTo>
                    <a:pt x="613" y="299"/>
                    <a:pt x="623" y="308"/>
                    <a:pt x="624" y="316"/>
                  </a:cubicBezTo>
                  <a:cubicBezTo>
                    <a:pt x="624" y="316"/>
                    <a:pt x="624" y="339"/>
                    <a:pt x="613" y="348"/>
                  </a:cubicBezTo>
                  <a:cubicBezTo>
                    <a:pt x="610" y="350"/>
                    <a:pt x="607" y="351"/>
                    <a:pt x="605" y="353"/>
                  </a:cubicBezTo>
                  <a:cubicBezTo>
                    <a:pt x="601" y="355"/>
                    <a:pt x="597" y="357"/>
                    <a:pt x="594" y="359"/>
                  </a:cubicBezTo>
                  <a:cubicBezTo>
                    <a:pt x="588" y="363"/>
                    <a:pt x="577" y="368"/>
                    <a:pt x="575" y="376"/>
                  </a:cubicBezTo>
                  <a:cubicBezTo>
                    <a:pt x="573" y="383"/>
                    <a:pt x="579" y="388"/>
                    <a:pt x="582" y="393"/>
                  </a:cubicBezTo>
                  <a:cubicBezTo>
                    <a:pt x="584" y="396"/>
                    <a:pt x="586" y="399"/>
                    <a:pt x="588" y="403"/>
                  </a:cubicBezTo>
                  <a:cubicBezTo>
                    <a:pt x="591" y="409"/>
                    <a:pt x="593" y="417"/>
                    <a:pt x="592" y="423"/>
                  </a:cubicBezTo>
                  <a:cubicBezTo>
                    <a:pt x="590" y="429"/>
                    <a:pt x="582" y="433"/>
                    <a:pt x="576" y="436"/>
                  </a:cubicBezTo>
                  <a:cubicBezTo>
                    <a:pt x="574" y="437"/>
                    <a:pt x="571" y="437"/>
                    <a:pt x="569" y="439"/>
                  </a:cubicBezTo>
                  <a:cubicBezTo>
                    <a:pt x="567" y="441"/>
                    <a:pt x="569" y="442"/>
                    <a:pt x="571" y="444"/>
                  </a:cubicBezTo>
                  <a:cubicBezTo>
                    <a:pt x="572" y="446"/>
                    <a:pt x="574" y="448"/>
                    <a:pt x="576" y="450"/>
                  </a:cubicBezTo>
                  <a:cubicBezTo>
                    <a:pt x="580" y="456"/>
                    <a:pt x="587" y="468"/>
                    <a:pt x="581" y="475"/>
                  </a:cubicBezTo>
                  <a:cubicBezTo>
                    <a:pt x="581" y="475"/>
                    <a:pt x="572" y="483"/>
                    <a:pt x="570" y="486"/>
                  </a:cubicBezTo>
                  <a:cubicBezTo>
                    <a:pt x="565" y="492"/>
                    <a:pt x="567" y="500"/>
                    <a:pt x="570" y="507"/>
                  </a:cubicBezTo>
                  <a:cubicBezTo>
                    <a:pt x="571" y="510"/>
                    <a:pt x="572" y="512"/>
                    <a:pt x="573" y="515"/>
                  </a:cubicBezTo>
                  <a:cubicBezTo>
                    <a:pt x="578" y="524"/>
                    <a:pt x="582" y="533"/>
                    <a:pt x="584" y="543"/>
                  </a:cubicBezTo>
                  <a:cubicBezTo>
                    <a:pt x="588" y="562"/>
                    <a:pt x="576" y="574"/>
                    <a:pt x="562" y="585"/>
                  </a:cubicBezTo>
                  <a:cubicBezTo>
                    <a:pt x="552" y="593"/>
                    <a:pt x="533" y="597"/>
                    <a:pt x="521" y="599"/>
                  </a:cubicBezTo>
                  <a:cubicBezTo>
                    <a:pt x="507" y="601"/>
                    <a:pt x="494" y="602"/>
                    <a:pt x="481" y="603"/>
                  </a:cubicBezTo>
                  <a:cubicBezTo>
                    <a:pt x="459" y="605"/>
                    <a:pt x="432" y="606"/>
                    <a:pt x="424" y="631"/>
                  </a:cubicBezTo>
                  <a:cubicBezTo>
                    <a:pt x="423" y="637"/>
                    <a:pt x="423" y="643"/>
                    <a:pt x="422" y="650"/>
                  </a:cubicBezTo>
                  <a:cubicBezTo>
                    <a:pt x="421" y="664"/>
                    <a:pt x="422" y="679"/>
                    <a:pt x="426" y="693"/>
                  </a:cubicBezTo>
                  <a:cubicBezTo>
                    <a:pt x="431" y="710"/>
                    <a:pt x="437" y="726"/>
                    <a:pt x="444" y="742"/>
                  </a:cubicBezTo>
                  <a:cubicBezTo>
                    <a:pt x="395" y="741"/>
                    <a:pt x="347" y="740"/>
                    <a:pt x="298" y="739"/>
                  </a:cubicBezTo>
                  <a:cubicBezTo>
                    <a:pt x="232" y="737"/>
                    <a:pt x="166" y="735"/>
                    <a:pt x="99" y="733"/>
                  </a:cubicBezTo>
                  <a:cubicBezTo>
                    <a:pt x="94" y="733"/>
                    <a:pt x="88" y="733"/>
                    <a:pt x="83" y="733"/>
                  </a:cubicBezTo>
                  <a:cubicBezTo>
                    <a:pt x="96" y="715"/>
                    <a:pt x="110" y="697"/>
                    <a:pt x="119" y="676"/>
                  </a:cubicBezTo>
                  <a:cubicBezTo>
                    <a:pt x="125" y="663"/>
                    <a:pt x="129" y="650"/>
                    <a:pt x="132" y="637"/>
                  </a:cubicBezTo>
                  <a:cubicBezTo>
                    <a:pt x="136" y="612"/>
                    <a:pt x="133" y="586"/>
                    <a:pt x="126" y="562"/>
                  </a:cubicBezTo>
                  <a:cubicBezTo>
                    <a:pt x="118" y="531"/>
                    <a:pt x="100" y="502"/>
                    <a:pt x="81" y="477"/>
                  </a:cubicBezTo>
                  <a:cubicBezTo>
                    <a:pt x="76" y="471"/>
                    <a:pt x="72" y="467"/>
                    <a:pt x="68" y="461"/>
                  </a:cubicBezTo>
                  <a:cubicBezTo>
                    <a:pt x="59" y="450"/>
                    <a:pt x="51" y="439"/>
                    <a:pt x="44" y="428"/>
                  </a:cubicBezTo>
                  <a:cubicBezTo>
                    <a:pt x="45" y="428"/>
                    <a:pt x="45" y="429"/>
                    <a:pt x="45" y="429"/>
                  </a:cubicBezTo>
                  <a:cubicBezTo>
                    <a:pt x="23" y="393"/>
                    <a:pt x="8" y="353"/>
                    <a:pt x="2" y="310"/>
                  </a:cubicBezTo>
                  <a:cubicBezTo>
                    <a:pt x="0" y="293"/>
                    <a:pt x="0" y="277"/>
                    <a:pt x="1" y="260"/>
                  </a:cubicBezTo>
                  <a:cubicBezTo>
                    <a:pt x="1" y="252"/>
                    <a:pt x="3" y="244"/>
                    <a:pt x="4" y="236"/>
                  </a:cubicBezTo>
                  <a:cubicBezTo>
                    <a:pt x="5" y="225"/>
                    <a:pt x="8" y="214"/>
                    <a:pt x="12" y="204"/>
                  </a:cubicBezTo>
                  <a:cubicBezTo>
                    <a:pt x="13" y="198"/>
                    <a:pt x="15" y="192"/>
                    <a:pt x="17" y="186"/>
                  </a:cubicBezTo>
                  <a:cubicBezTo>
                    <a:pt x="19" y="181"/>
                    <a:pt x="21" y="174"/>
                    <a:pt x="24" y="170"/>
                  </a:cubicBezTo>
                  <a:cubicBezTo>
                    <a:pt x="23" y="171"/>
                    <a:pt x="23" y="171"/>
                    <a:pt x="23" y="171"/>
                  </a:cubicBezTo>
                  <a:cubicBezTo>
                    <a:pt x="38" y="139"/>
                    <a:pt x="53" y="110"/>
                    <a:pt x="77" y="85"/>
                  </a:cubicBezTo>
                  <a:cubicBezTo>
                    <a:pt x="77" y="85"/>
                    <a:pt x="77" y="86"/>
                    <a:pt x="76" y="86"/>
                  </a:cubicBezTo>
                  <a:cubicBezTo>
                    <a:pt x="80" y="80"/>
                    <a:pt x="87" y="75"/>
                    <a:pt x="92" y="71"/>
                  </a:cubicBezTo>
                  <a:cubicBezTo>
                    <a:pt x="99" y="65"/>
                    <a:pt x="106" y="59"/>
                    <a:pt x="114" y="53"/>
                  </a:cubicBezTo>
                  <a:cubicBezTo>
                    <a:pt x="129" y="43"/>
                    <a:pt x="146" y="34"/>
                    <a:pt x="163" y="27"/>
                  </a:cubicBezTo>
                  <a:cubicBezTo>
                    <a:pt x="198" y="12"/>
                    <a:pt x="236" y="4"/>
                    <a:pt x="274" y="1"/>
                  </a:cubicBezTo>
                </a:path>
              </a:pathLst>
            </a:custGeom>
            <a:solidFill>
              <a:srgbClr val="FFC30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628" name="文本框 627"/>
          <p:cNvSpPr txBox="1"/>
          <p:nvPr/>
        </p:nvSpPr>
        <p:spPr>
          <a:xfrm flipH="1">
            <a:off x="4673336" y="3481570"/>
            <a:ext cx="4491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1</a:t>
            </a:r>
            <a:endParaRPr kumimoji="0" lang="zh-CN" altLang="en-US" sz="5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7" name="文本框 506"/>
          <p:cNvSpPr txBox="1"/>
          <p:nvPr/>
        </p:nvSpPr>
        <p:spPr>
          <a:xfrm flipH="1">
            <a:off x="6626617" y="3481570"/>
            <a:ext cx="5325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2</a:t>
            </a:r>
            <a:endParaRPr kumimoji="0" lang="zh-CN" altLang="en-US" sz="5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0940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3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7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8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33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1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12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矩形 127"/>
          <p:cNvSpPr/>
          <p:nvPr/>
        </p:nvSpPr>
        <p:spPr>
          <a:xfrm>
            <a:off x="0" y="6545943"/>
            <a:ext cx="12192000" cy="3120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1" name="任意多边形 130"/>
          <p:cNvSpPr/>
          <p:nvPr/>
        </p:nvSpPr>
        <p:spPr>
          <a:xfrm>
            <a:off x="10269304" y="6545943"/>
            <a:ext cx="1932222" cy="312057"/>
          </a:xfrm>
          <a:custGeom>
            <a:avLst/>
            <a:gdLst>
              <a:gd name="connsiteX0" fmla="*/ 0 w 1932222"/>
              <a:gd name="connsiteY0" fmla="*/ 0 h 312057"/>
              <a:gd name="connsiteX1" fmla="*/ 1932222 w 1932222"/>
              <a:gd name="connsiteY1" fmla="*/ 0 h 312057"/>
              <a:gd name="connsiteX2" fmla="*/ 1932222 w 1932222"/>
              <a:gd name="connsiteY2" fmla="*/ 312057 h 312057"/>
              <a:gd name="connsiteX3" fmla="*/ 154981 w 1932222"/>
              <a:gd name="connsiteY3" fmla="*/ 312057 h 312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2222" h="312057">
                <a:moveTo>
                  <a:pt x="0" y="0"/>
                </a:moveTo>
                <a:lnTo>
                  <a:pt x="1932222" y="0"/>
                </a:lnTo>
                <a:lnTo>
                  <a:pt x="1932222" y="312057"/>
                </a:lnTo>
                <a:lnTo>
                  <a:pt x="154981" y="31205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2" name="灯片编号占位符 1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0" y="0"/>
            <a:ext cx="12192000" cy="6963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0" y="0"/>
            <a:ext cx="138112" cy="6963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5" name="文本框 134"/>
          <p:cNvSpPr txBox="1"/>
          <p:nvPr/>
        </p:nvSpPr>
        <p:spPr>
          <a:xfrm>
            <a:off x="254000" y="99391"/>
            <a:ext cx="63434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0" lang="zh-CN" altLang="en-US" sz="2800" b="1" i="0" u="none" strike="noStrike" kern="1200" cap="none" spc="60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三项箭头弯曲向下</a:t>
            </a:r>
            <a:r>
              <a:rPr kumimoji="0" lang="en-US" altLang="zh-CN" sz="2800" b="1" i="0" u="none" strike="noStrike" kern="1200" cap="none" spc="60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PPT</a:t>
            </a:r>
            <a:r>
              <a:rPr lang="zh-CN" altLang="en-US" sz="2800" b="1" spc="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创意图表</a:t>
            </a:r>
            <a:endParaRPr kumimoji="0" lang="zh-CN" altLang="en-US" sz="2800" b="1" i="0" u="none" strike="noStrike" kern="1200" cap="none" spc="60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08" name="组合 207"/>
          <p:cNvGrpSpPr/>
          <p:nvPr/>
        </p:nvGrpSpPr>
        <p:grpSpPr>
          <a:xfrm>
            <a:off x="1522411" y="3338069"/>
            <a:ext cx="3323137" cy="1022167"/>
            <a:chOff x="775788" y="1184908"/>
            <a:chExt cx="3323137" cy="1022167"/>
          </a:xfrm>
        </p:grpSpPr>
        <p:sp>
          <p:nvSpPr>
            <p:cNvPr id="209" name="文本框 208"/>
            <p:cNvSpPr txBox="1"/>
            <p:nvPr/>
          </p:nvSpPr>
          <p:spPr>
            <a:xfrm>
              <a:off x="1147304" y="1184908"/>
              <a:ext cx="29516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10" name="文本框 209"/>
            <p:cNvSpPr txBox="1"/>
            <p:nvPr/>
          </p:nvSpPr>
          <p:spPr>
            <a:xfrm>
              <a:off x="1147304" y="1636791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11" name="直接连接符 210"/>
            <p:cNvCxnSpPr/>
            <p:nvPr/>
          </p:nvCxnSpPr>
          <p:spPr>
            <a:xfrm>
              <a:off x="1213979" y="1595515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接连接符 211"/>
            <p:cNvCxnSpPr/>
            <p:nvPr/>
          </p:nvCxnSpPr>
          <p:spPr>
            <a:xfrm>
              <a:off x="1213979" y="1644435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Freeform 255"/>
            <p:cNvSpPr>
              <a:spLocks noEditPoints="1"/>
            </p:cNvSpPr>
            <p:nvPr/>
          </p:nvSpPr>
          <p:spPr bwMode="auto">
            <a:xfrm>
              <a:off x="775788" y="1252537"/>
              <a:ext cx="319760" cy="224831"/>
            </a:xfrm>
            <a:custGeom>
              <a:avLst/>
              <a:gdLst>
                <a:gd name="T0" fmla="*/ 54 w 54"/>
                <a:gd name="T1" fmla="*/ 27 h 38"/>
                <a:gd name="T2" fmla="*/ 44 w 54"/>
                <a:gd name="T3" fmla="*/ 38 h 38"/>
                <a:gd name="T4" fmla="*/ 43 w 54"/>
                <a:gd name="T5" fmla="*/ 38 h 38"/>
                <a:gd name="T6" fmla="*/ 11 w 54"/>
                <a:gd name="T7" fmla="*/ 38 h 38"/>
                <a:gd name="T8" fmla="*/ 11 w 54"/>
                <a:gd name="T9" fmla="*/ 38 h 38"/>
                <a:gd name="T10" fmla="*/ 11 w 54"/>
                <a:gd name="T11" fmla="*/ 38 h 38"/>
                <a:gd name="T12" fmla="*/ 10 w 54"/>
                <a:gd name="T13" fmla="*/ 38 h 38"/>
                <a:gd name="T14" fmla="*/ 0 w 54"/>
                <a:gd name="T15" fmla="*/ 27 h 38"/>
                <a:gd name="T16" fmla="*/ 5 w 54"/>
                <a:gd name="T17" fmla="*/ 18 h 38"/>
                <a:gd name="T18" fmla="*/ 5 w 54"/>
                <a:gd name="T19" fmla="*/ 16 h 38"/>
                <a:gd name="T20" fmla="*/ 12 w 54"/>
                <a:gd name="T21" fmla="*/ 8 h 38"/>
                <a:gd name="T22" fmla="*/ 17 w 54"/>
                <a:gd name="T23" fmla="*/ 10 h 38"/>
                <a:gd name="T24" fmla="*/ 31 w 54"/>
                <a:gd name="T25" fmla="*/ 0 h 38"/>
                <a:gd name="T26" fmla="*/ 48 w 54"/>
                <a:gd name="T27" fmla="*/ 17 h 38"/>
                <a:gd name="T28" fmla="*/ 48 w 54"/>
                <a:gd name="T29" fmla="*/ 18 h 38"/>
                <a:gd name="T30" fmla="*/ 54 w 54"/>
                <a:gd name="T31" fmla="*/ 27 h 38"/>
                <a:gd name="T32" fmla="*/ 20 w 54"/>
                <a:gd name="T33" fmla="*/ 32 h 38"/>
                <a:gd name="T34" fmla="*/ 26 w 54"/>
                <a:gd name="T35" fmla="*/ 29 h 38"/>
                <a:gd name="T36" fmla="*/ 24 w 54"/>
                <a:gd name="T37" fmla="*/ 26 h 38"/>
                <a:gd name="T38" fmla="*/ 20 w 54"/>
                <a:gd name="T39" fmla="*/ 28 h 38"/>
                <a:gd name="T40" fmla="*/ 16 w 54"/>
                <a:gd name="T41" fmla="*/ 25 h 38"/>
                <a:gd name="T42" fmla="*/ 20 w 54"/>
                <a:gd name="T43" fmla="*/ 21 h 38"/>
                <a:gd name="T44" fmla="*/ 36 w 54"/>
                <a:gd name="T45" fmla="*/ 32 h 38"/>
                <a:gd name="T46" fmla="*/ 43 w 54"/>
                <a:gd name="T47" fmla="*/ 25 h 38"/>
                <a:gd name="T48" fmla="*/ 36 w 54"/>
                <a:gd name="T49" fmla="*/ 18 h 38"/>
                <a:gd name="T50" fmla="*/ 29 w 54"/>
                <a:gd name="T51" fmla="*/ 20 h 38"/>
                <a:gd name="T52" fmla="*/ 32 w 54"/>
                <a:gd name="T53" fmla="*/ 23 h 38"/>
                <a:gd name="T54" fmla="*/ 35 w 54"/>
                <a:gd name="T55" fmla="*/ 21 h 38"/>
                <a:gd name="T56" fmla="*/ 39 w 54"/>
                <a:gd name="T57" fmla="*/ 25 h 38"/>
                <a:gd name="T58" fmla="*/ 35 w 54"/>
                <a:gd name="T59" fmla="*/ 28 h 38"/>
                <a:gd name="T60" fmla="*/ 20 w 54"/>
                <a:gd name="T61" fmla="*/ 18 h 38"/>
                <a:gd name="T62" fmla="*/ 12 w 54"/>
                <a:gd name="T63" fmla="*/ 25 h 38"/>
                <a:gd name="T64" fmla="*/ 20 w 54"/>
                <a:gd name="T65" fmla="*/ 3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4" h="38">
                  <a:moveTo>
                    <a:pt x="54" y="27"/>
                  </a:moveTo>
                  <a:cubicBezTo>
                    <a:pt x="54" y="33"/>
                    <a:pt x="50" y="38"/>
                    <a:pt x="44" y="38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4" y="38"/>
                    <a:pt x="0" y="33"/>
                    <a:pt x="0" y="27"/>
                  </a:cubicBezTo>
                  <a:cubicBezTo>
                    <a:pt x="0" y="23"/>
                    <a:pt x="2" y="20"/>
                    <a:pt x="5" y="18"/>
                  </a:cubicBezTo>
                  <a:cubicBezTo>
                    <a:pt x="5" y="17"/>
                    <a:pt x="5" y="16"/>
                    <a:pt x="5" y="16"/>
                  </a:cubicBezTo>
                  <a:cubicBezTo>
                    <a:pt x="5" y="11"/>
                    <a:pt x="8" y="8"/>
                    <a:pt x="12" y="8"/>
                  </a:cubicBezTo>
                  <a:cubicBezTo>
                    <a:pt x="14" y="8"/>
                    <a:pt x="15" y="9"/>
                    <a:pt x="17" y="10"/>
                  </a:cubicBezTo>
                  <a:cubicBezTo>
                    <a:pt x="19" y="4"/>
                    <a:pt x="25" y="0"/>
                    <a:pt x="31" y="0"/>
                  </a:cubicBezTo>
                  <a:cubicBezTo>
                    <a:pt x="40" y="0"/>
                    <a:pt x="48" y="8"/>
                    <a:pt x="48" y="17"/>
                  </a:cubicBezTo>
                  <a:cubicBezTo>
                    <a:pt x="48" y="17"/>
                    <a:pt x="48" y="17"/>
                    <a:pt x="48" y="18"/>
                  </a:cubicBezTo>
                  <a:cubicBezTo>
                    <a:pt x="52" y="19"/>
                    <a:pt x="54" y="23"/>
                    <a:pt x="54" y="27"/>
                  </a:cubicBezTo>
                  <a:close/>
                  <a:moveTo>
                    <a:pt x="20" y="32"/>
                  </a:moveTo>
                  <a:cubicBezTo>
                    <a:pt x="23" y="32"/>
                    <a:pt x="24" y="31"/>
                    <a:pt x="26" y="29"/>
                  </a:cubicBezTo>
                  <a:cubicBezTo>
                    <a:pt x="26" y="28"/>
                    <a:pt x="25" y="27"/>
                    <a:pt x="24" y="26"/>
                  </a:cubicBezTo>
                  <a:cubicBezTo>
                    <a:pt x="23" y="27"/>
                    <a:pt x="22" y="28"/>
                    <a:pt x="20" y="28"/>
                  </a:cubicBezTo>
                  <a:cubicBezTo>
                    <a:pt x="18" y="28"/>
                    <a:pt x="16" y="27"/>
                    <a:pt x="16" y="25"/>
                  </a:cubicBezTo>
                  <a:cubicBezTo>
                    <a:pt x="16" y="23"/>
                    <a:pt x="18" y="21"/>
                    <a:pt x="20" y="21"/>
                  </a:cubicBezTo>
                  <a:cubicBezTo>
                    <a:pt x="26" y="21"/>
                    <a:pt x="27" y="32"/>
                    <a:pt x="36" y="32"/>
                  </a:cubicBezTo>
                  <a:cubicBezTo>
                    <a:pt x="40" y="32"/>
                    <a:pt x="43" y="29"/>
                    <a:pt x="43" y="25"/>
                  </a:cubicBezTo>
                  <a:cubicBezTo>
                    <a:pt x="43" y="20"/>
                    <a:pt x="40" y="18"/>
                    <a:pt x="36" y="18"/>
                  </a:cubicBezTo>
                  <a:cubicBezTo>
                    <a:pt x="33" y="18"/>
                    <a:pt x="31" y="18"/>
                    <a:pt x="29" y="20"/>
                  </a:cubicBezTo>
                  <a:cubicBezTo>
                    <a:pt x="30" y="21"/>
                    <a:pt x="31" y="22"/>
                    <a:pt x="32" y="23"/>
                  </a:cubicBezTo>
                  <a:cubicBezTo>
                    <a:pt x="33" y="22"/>
                    <a:pt x="34" y="21"/>
                    <a:pt x="35" y="21"/>
                  </a:cubicBezTo>
                  <a:cubicBezTo>
                    <a:pt x="37" y="21"/>
                    <a:pt x="39" y="23"/>
                    <a:pt x="39" y="25"/>
                  </a:cubicBezTo>
                  <a:cubicBezTo>
                    <a:pt x="39" y="27"/>
                    <a:pt x="37" y="28"/>
                    <a:pt x="35" y="28"/>
                  </a:cubicBezTo>
                  <a:cubicBezTo>
                    <a:pt x="30" y="28"/>
                    <a:pt x="28" y="18"/>
                    <a:pt x="20" y="18"/>
                  </a:cubicBezTo>
                  <a:cubicBezTo>
                    <a:pt x="16" y="18"/>
                    <a:pt x="12" y="20"/>
                    <a:pt x="12" y="25"/>
                  </a:cubicBezTo>
                  <a:cubicBezTo>
                    <a:pt x="12" y="29"/>
                    <a:pt x="16" y="32"/>
                    <a:pt x="20" y="32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14" name="组合 213"/>
          <p:cNvGrpSpPr/>
          <p:nvPr/>
        </p:nvGrpSpPr>
        <p:grpSpPr>
          <a:xfrm>
            <a:off x="8561497" y="3660446"/>
            <a:ext cx="3190870" cy="1022167"/>
            <a:chOff x="8653198" y="1184908"/>
            <a:chExt cx="3190870" cy="1022167"/>
          </a:xfrm>
        </p:grpSpPr>
        <p:sp>
          <p:nvSpPr>
            <p:cNvPr id="215" name="文本框 214"/>
            <p:cNvSpPr txBox="1"/>
            <p:nvPr/>
          </p:nvSpPr>
          <p:spPr>
            <a:xfrm>
              <a:off x="8978900" y="1184908"/>
              <a:ext cx="2865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3.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16" name="文本框 215"/>
            <p:cNvSpPr txBox="1"/>
            <p:nvPr/>
          </p:nvSpPr>
          <p:spPr>
            <a:xfrm>
              <a:off x="8978900" y="1636791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17" name="直接连接符 216"/>
            <p:cNvCxnSpPr/>
            <p:nvPr/>
          </p:nvCxnSpPr>
          <p:spPr>
            <a:xfrm>
              <a:off x="9045575" y="1595515"/>
              <a:ext cx="237971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接连接符 217"/>
            <p:cNvCxnSpPr/>
            <p:nvPr/>
          </p:nvCxnSpPr>
          <p:spPr>
            <a:xfrm>
              <a:off x="9045575" y="1644435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9" name="Freeform 315"/>
            <p:cNvSpPr>
              <a:spLocks noEditPoints="1"/>
            </p:cNvSpPr>
            <p:nvPr/>
          </p:nvSpPr>
          <p:spPr bwMode="auto">
            <a:xfrm>
              <a:off x="8653198" y="1246755"/>
              <a:ext cx="236393" cy="236393"/>
            </a:xfrm>
            <a:custGeom>
              <a:avLst/>
              <a:gdLst>
                <a:gd name="T0" fmla="*/ 41 w 41"/>
                <a:gd name="T1" fmla="*/ 34 h 41"/>
                <a:gd name="T2" fmla="*/ 33 w 41"/>
                <a:gd name="T3" fmla="*/ 41 h 41"/>
                <a:gd name="T4" fmla="*/ 8 w 41"/>
                <a:gd name="T5" fmla="*/ 41 h 41"/>
                <a:gd name="T6" fmla="*/ 0 w 41"/>
                <a:gd name="T7" fmla="*/ 34 h 41"/>
                <a:gd name="T8" fmla="*/ 0 w 41"/>
                <a:gd name="T9" fmla="*/ 8 h 41"/>
                <a:gd name="T10" fmla="*/ 8 w 41"/>
                <a:gd name="T11" fmla="*/ 0 h 41"/>
                <a:gd name="T12" fmla="*/ 33 w 41"/>
                <a:gd name="T13" fmla="*/ 0 h 41"/>
                <a:gd name="T14" fmla="*/ 41 w 41"/>
                <a:gd name="T15" fmla="*/ 8 h 41"/>
                <a:gd name="T16" fmla="*/ 41 w 41"/>
                <a:gd name="T17" fmla="*/ 34 h 41"/>
                <a:gd name="T18" fmla="*/ 29 w 41"/>
                <a:gd name="T19" fmla="*/ 20 h 41"/>
                <a:gd name="T20" fmla="*/ 21 w 41"/>
                <a:gd name="T21" fmla="*/ 12 h 41"/>
                <a:gd name="T22" fmla="*/ 7 w 41"/>
                <a:gd name="T23" fmla="*/ 27 h 41"/>
                <a:gd name="T24" fmla="*/ 7 w 41"/>
                <a:gd name="T25" fmla="*/ 34 h 41"/>
                <a:gd name="T26" fmla="*/ 15 w 41"/>
                <a:gd name="T27" fmla="*/ 34 h 41"/>
                <a:gd name="T28" fmla="*/ 29 w 41"/>
                <a:gd name="T29" fmla="*/ 20 h 41"/>
                <a:gd name="T30" fmla="*/ 15 w 41"/>
                <a:gd name="T31" fmla="*/ 30 h 41"/>
                <a:gd name="T32" fmla="*/ 14 w 41"/>
                <a:gd name="T33" fmla="*/ 32 h 41"/>
                <a:gd name="T34" fmla="*/ 12 w 41"/>
                <a:gd name="T35" fmla="*/ 32 h 41"/>
                <a:gd name="T36" fmla="*/ 12 w 41"/>
                <a:gd name="T37" fmla="*/ 29 h 41"/>
                <a:gd name="T38" fmla="*/ 9 w 41"/>
                <a:gd name="T39" fmla="*/ 29 h 41"/>
                <a:gd name="T40" fmla="*/ 9 w 41"/>
                <a:gd name="T41" fmla="*/ 28 h 41"/>
                <a:gd name="T42" fmla="*/ 11 w 41"/>
                <a:gd name="T43" fmla="*/ 26 h 41"/>
                <a:gd name="T44" fmla="*/ 15 w 41"/>
                <a:gd name="T45" fmla="*/ 30 h 41"/>
                <a:gd name="T46" fmla="*/ 22 w 41"/>
                <a:gd name="T47" fmla="*/ 17 h 41"/>
                <a:gd name="T48" fmla="*/ 14 w 41"/>
                <a:gd name="T49" fmla="*/ 24 h 41"/>
                <a:gd name="T50" fmla="*/ 13 w 41"/>
                <a:gd name="T51" fmla="*/ 25 h 41"/>
                <a:gd name="T52" fmla="*/ 13 w 41"/>
                <a:gd name="T53" fmla="*/ 24 h 41"/>
                <a:gd name="T54" fmla="*/ 21 w 41"/>
                <a:gd name="T55" fmla="*/ 16 h 41"/>
                <a:gd name="T56" fmla="*/ 22 w 41"/>
                <a:gd name="T57" fmla="*/ 16 h 41"/>
                <a:gd name="T58" fmla="*/ 22 w 41"/>
                <a:gd name="T59" fmla="*/ 17 h 41"/>
                <a:gd name="T60" fmla="*/ 33 w 41"/>
                <a:gd name="T61" fmla="*/ 16 h 41"/>
                <a:gd name="T62" fmla="*/ 33 w 41"/>
                <a:gd name="T63" fmla="*/ 12 h 41"/>
                <a:gd name="T64" fmla="*/ 29 w 41"/>
                <a:gd name="T65" fmla="*/ 8 h 41"/>
                <a:gd name="T66" fmla="*/ 26 w 41"/>
                <a:gd name="T67" fmla="*/ 8 h 41"/>
                <a:gd name="T68" fmla="*/ 23 w 41"/>
                <a:gd name="T69" fmla="*/ 10 h 41"/>
                <a:gd name="T70" fmla="*/ 31 w 41"/>
                <a:gd name="T71" fmla="*/ 18 h 41"/>
                <a:gd name="T72" fmla="*/ 33 w 41"/>
                <a:gd name="T73" fmla="*/ 1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" h="41">
                  <a:moveTo>
                    <a:pt x="41" y="34"/>
                  </a:moveTo>
                  <a:cubicBezTo>
                    <a:pt x="41" y="38"/>
                    <a:pt x="38" y="41"/>
                    <a:pt x="33" y="41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4" y="41"/>
                    <a:pt x="0" y="38"/>
                    <a:pt x="0" y="3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8" y="0"/>
                    <a:pt x="41" y="4"/>
                    <a:pt x="41" y="8"/>
                  </a:cubicBezTo>
                  <a:lnTo>
                    <a:pt x="41" y="34"/>
                  </a:lnTo>
                  <a:close/>
                  <a:moveTo>
                    <a:pt x="29" y="20"/>
                  </a:moveTo>
                  <a:cubicBezTo>
                    <a:pt x="21" y="12"/>
                    <a:pt x="21" y="12"/>
                    <a:pt x="21" y="12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15" y="34"/>
                    <a:pt x="15" y="34"/>
                    <a:pt x="15" y="34"/>
                  </a:cubicBezTo>
                  <a:lnTo>
                    <a:pt x="29" y="20"/>
                  </a:lnTo>
                  <a:close/>
                  <a:moveTo>
                    <a:pt x="15" y="30"/>
                  </a:moveTo>
                  <a:cubicBezTo>
                    <a:pt x="14" y="32"/>
                    <a:pt x="14" y="32"/>
                    <a:pt x="14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11" y="26"/>
                    <a:pt x="11" y="26"/>
                    <a:pt x="11" y="26"/>
                  </a:cubicBezTo>
                  <a:lnTo>
                    <a:pt x="15" y="30"/>
                  </a:lnTo>
                  <a:close/>
                  <a:moveTo>
                    <a:pt x="22" y="17"/>
                  </a:moveTo>
                  <a:cubicBezTo>
                    <a:pt x="14" y="24"/>
                    <a:pt x="14" y="24"/>
                    <a:pt x="14" y="24"/>
                  </a:cubicBezTo>
                  <a:cubicBezTo>
                    <a:pt x="14" y="25"/>
                    <a:pt x="13" y="25"/>
                    <a:pt x="13" y="25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1" y="16"/>
                    <a:pt x="22" y="16"/>
                    <a:pt x="22" y="16"/>
                  </a:cubicBezTo>
                  <a:cubicBezTo>
                    <a:pt x="22" y="16"/>
                    <a:pt x="22" y="16"/>
                    <a:pt x="22" y="17"/>
                  </a:cubicBezTo>
                  <a:close/>
                  <a:moveTo>
                    <a:pt x="33" y="16"/>
                  </a:moveTo>
                  <a:cubicBezTo>
                    <a:pt x="34" y="15"/>
                    <a:pt x="34" y="13"/>
                    <a:pt x="33" y="12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8" y="7"/>
                    <a:pt x="27" y="7"/>
                    <a:pt x="26" y="8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31" y="18"/>
                    <a:pt x="31" y="18"/>
                    <a:pt x="31" y="18"/>
                  </a:cubicBezTo>
                  <a:lnTo>
                    <a:pt x="33" y="16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0" name="组合 219"/>
          <p:cNvGrpSpPr/>
          <p:nvPr/>
        </p:nvGrpSpPr>
        <p:grpSpPr>
          <a:xfrm>
            <a:off x="6108446" y="1430505"/>
            <a:ext cx="3192914" cy="1022167"/>
            <a:chOff x="821668" y="2906974"/>
            <a:chExt cx="3192914" cy="1022167"/>
          </a:xfrm>
        </p:grpSpPr>
        <p:sp>
          <p:nvSpPr>
            <p:cNvPr id="221" name="文本框 220"/>
            <p:cNvSpPr txBox="1"/>
            <p:nvPr/>
          </p:nvSpPr>
          <p:spPr>
            <a:xfrm>
              <a:off x="1147304" y="2906974"/>
              <a:ext cx="2867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22" name="文本框 221"/>
            <p:cNvSpPr txBox="1"/>
            <p:nvPr/>
          </p:nvSpPr>
          <p:spPr>
            <a:xfrm>
              <a:off x="1147304" y="3358857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23" name="直接连接符 222"/>
            <p:cNvCxnSpPr/>
            <p:nvPr/>
          </p:nvCxnSpPr>
          <p:spPr>
            <a:xfrm>
              <a:off x="1213979" y="3317581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接连接符 223"/>
            <p:cNvCxnSpPr/>
            <p:nvPr/>
          </p:nvCxnSpPr>
          <p:spPr>
            <a:xfrm>
              <a:off x="1213979" y="3366501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Freeform 163"/>
            <p:cNvSpPr>
              <a:spLocks noEditPoints="1"/>
            </p:cNvSpPr>
            <p:nvPr/>
          </p:nvSpPr>
          <p:spPr bwMode="auto">
            <a:xfrm>
              <a:off x="821668" y="2962934"/>
              <a:ext cx="298748" cy="230613"/>
            </a:xfrm>
            <a:custGeom>
              <a:avLst/>
              <a:gdLst>
                <a:gd name="T0" fmla="*/ 38 w 48"/>
                <a:gd name="T1" fmla="*/ 30 h 37"/>
                <a:gd name="T2" fmla="*/ 30 w 48"/>
                <a:gd name="T3" fmla="*/ 37 h 37"/>
                <a:gd name="T4" fmla="*/ 8 w 48"/>
                <a:gd name="T5" fmla="*/ 37 h 37"/>
                <a:gd name="T6" fmla="*/ 0 w 48"/>
                <a:gd name="T7" fmla="*/ 30 h 37"/>
                <a:gd name="T8" fmla="*/ 0 w 48"/>
                <a:gd name="T9" fmla="*/ 7 h 37"/>
                <a:gd name="T10" fmla="*/ 8 w 48"/>
                <a:gd name="T11" fmla="*/ 0 h 37"/>
                <a:gd name="T12" fmla="*/ 30 w 48"/>
                <a:gd name="T13" fmla="*/ 0 h 37"/>
                <a:gd name="T14" fmla="*/ 33 w 48"/>
                <a:gd name="T15" fmla="*/ 0 h 37"/>
                <a:gd name="T16" fmla="*/ 34 w 48"/>
                <a:gd name="T17" fmla="*/ 1 h 37"/>
                <a:gd name="T18" fmla="*/ 34 w 48"/>
                <a:gd name="T19" fmla="*/ 2 h 37"/>
                <a:gd name="T20" fmla="*/ 32 w 48"/>
                <a:gd name="T21" fmla="*/ 3 h 37"/>
                <a:gd name="T22" fmla="*/ 31 w 48"/>
                <a:gd name="T23" fmla="*/ 3 h 37"/>
                <a:gd name="T24" fmla="*/ 30 w 48"/>
                <a:gd name="T25" fmla="*/ 3 h 37"/>
                <a:gd name="T26" fmla="*/ 8 w 48"/>
                <a:gd name="T27" fmla="*/ 3 h 37"/>
                <a:gd name="T28" fmla="*/ 4 w 48"/>
                <a:gd name="T29" fmla="*/ 7 h 37"/>
                <a:gd name="T30" fmla="*/ 4 w 48"/>
                <a:gd name="T31" fmla="*/ 30 h 37"/>
                <a:gd name="T32" fmla="*/ 8 w 48"/>
                <a:gd name="T33" fmla="*/ 34 h 37"/>
                <a:gd name="T34" fmla="*/ 30 w 48"/>
                <a:gd name="T35" fmla="*/ 34 h 37"/>
                <a:gd name="T36" fmla="*/ 34 w 48"/>
                <a:gd name="T37" fmla="*/ 30 h 37"/>
                <a:gd name="T38" fmla="*/ 34 w 48"/>
                <a:gd name="T39" fmla="*/ 26 h 37"/>
                <a:gd name="T40" fmla="*/ 35 w 48"/>
                <a:gd name="T41" fmla="*/ 26 h 37"/>
                <a:gd name="T42" fmla="*/ 36 w 48"/>
                <a:gd name="T43" fmla="*/ 24 h 37"/>
                <a:gd name="T44" fmla="*/ 37 w 48"/>
                <a:gd name="T45" fmla="*/ 24 h 37"/>
                <a:gd name="T46" fmla="*/ 38 w 48"/>
                <a:gd name="T47" fmla="*/ 25 h 37"/>
                <a:gd name="T48" fmla="*/ 38 w 48"/>
                <a:gd name="T49" fmla="*/ 30 h 37"/>
                <a:gd name="T50" fmla="*/ 43 w 48"/>
                <a:gd name="T51" fmla="*/ 13 h 37"/>
                <a:gd name="T52" fmla="*/ 25 w 48"/>
                <a:gd name="T53" fmla="*/ 31 h 37"/>
                <a:gd name="T54" fmla="*/ 17 w 48"/>
                <a:gd name="T55" fmla="*/ 31 h 37"/>
                <a:gd name="T56" fmla="*/ 17 w 48"/>
                <a:gd name="T57" fmla="*/ 23 h 37"/>
                <a:gd name="T58" fmla="*/ 35 w 48"/>
                <a:gd name="T59" fmla="*/ 5 h 37"/>
                <a:gd name="T60" fmla="*/ 43 w 48"/>
                <a:gd name="T61" fmla="*/ 13 h 37"/>
                <a:gd name="T62" fmla="*/ 27 w 48"/>
                <a:gd name="T63" fmla="*/ 25 h 37"/>
                <a:gd name="T64" fmla="*/ 23 w 48"/>
                <a:gd name="T65" fmla="*/ 21 h 37"/>
                <a:gd name="T66" fmla="*/ 20 w 48"/>
                <a:gd name="T67" fmla="*/ 24 h 37"/>
                <a:gd name="T68" fmla="*/ 20 w 48"/>
                <a:gd name="T69" fmla="*/ 25 h 37"/>
                <a:gd name="T70" fmla="*/ 22 w 48"/>
                <a:gd name="T71" fmla="*/ 25 h 37"/>
                <a:gd name="T72" fmla="*/ 22 w 48"/>
                <a:gd name="T73" fmla="*/ 28 h 37"/>
                <a:gd name="T74" fmla="*/ 24 w 48"/>
                <a:gd name="T75" fmla="*/ 28 h 37"/>
                <a:gd name="T76" fmla="*/ 27 w 48"/>
                <a:gd name="T77" fmla="*/ 25 h 37"/>
                <a:gd name="T78" fmla="*/ 35 w 48"/>
                <a:gd name="T79" fmla="*/ 9 h 37"/>
                <a:gd name="T80" fmla="*/ 25 w 48"/>
                <a:gd name="T81" fmla="*/ 18 h 37"/>
                <a:gd name="T82" fmla="*/ 25 w 48"/>
                <a:gd name="T83" fmla="*/ 19 h 37"/>
                <a:gd name="T84" fmla="*/ 26 w 48"/>
                <a:gd name="T85" fmla="*/ 19 h 37"/>
                <a:gd name="T86" fmla="*/ 36 w 48"/>
                <a:gd name="T87" fmla="*/ 10 h 37"/>
                <a:gd name="T88" fmla="*/ 36 w 48"/>
                <a:gd name="T89" fmla="*/ 9 h 37"/>
                <a:gd name="T90" fmla="*/ 35 w 48"/>
                <a:gd name="T91" fmla="*/ 9 h 37"/>
                <a:gd name="T92" fmla="*/ 45 w 48"/>
                <a:gd name="T93" fmla="*/ 11 h 37"/>
                <a:gd name="T94" fmla="*/ 37 w 48"/>
                <a:gd name="T95" fmla="*/ 3 h 37"/>
                <a:gd name="T96" fmla="*/ 39 w 48"/>
                <a:gd name="T97" fmla="*/ 1 h 37"/>
                <a:gd name="T98" fmla="*/ 43 w 48"/>
                <a:gd name="T99" fmla="*/ 1 h 37"/>
                <a:gd name="T100" fmla="*/ 47 w 48"/>
                <a:gd name="T101" fmla="*/ 5 h 37"/>
                <a:gd name="T102" fmla="*/ 47 w 48"/>
                <a:gd name="T103" fmla="*/ 8 h 37"/>
                <a:gd name="T104" fmla="*/ 45 w 48"/>
                <a:gd name="T105" fmla="*/ 1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8" h="37">
                  <a:moveTo>
                    <a:pt x="38" y="30"/>
                  </a:moveTo>
                  <a:cubicBezTo>
                    <a:pt x="38" y="34"/>
                    <a:pt x="34" y="37"/>
                    <a:pt x="30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4" y="37"/>
                    <a:pt x="0" y="34"/>
                    <a:pt x="0" y="3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1" y="0"/>
                    <a:pt x="32" y="0"/>
                    <a:pt x="33" y="0"/>
                  </a:cubicBezTo>
                  <a:cubicBezTo>
                    <a:pt x="34" y="0"/>
                    <a:pt x="34" y="1"/>
                    <a:pt x="34" y="1"/>
                  </a:cubicBezTo>
                  <a:cubicBezTo>
                    <a:pt x="34" y="1"/>
                    <a:pt x="34" y="2"/>
                    <a:pt x="34" y="2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3"/>
                    <a:pt x="32" y="3"/>
                    <a:pt x="31" y="3"/>
                  </a:cubicBezTo>
                  <a:cubicBezTo>
                    <a:pt x="31" y="3"/>
                    <a:pt x="31" y="3"/>
                    <a:pt x="30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6" y="3"/>
                    <a:pt x="4" y="5"/>
                    <a:pt x="4" y="7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4" y="32"/>
                    <a:pt x="6" y="34"/>
                    <a:pt x="8" y="3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33" y="34"/>
                    <a:pt x="34" y="32"/>
                    <a:pt x="34" y="30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6"/>
                    <a:pt x="35" y="26"/>
                    <a:pt x="35" y="26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38" y="24"/>
                    <a:pt x="38" y="24"/>
                    <a:pt x="38" y="25"/>
                  </a:cubicBezTo>
                  <a:lnTo>
                    <a:pt x="38" y="30"/>
                  </a:lnTo>
                  <a:close/>
                  <a:moveTo>
                    <a:pt x="43" y="13"/>
                  </a:moveTo>
                  <a:cubicBezTo>
                    <a:pt x="25" y="31"/>
                    <a:pt x="25" y="31"/>
                    <a:pt x="25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5" y="5"/>
                    <a:pt x="35" y="5"/>
                    <a:pt x="35" y="5"/>
                  </a:cubicBezTo>
                  <a:lnTo>
                    <a:pt x="43" y="13"/>
                  </a:lnTo>
                  <a:close/>
                  <a:moveTo>
                    <a:pt x="27" y="25"/>
                  </a:moveTo>
                  <a:cubicBezTo>
                    <a:pt x="23" y="21"/>
                    <a:pt x="23" y="21"/>
                    <a:pt x="23" y="21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4" y="28"/>
                    <a:pt x="24" y="28"/>
                    <a:pt x="24" y="28"/>
                  </a:cubicBezTo>
                  <a:lnTo>
                    <a:pt x="27" y="25"/>
                  </a:lnTo>
                  <a:close/>
                  <a:moveTo>
                    <a:pt x="35" y="9"/>
                  </a:moveTo>
                  <a:cubicBezTo>
                    <a:pt x="25" y="18"/>
                    <a:pt x="25" y="18"/>
                    <a:pt x="25" y="18"/>
                  </a:cubicBezTo>
                  <a:cubicBezTo>
                    <a:pt x="25" y="18"/>
                    <a:pt x="25" y="19"/>
                    <a:pt x="25" y="19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5" y="8"/>
                    <a:pt x="35" y="8"/>
                    <a:pt x="35" y="9"/>
                  </a:cubicBezTo>
                  <a:close/>
                  <a:moveTo>
                    <a:pt x="45" y="11"/>
                  </a:moveTo>
                  <a:cubicBezTo>
                    <a:pt x="37" y="3"/>
                    <a:pt x="37" y="3"/>
                    <a:pt x="37" y="3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40" y="0"/>
                    <a:pt x="42" y="0"/>
                    <a:pt x="43" y="1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8" y="6"/>
                    <a:pt x="48" y="7"/>
                    <a:pt x="47" y="8"/>
                  </a:cubicBezTo>
                  <a:lnTo>
                    <a:pt x="45" y="11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3926800" y="1310576"/>
            <a:ext cx="4711256" cy="4797801"/>
            <a:chOff x="2722563" y="-3175"/>
            <a:chExt cx="6740525" cy="6864350"/>
          </a:xfrm>
        </p:grpSpPr>
        <p:sp>
          <p:nvSpPr>
            <p:cNvPr id="27" name="Freeform 5"/>
            <p:cNvSpPr>
              <a:spLocks/>
            </p:cNvSpPr>
            <p:nvPr/>
          </p:nvSpPr>
          <p:spPr bwMode="auto">
            <a:xfrm>
              <a:off x="4714876" y="5461000"/>
              <a:ext cx="241300" cy="1400175"/>
            </a:xfrm>
            <a:custGeom>
              <a:avLst/>
              <a:gdLst>
                <a:gd name="T0" fmla="*/ 0 w 73"/>
                <a:gd name="T1" fmla="*/ 424 h 424"/>
                <a:gd name="T2" fmla="*/ 4 w 73"/>
                <a:gd name="T3" fmla="*/ 306 h 424"/>
                <a:gd name="T4" fmla="*/ 73 w 73"/>
                <a:gd name="T5" fmla="*/ 0 h 424"/>
                <a:gd name="T6" fmla="*/ 0 w 73"/>
                <a:gd name="T7" fmla="*/ 424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" h="424">
                  <a:moveTo>
                    <a:pt x="0" y="424"/>
                  </a:moveTo>
                  <a:cubicBezTo>
                    <a:pt x="4" y="306"/>
                    <a:pt x="4" y="306"/>
                    <a:pt x="4" y="306"/>
                  </a:cubicBezTo>
                  <a:cubicBezTo>
                    <a:pt x="44" y="201"/>
                    <a:pt x="57" y="113"/>
                    <a:pt x="73" y="0"/>
                  </a:cubicBezTo>
                  <a:cubicBezTo>
                    <a:pt x="63" y="173"/>
                    <a:pt x="53" y="255"/>
                    <a:pt x="0" y="424"/>
                  </a:cubicBezTo>
                  <a:close/>
                </a:path>
              </a:pathLst>
            </a:custGeom>
            <a:solidFill>
              <a:srgbClr val="AA600D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" name="Freeform 6"/>
            <p:cNvSpPr>
              <a:spLocks/>
            </p:cNvSpPr>
            <p:nvPr/>
          </p:nvSpPr>
          <p:spPr bwMode="auto">
            <a:xfrm>
              <a:off x="2722563" y="-3175"/>
              <a:ext cx="1922463" cy="2595563"/>
            </a:xfrm>
            <a:custGeom>
              <a:avLst/>
              <a:gdLst>
                <a:gd name="T0" fmla="*/ 551 w 582"/>
                <a:gd name="T1" fmla="*/ 714 h 786"/>
                <a:gd name="T2" fmla="*/ 582 w 582"/>
                <a:gd name="T3" fmla="*/ 786 h 786"/>
                <a:gd name="T4" fmla="*/ 369 w 582"/>
                <a:gd name="T5" fmla="*/ 452 h 786"/>
                <a:gd name="T6" fmla="*/ 130 w 582"/>
                <a:gd name="T7" fmla="*/ 195 h 786"/>
                <a:gd name="T8" fmla="*/ 108 w 582"/>
                <a:gd name="T9" fmla="*/ 172 h 786"/>
                <a:gd name="T10" fmla="*/ 0 w 582"/>
                <a:gd name="T11" fmla="*/ 0 h 786"/>
                <a:gd name="T12" fmla="*/ 531 w 582"/>
                <a:gd name="T13" fmla="*/ 669 h 786"/>
                <a:gd name="T14" fmla="*/ 551 w 582"/>
                <a:gd name="T15" fmla="*/ 714 h 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2" h="786">
                  <a:moveTo>
                    <a:pt x="551" y="714"/>
                  </a:moveTo>
                  <a:cubicBezTo>
                    <a:pt x="582" y="786"/>
                    <a:pt x="582" y="786"/>
                    <a:pt x="582" y="786"/>
                  </a:cubicBezTo>
                  <a:cubicBezTo>
                    <a:pt x="526" y="658"/>
                    <a:pt x="458" y="559"/>
                    <a:pt x="369" y="452"/>
                  </a:cubicBezTo>
                  <a:cubicBezTo>
                    <a:pt x="296" y="363"/>
                    <a:pt x="212" y="275"/>
                    <a:pt x="130" y="195"/>
                  </a:cubicBezTo>
                  <a:cubicBezTo>
                    <a:pt x="108" y="172"/>
                    <a:pt x="108" y="172"/>
                    <a:pt x="108" y="17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3" y="190"/>
                    <a:pt x="414" y="421"/>
                    <a:pt x="531" y="669"/>
                  </a:cubicBezTo>
                  <a:lnTo>
                    <a:pt x="551" y="714"/>
                  </a:lnTo>
                  <a:close/>
                </a:path>
              </a:pathLst>
            </a:custGeom>
            <a:solidFill>
              <a:srgbClr val="AA600D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" name="Freeform 7"/>
            <p:cNvSpPr>
              <a:spLocks/>
            </p:cNvSpPr>
            <p:nvPr/>
          </p:nvSpPr>
          <p:spPr bwMode="auto">
            <a:xfrm>
              <a:off x="4754563" y="917575"/>
              <a:ext cx="1919288" cy="3043238"/>
            </a:xfrm>
            <a:custGeom>
              <a:avLst/>
              <a:gdLst>
                <a:gd name="T0" fmla="*/ 581 w 581"/>
                <a:gd name="T1" fmla="*/ 916 h 921"/>
                <a:gd name="T2" fmla="*/ 521 w 581"/>
                <a:gd name="T3" fmla="*/ 921 h 921"/>
                <a:gd name="T4" fmla="*/ 320 w 581"/>
                <a:gd name="T5" fmla="*/ 439 h 921"/>
                <a:gd name="T6" fmla="*/ 43 w 581"/>
                <a:gd name="T7" fmla="*/ 152 h 921"/>
                <a:gd name="T8" fmla="*/ 22 w 581"/>
                <a:gd name="T9" fmla="*/ 133 h 921"/>
                <a:gd name="T10" fmla="*/ 0 w 581"/>
                <a:gd name="T11" fmla="*/ 0 h 921"/>
                <a:gd name="T12" fmla="*/ 465 w 581"/>
                <a:gd name="T13" fmla="*/ 542 h 921"/>
                <a:gd name="T14" fmla="*/ 581 w 581"/>
                <a:gd name="T15" fmla="*/ 916 h 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1" h="921">
                  <a:moveTo>
                    <a:pt x="581" y="916"/>
                  </a:moveTo>
                  <a:cubicBezTo>
                    <a:pt x="521" y="921"/>
                    <a:pt x="521" y="921"/>
                    <a:pt x="521" y="921"/>
                  </a:cubicBezTo>
                  <a:cubicBezTo>
                    <a:pt x="483" y="732"/>
                    <a:pt x="441" y="595"/>
                    <a:pt x="320" y="439"/>
                  </a:cubicBezTo>
                  <a:cubicBezTo>
                    <a:pt x="242" y="339"/>
                    <a:pt x="137" y="238"/>
                    <a:pt x="43" y="152"/>
                  </a:cubicBezTo>
                  <a:cubicBezTo>
                    <a:pt x="22" y="133"/>
                    <a:pt x="22" y="133"/>
                    <a:pt x="22" y="13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6" y="149"/>
                    <a:pt x="365" y="338"/>
                    <a:pt x="465" y="542"/>
                  </a:cubicBezTo>
                  <a:cubicBezTo>
                    <a:pt x="524" y="663"/>
                    <a:pt x="555" y="785"/>
                    <a:pt x="581" y="916"/>
                  </a:cubicBezTo>
                  <a:close/>
                </a:path>
              </a:pathLst>
            </a:custGeom>
            <a:solidFill>
              <a:srgbClr val="96938B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" name="Freeform 8"/>
            <p:cNvSpPr>
              <a:spLocks/>
            </p:cNvSpPr>
            <p:nvPr/>
          </p:nvSpPr>
          <p:spPr bwMode="auto">
            <a:xfrm>
              <a:off x="6578601" y="1879600"/>
              <a:ext cx="1836738" cy="2335213"/>
            </a:xfrm>
            <a:custGeom>
              <a:avLst/>
              <a:gdLst>
                <a:gd name="T0" fmla="*/ 556 w 556"/>
                <a:gd name="T1" fmla="*/ 707 h 707"/>
                <a:gd name="T2" fmla="*/ 423 w 556"/>
                <a:gd name="T3" fmla="*/ 701 h 707"/>
                <a:gd name="T4" fmla="*/ 168 w 556"/>
                <a:gd name="T5" fmla="*/ 237 h 707"/>
                <a:gd name="T6" fmla="*/ 0 w 556"/>
                <a:gd name="T7" fmla="*/ 92 h 707"/>
                <a:gd name="T8" fmla="*/ 65 w 556"/>
                <a:gd name="T9" fmla="*/ 0 h 707"/>
                <a:gd name="T10" fmla="*/ 460 w 556"/>
                <a:gd name="T11" fmla="*/ 407 h 707"/>
                <a:gd name="T12" fmla="*/ 556 w 556"/>
                <a:gd name="T13" fmla="*/ 707 h 7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6" h="707">
                  <a:moveTo>
                    <a:pt x="556" y="707"/>
                  </a:moveTo>
                  <a:cubicBezTo>
                    <a:pt x="423" y="701"/>
                    <a:pt x="423" y="701"/>
                    <a:pt x="423" y="701"/>
                  </a:cubicBezTo>
                  <a:cubicBezTo>
                    <a:pt x="380" y="486"/>
                    <a:pt x="335" y="392"/>
                    <a:pt x="168" y="237"/>
                  </a:cubicBezTo>
                  <a:cubicBezTo>
                    <a:pt x="114" y="186"/>
                    <a:pt x="58" y="139"/>
                    <a:pt x="0" y="92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197" y="107"/>
                    <a:pt x="377" y="256"/>
                    <a:pt x="460" y="407"/>
                  </a:cubicBezTo>
                  <a:cubicBezTo>
                    <a:pt x="512" y="501"/>
                    <a:pt x="536" y="603"/>
                    <a:pt x="556" y="707"/>
                  </a:cubicBezTo>
                  <a:close/>
                </a:path>
              </a:pathLst>
            </a:custGeom>
            <a:solidFill>
              <a:srgbClr val="2099A7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" name="Freeform 9"/>
            <p:cNvSpPr>
              <a:spLocks/>
            </p:cNvSpPr>
            <p:nvPr/>
          </p:nvSpPr>
          <p:spPr bwMode="auto">
            <a:xfrm>
              <a:off x="7678738" y="4141788"/>
              <a:ext cx="962025" cy="2058988"/>
            </a:xfrm>
            <a:custGeom>
              <a:avLst/>
              <a:gdLst>
                <a:gd name="T0" fmla="*/ 291 w 291"/>
                <a:gd name="T1" fmla="*/ 623 h 623"/>
                <a:gd name="T2" fmla="*/ 148 w 291"/>
                <a:gd name="T3" fmla="*/ 532 h 623"/>
                <a:gd name="T4" fmla="*/ 0 w 291"/>
                <a:gd name="T5" fmla="*/ 0 h 623"/>
                <a:gd name="T6" fmla="*/ 118 w 291"/>
                <a:gd name="T7" fmla="*/ 4 h 623"/>
                <a:gd name="T8" fmla="*/ 291 w 291"/>
                <a:gd name="T9" fmla="*/ 623 h 6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1" h="623">
                  <a:moveTo>
                    <a:pt x="291" y="623"/>
                  </a:moveTo>
                  <a:cubicBezTo>
                    <a:pt x="148" y="532"/>
                    <a:pt x="148" y="532"/>
                    <a:pt x="148" y="532"/>
                  </a:cubicBezTo>
                  <a:cubicBezTo>
                    <a:pt x="114" y="306"/>
                    <a:pt x="92" y="212"/>
                    <a:pt x="0" y="0"/>
                  </a:cubicBezTo>
                  <a:cubicBezTo>
                    <a:pt x="118" y="4"/>
                    <a:pt x="118" y="4"/>
                    <a:pt x="118" y="4"/>
                  </a:cubicBezTo>
                  <a:cubicBezTo>
                    <a:pt x="226" y="250"/>
                    <a:pt x="251" y="360"/>
                    <a:pt x="291" y="623"/>
                  </a:cubicBezTo>
                  <a:close/>
                </a:path>
              </a:pathLst>
            </a:custGeom>
            <a:solidFill>
              <a:srgbClr val="2099A7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" name="Freeform 10"/>
            <p:cNvSpPr>
              <a:spLocks/>
            </p:cNvSpPr>
            <p:nvPr/>
          </p:nvSpPr>
          <p:spPr bwMode="auto">
            <a:xfrm>
              <a:off x="6181726" y="3894138"/>
              <a:ext cx="620713" cy="2636838"/>
            </a:xfrm>
            <a:custGeom>
              <a:avLst/>
              <a:gdLst>
                <a:gd name="T0" fmla="*/ 150 w 188"/>
                <a:gd name="T1" fmla="*/ 798 h 798"/>
                <a:gd name="T2" fmla="*/ 90 w 188"/>
                <a:gd name="T3" fmla="*/ 693 h 798"/>
                <a:gd name="T4" fmla="*/ 98 w 188"/>
                <a:gd name="T5" fmla="*/ 613 h 798"/>
                <a:gd name="T6" fmla="*/ 0 w 188"/>
                <a:gd name="T7" fmla="*/ 7 h 798"/>
                <a:gd name="T8" fmla="*/ 45 w 188"/>
                <a:gd name="T9" fmla="*/ 0 h 798"/>
                <a:gd name="T10" fmla="*/ 150 w 188"/>
                <a:gd name="T11" fmla="*/ 798 h 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8" h="798">
                  <a:moveTo>
                    <a:pt x="150" y="798"/>
                  </a:moveTo>
                  <a:cubicBezTo>
                    <a:pt x="90" y="693"/>
                    <a:pt x="90" y="693"/>
                    <a:pt x="90" y="693"/>
                  </a:cubicBezTo>
                  <a:cubicBezTo>
                    <a:pt x="98" y="613"/>
                    <a:pt x="98" y="613"/>
                    <a:pt x="98" y="613"/>
                  </a:cubicBezTo>
                  <a:cubicBezTo>
                    <a:pt x="118" y="370"/>
                    <a:pt x="83" y="233"/>
                    <a:pt x="0" y="7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161" y="314"/>
                    <a:pt x="188" y="472"/>
                    <a:pt x="150" y="798"/>
                  </a:cubicBezTo>
                  <a:close/>
                </a:path>
              </a:pathLst>
            </a:custGeom>
            <a:solidFill>
              <a:srgbClr val="96938B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3" name="Freeform 11"/>
            <p:cNvSpPr>
              <a:spLocks/>
            </p:cNvSpPr>
            <p:nvPr/>
          </p:nvSpPr>
          <p:spPr bwMode="auto">
            <a:xfrm>
              <a:off x="6792913" y="1879600"/>
              <a:ext cx="2670175" cy="4321175"/>
            </a:xfrm>
            <a:custGeom>
              <a:avLst/>
              <a:gdLst>
                <a:gd name="T0" fmla="*/ 248 w 808"/>
                <a:gd name="T1" fmla="*/ 130 h 1308"/>
                <a:gd name="T2" fmla="*/ 629 w 808"/>
                <a:gd name="T3" fmla="*/ 508 h 1308"/>
                <a:gd name="T4" fmla="*/ 702 w 808"/>
                <a:gd name="T5" fmla="*/ 748 h 1308"/>
                <a:gd name="T6" fmla="*/ 808 w 808"/>
                <a:gd name="T7" fmla="*/ 771 h 1308"/>
                <a:gd name="T8" fmla="*/ 559 w 808"/>
                <a:gd name="T9" fmla="*/ 1308 h 1308"/>
                <a:gd name="T10" fmla="*/ 386 w 808"/>
                <a:gd name="T11" fmla="*/ 689 h 1308"/>
                <a:gd name="T12" fmla="*/ 491 w 808"/>
                <a:gd name="T13" fmla="*/ 707 h 1308"/>
                <a:gd name="T14" fmla="*/ 405 w 808"/>
                <a:gd name="T15" fmla="*/ 427 h 1308"/>
                <a:gd name="T16" fmla="*/ 0 w 808"/>
                <a:gd name="T17" fmla="*/ 0 h 1308"/>
                <a:gd name="T18" fmla="*/ 248 w 808"/>
                <a:gd name="T19" fmla="*/ 130 h 1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8" h="1308">
                  <a:moveTo>
                    <a:pt x="248" y="130"/>
                  </a:moveTo>
                  <a:cubicBezTo>
                    <a:pt x="495" y="317"/>
                    <a:pt x="583" y="417"/>
                    <a:pt x="629" y="508"/>
                  </a:cubicBezTo>
                  <a:cubicBezTo>
                    <a:pt x="669" y="587"/>
                    <a:pt x="687" y="669"/>
                    <a:pt x="702" y="748"/>
                  </a:cubicBezTo>
                  <a:cubicBezTo>
                    <a:pt x="737" y="755"/>
                    <a:pt x="773" y="763"/>
                    <a:pt x="808" y="771"/>
                  </a:cubicBezTo>
                  <a:cubicBezTo>
                    <a:pt x="735" y="950"/>
                    <a:pt x="655" y="1118"/>
                    <a:pt x="559" y="1308"/>
                  </a:cubicBezTo>
                  <a:cubicBezTo>
                    <a:pt x="520" y="1048"/>
                    <a:pt x="494" y="934"/>
                    <a:pt x="386" y="689"/>
                  </a:cubicBezTo>
                  <a:cubicBezTo>
                    <a:pt x="421" y="695"/>
                    <a:pt x="456" y="701"/>
                    <a:pt x="491" y="707"/>
                  </a:cubicBezTo>
                  <a:cubicBezTo>
                    <a:pt x="473" y="615"/>
                    <a:pt x="452" y="520"/>
                    <a:pt x="405" y="427"/>
                  </a:cubicBezTo>
                  <a:cubicBezTo>
                    <a:pt x="352" y="321"/>
                    <a:pt x="253" y="203"/>
                    <a:pt x="0" y="0"/>
                  </a:cubicBezTo>
                  <a:cubicBezTo>
                    <a:pt x="82" y="42"/>
                    <a:pt x="165" y="85"/>
                    <a:pt x="248" y="130"/>
                  </a:cubicBezTo>
                  <a:close/>
                </a:path>
              </a:pathLst>
            </a:custGeom>
            <a:solidFill>
              <a:srgbClr val="07C1D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" name="Freeform 12"/>
            <p:cNvSpPr>
              <a:spLocks/>
            </p:cNvSpPr>
            <p:nvPr/>
          </p:nvSpPr>
          <p:spPr bwMode="auto">
            <a:xfrm>
              <a:off x="4754563" y="917575"/>
              <a:ext cx="2947988" cy="5613400"/>
            </a:xfrm>
            <a:custGeom>
              <a:avLst/>
              <a:gdLst>
                <a:gd name="T0" fmla="*/ 242 w 892"/>
                <a:gd name="T1" fmla="*/ 110 h 1699"/>
                <a:gd name="T2" fmla="*/ 684 w 892"/>
                <a:gd name="T3" fmla="*/ 608 h 1699"/>
                <a:gd name="T4" fmla="*/ 788 w 892"/>
                <a:gd name="T5" fmla="*/ 946 h 1699"/>
                <a:gd name="T6" fmla="*/ 892 w 892"/>
                <a:gd name="T7" fmla="*/ 962 h 1699"/>
                <a:gd name="T8" fmla="*/ 795 w 892"/>
                <a:gd name="T9" fmla="*/ 1287 h 1699"/>
                <a:gd name="T10" fmla="*/ 582 w 892"/>
                <a:gd name="T11" fmla="*/ 1699 h 1699"/>
                <a:gd name="T12" fmla="*/ 586 w 892"/>
                <a:gd name="T13" fmla="*/ 1289 h 1699"/>
                <a:gd name="T14" fmla="*/ 477 w 892"/>
                <a:gd name="T15" fmla="*/ 901 h 1699"/>
                <a:gd name="T16" fmla="*/ 581 w 892"/>
                <a:gd name="T17" fmla="*/ 916 h 1699"/>
                <a:gd name="T18" fmla="*/ 465 w 892"/>
                <a:gd name="T19" fmla="*/ 542 h 1699"/>
                <a:gd name="T20" fmla="*/ 0 w 892"/>
                <a:gd name="T21" fmla="*/ 0 h 1699"/>
                <a:gd name="T22" fmla="*/ 242 w 892"/>
                <a:gd name="T23" fmla="*/ 110 h 1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92" h="1699">
                  <a:moveTo>
                    <a:pt x="242" y="110"/>
                  </a:moveTo>
                  <a:cubicBezTo>
                    <a:pt x="506" y="337"/>
                    <a:pt x="621" y="479"/>
                    <a:pt x="684" y="608"/>
                  </a:cubicBezTo>
                  <a:cubicBezTo>
                    <a:pt x="739" y="721"/>
                    <a:pt x="766" y="836"/>
                    <a:pt x="788" y="946"/>
                  </a:cubicBezTo>
                  <a:cubicBezTo>
                    <a:pt x="823" y="951"/>
                    <a:pt x="857" y="957"/>
                    <a:pt x="892" y="962"/>
                  </a:cubicBezTo>
                  <a:cubicBezTo>
                    <a:pt x="869" y="1064"/>
                    <a:pt x="840" y="1173"/>
                    <a:pt x="795" y="1287"/>
                  </a:cubicBezTo>
                  <a:cubicBezTo>
                    <a:pt x="745" y="1413"/>
                    <a:pt x="673" y="1547"/>
                    <a:pt x="582" y="1699"/>
                  </a:cubicBezTo>
                  <a:cubicBezTo>
                    <a:pt x="599" y="1556"/>
                    <a:pt x="605" y="1419"/>
                    <a:pt x="586" y="1289"/>
                  </a:cubicBezTo>
                  <a:cubicBezTo>
                    <a:pt x="567" y="1159"/>
                    <a:pt x="525" y="1031"/>
                    <a:pt x="477" y="901"/>
                  </a:cubicBezTo>
                  <a:cubicBezTo>
                    <a:pt x="512" y="906"/>
                    <a:pt x="546" y="911"/>
                    <a:pt x="581" y="916"/>
                  </a:cubicBezTo>
                  <a:cubicBezTo>
                    <a:pt x="557" y="794"/>
                    <a:pt x="526" y="668"/>
                    <a:pt x="465" y="542"/>
                  </a:cubicBezTo>
                  <a:cubicBezTo>
                    <a:pt x="395" y="399"/>
                    <a:pt x="270" y="242"/>
                    <a:pt x="0" y="0"/>
                  </a:cubicBezTo>
                  <a:cubicBezTo>
                    <a:pt x="81" y="36"/>
                    <a:pt x="161" y="73"/>
                    <a:pt x="242" y="110"/>
                  </a:cubicBezTo>
                  <a:close/>
                </a:path>
              </a:pathLst>
            </a:custGeom>
            <a:solidFill>
              <a:srgbClr val="D7D3C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" name="Freeform 13"/>
            <p:cNvSpPr>
              <a:spLocks/>
            </p:cNvSpPr>
            <p:nvPr/>
          </p:nvSpPr>
          <p:spPr bwMode="auto">
            <a:xfrm>
              <a:off x="2722563" y="-3175"/>
              <a:ext cx="3241675" cy="6864350"/>
            </a:xfrm>
            <a:custGeom>
              <a:avLst/>
              <a:gdLst>
                <a:gd name="T0" fmla="*/ 243 w 981"/>
                <a:gd name="T1" fmla="*/ 112 h 2078"/>
                <a:gd name="T2" fmla="*/ 744 w 981"/>
                <a:gd name="T3" fmla="*/ 722 h 2078"/>
                <a:gd name="T4" fmla="*/ 877 w 981"/>
                <a:gd name="T5" fmla="*/ 1149 h 2078"/>
                <a:gd name="T6" fmla="*/ 981 w 981"/>
                <a:gd name="T7" fmla="*/ 1164 h 2078"/>
                <a:gd name="T8" fmla="*/ 881 w 981"/>
                <a:gd name="T9" fmla="*/ 1571 h 2078"/>
                <a:gd name="T10" fmla="*/ 603 w 981"/>
                <a:gd name="T11" fmla="*/ 2078 h 2078"/>
                <a:gd name="T12" fmla="*/ 565 w 981"/>
                <a:gd name="T13" fmla="*/ 1101 h 2078"/>
                <a:gd name="T14" fmla="*/ 670 w 981"/>
                <a:gd name="T15" fmla="*/ 1118 h 2078"/>
                <a:gd name="T16" fmla="*/ 524 w 981"/>
                <a:gd name="T17" fmla="*/ 655 h 2078"/>
                <a:gd name="T18" fmla="*/ 0 w 981"/>
                <a:gd name="T19" fmla="*/ 0 h 2078"/>
                <a:gd name="T20" fmla="*/ 243 w 981"/>
                <a:gd name="T21" fmla="*/ 112 h 2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81" h="2078">
                  <a:moveTo>
                    <a:pt x="243" y="112"/>
                  </a:moveTo>
                  <a:cubicBezTo>
                    <a:pt x="523" y="376"/>
                    <a:pt x="664" y="557"/>
                    <a:pt x="744" y="722"/>
                  </a:cubicBezTo>
                  <a:cubicBezTo>
                    <a:pt x="814" y="866"/>
                    <a:pt x="850" y="1011"/>
                    <a:pt x="877" y="1149"/>
                  </a:cubicBezTo>
                  <a:cubicBezTo>
                    <a:pt x="912" y="1154"/>
                    <a:pt x="947" y="1159"/>
                    <a:pt x="981" y="1164"/>
                  </a:cubicBezTo>
                  <a:cubicBezTo>
                    <a:pt x="961" y="1294"/>
                    <a:pt x="934" y="1431"/>
                    <a:pt x="881" y="1571"/>
                  </a:cubicBezTo>
                  <a:cubicBezTo>
                    <a:pt x="822" y="1727"/>
                    <a:pt x="727" y="1891"/>
                    <a:pt x="603" y="2078"/>
                  </a:cubicBezTo>
                  <a:cubicBezTo>
                    <a:pt x="714" y="1680"/>
                    <a:pt x="688" y="1481"/>
                    <a:pt x="565" y="1101"/>
                  </a:cubicBezTo>
                  <a:cubicBezTo>
                    <a:pt x="600" y="1107"/>
                    <a:pt x="635" y="1113"/>
                    <a:pt x="670" y="1118"/>
                  </a:cubicBezTo>
                  <a:cubicBezTo>
                    <a:pt x="639" y="969"/>
                    <a:pt x="600" y="811"/>
                    <a:pt x="524" y="655"/>
                  </a:cubicBezTo>
                  <a:cubicBezTo>
                    <a:pt x="438" y="476"/>
                    <a:pt x="286" y="280"/>
                    <a:pt x="0" y="0"/>
                  </a:cubicBezTo>
                  <a:cubicBezTo>
                    <a:pt x="81" y="38"/>
                    <a:pt x="162" y="75"/>
                    <a:pt x="243" y="112"/>
                  </a:cubicBezTo>
                  <a:close/>
                </a:path>
              </a:pathLst>
            </a:custGeom>
            <a:solidFill>
              <a:srgbClr val="F5A60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6" name="文本框 35"/>
          <p:cNvSpPr txBox="1"/>
          <p:nvPr/>
        </p:nvSpPr>
        <p:spPr>
          <a:xfrm>
            <a:off x="5561194" y="4081184"/>
            <a:ext cx="341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1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6741956" y="4204367"/>
            <a:ext cx="3914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2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7905737" y="4432820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3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3065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3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7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8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33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1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12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 p14:presetBounceEnd="33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5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16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矩形 127"/>
          <p:cNvSpPr/>
          <p:nvPr/>
        </p:nvSpPr>
        <p:spPr>
          <a:xfrm>
            <a:off x="0" y="6545943"/>
            <a:ext cx="12192000" cy="3120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1" name="任意多边形 130"/>
          <p:cNvSpPr/>
          <p:nvPr/>
        </p:nvSpPr>
        <p:spPr>
          <a:xfrm>
            <a:off x="10269304" y="6545943"/>
            <a:ext cx="1932222" cy="312057"/>
          </a:xfrm>
          <a:custGeom>
            <a:avLst/>
            <a:gdLst>
              <a:gd name="connsiteX0" fmla="*/ 0 w 1932222"/>
              <a:gd name="connsiteY0" fmla="*/ 0 h 312057"/>
              <a:gd name="connsiteX1" fmla="*/ 1932222 w 1932222"/>
              <a:gd name="connsiteY1" fmla="*/ 0 h 312057"/>
              <a:gd name="connsiteX2" fmla="*/ 1932222 w 1932222"/>
              <a:gd name="connsiteY2" fmla="*/ 312057 h 312057"/>
              <a:gd name="connsiteX3" fmla="*/ 154981 w 1932222"/>
              <a:gd name="connsiteY3" fmla="*/ 312057 h 312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2222" h="312057">
                <a:moveTo>
                  <a:pt x="0" y="0"/>
                </a:moveTo>
                <a:lnTo>
                  <a:pt x="1932222" y="0"/>
                </a:lnTo>
                <a:lnTo>
                  <a:pt x="1932222" y="312057"/>
                </a:lnTo>
                <a:lnTo>
                  <a:pt x="154981" y="31205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2" name="灯片编号占位符 1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0" y="0"/>
            <a:ext cx="12192000" cy="6963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0" y="0"/>
            <a:ext cx="138112" cy="6963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5" name="文本框 134"/>
          <p:cNvSpPr txBox="1"/>
          <p:nvPr/>
        </p:nvSpPr>
        <p:spPr>
          <a:xfrm>
            <a:off x="254000" y="99391"/>
            <a:ext cx="63434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0" lang="zh-CN" altLang="en-US" sz="2800" b="1" i="0" u="none" strike="noStrike" kern="1200" cap="none" spc="60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三项箭头弯曲向上</a:t>
            </a:r>
            <a:r>
              <a:rPr kumimoji="0" lang="en-US" altLang="zh-CN" sz="2800" b="1" i="0" u="none" strike="noStrike" kern="1200" cap="none" spc="60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PPT</a:t>
            </a:r>
            <a:r>
              <a:rPr lang="zh-CN" altLang="en-US" sz="2800" b="1" spc="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</a:t>
            </a:r>
            <a:r>
              <a:rPr lang="zh-CN" altLang="en-US" sz="2800" b="1" spc="6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</a:t>
            </a:r>
            <a:endParaRPr kumimoji="0" lang="zh-CN" altLang="en-US" sz="2800" b="1" i="0" u="none" strike="noStrike" kern="1200" cap="none" spc="60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08" name="组合 207"/>
          <p:cNvGrpSpPr/>
          <p:nvPr/>
        </p:nvGrpSpPr>
        <p:grpSpPr>
          <a:xfrm>
            <a:off x="1353956" y="3231390"/>
            <a:ext cx="3323137" cy="1022167"/>
            <a:chOff x="775788" y="1184908"/>
            <a:chExt cx="3323137" cy="1022167"/>
          </a:xfrm>
        </p:grpSpPr>
        <p:sp>
          <p:nvSpPr>
            <p:cNvPr id="209" name="文本框 208"/>
            <p:cNvSpPr txBox="1"/>
            <p:nvPr/>
          </p:nvSpPr>
          <p:spPr>
            <a:xfrm>
              <a:off x="1147304" y="1184908"/>
              <a:ext cx="29516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10" name="文本框 209"/>
            <p:cNvSpPr txBox="1"/>
            <p:nvPr/>
          </p:nvSpPr>
          <p:spPr>
            <a:xfrm>
              <a:off x="1147304" y="1636791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11" name="直接连接符 210"/>
            <p:cNvCxnSpPr/>
            <p:nvPr/>
          </p:nvCxnSpPr>
          <p:spPr>
            <a:xfrm>
              <a:off x="1213979" y="1595515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接连接符 211"/>
            <p:cNvCxnSpPr/>
            <p:nvPr/>
          </p:nvCxnSpPr>
          <p:spPr>
            <a:xfrm>
              <a:off x="1213979" y="1644435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Freeform 255"/>
            <p:cNvSpPr>
              <a:spLocks noEditPoints="1"/>
            </p:cNvSpPr>
            <p:nvPr/>
          </p:nvSpPr>
          <p:spPr bwMode="auto">
            <a:xfrm>
              <a:off x="775788" y="1252537"/>
              <a:ext cx="319760" cy="224831"/>
            </a:xfrm>
            <a:custGeom>
              <a:avLst/>
              <a:gdLst>
                <a:gd name="T0" fmla="*/ 54 w 54"/>
                <a:gd name="T1" fmla="*/ 27 h 38"/>
                <a:gd name="T2" fmla="*/ 44 w 54"/>
                <a:gd name="T3" fmla="*/ 38 h 38"/>
                <a:gd name="T4" fmla="*/ 43 w 54"/>
                <a:gd name="T5" fmla="*/ 38 h 38"/>
                <a:gd name="T6" fmla="*/ 11 w 54"/>
                <a:gd name="T7" fmla="*/ 38 h 38"/>
                <a:gd name="T8" fmla="*/ 11 w 54"/>
                <a:gd name="T9" fmla="*/ 38 h 38"/>
                <a:gd name="T10" fmla="*/ 11 w 54"/>
                <a:gd name="T11" fmla="*/ 38 h 38"/>
                <a:gd name="T12" fmla="*/ 10 w 54"/>
                <a:gd name="T13" fmla="*/ 38 h 38"/>
                <a:gd name="T14" fmla="*/ 0 w 54"/>
                <a:gd name="T15" fmla="*/ 27 h 38"/>
                <a:gd name="T16" fmla="*/ 5 w 54"/>
                <a:gd name="T17" fmla="*/ 18 h 38"/>
                <a:gd name="T18" fmla="*/ 5 w 54"/>
                <a:gd name="T19" fmla="*/ 16 h 38"/>
                <a:gd name="T20" fmla="*/ 12 w 54"/>
                <a:gd name="T21" fmla="*/ 8 h 38"/>
                <a:gd name="T22" fmla="*/ 17 w 54"/>
                <a:gd name="T23" fmla="*/ 10 h 38"/>
                <a:gd name="T24" fmla="*/ 31 w 54"/>
                <a:gd name="T25" fmla="*/ 0 h 38"/>
                <a:gd name="T26" fmla="*/ 48 w 54"/>
                <a:gd name="T27" fmla="*/ 17 h 38"/>
                <a:gd name="T28" fmla="*/ 48 w 54"/>
                <a:gd name="T29" fmla="*/ 18 h 38"/>
                <a:gd name="T30" fmla="*/ 54 w 54"/>
                <a:gd name="T31" fmla="*/ 27 h 38"/>
                <a:gd name="T32" fmla="*/ 20 w 54"/>
                <a:gd name="T33" fmla="*/ 32 h 38"/>
                <a:gd name="T34" fmla="*/ 26 w 54"/>
                <a:gd name="T35" fmla="*/ 29 h 38"/>
                <a:gd name="T36" fmla="*/ 24 w 54"/>
                <a:gd name="T37" fmla="*/ 26 h 38"/>
                <a:gd name="T38" fmla="*/ 20 w 54"/>
                <a:gd name="T39" fmla="*/ 28 h 38"/>
                <a:gd name="T40" fmla="*/ 16 w 54"/>
                <a:gd name="T41" fmla="*/ 25 h 38"/>
                <a:gd name="T42" fmla="*/ 20 w 54"/>
                <a:gd name="T43" fmla="*/ 21 h 38"/>
                <a:gd name="T44" fmla="*/ 36 w 54"/>
                <a:gd name="T45" fmla="*/ 32 h 38"/>
                <a:gd name="T46" fmla="*/ 43 w 54"/>
                <a:gd name="T47" fmla="*/ 25 h 38"/>
                <a:gd name="T48" fmla="*/ 36 w 54"/>
                <a:gd name="T49" fmla="*/ 18 h 38"/>
                <a:gd name="T50" fmla="*/ 29 w 54"/>
                <a:gd name="T51" fmla="*/ 20 h 38"/>
                <a:gd name="T52" fmla="*/ 32 w 54"/>
                <a:gd name="T53" fmla="*/ 23 h 38"/>
                <a:gd name="T54" fmla="*/ 35 w 54"/>
                <a:gd name="T55" fmla="*/ 21 h 38"/>
                <a:gd name="T56" fmla="*/ 39 w 54"/>
                <a:gd name="T57" fmla="*/ 25 h 38"/>
                <a:gd name="T58" fmla="*/ 35 w 54"/>
                <a:gd name="T59" fmla="*/ 28 h 38"/>
                <a:gd name="T60" fmla="*/ 20 w 54"/>
                <a:gd name="T61" fmla="*/ 18 h 38"/>
                <a:gd name="T62" fmla="*/ 12 w 54"/>
                <a:gd name="T63" fmla="*/ 25 h 38"/>
                <a:gd name="T64" fmla="*/ 20 w 54"/>
                <a:gd name="T65" fmla="*/ 3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4" h="38">
                  <a:moveTo>
                    <a:pt x="54" y="27"/>
                  </a:moveTo>
                  <a:cubicBezTo>
                    <a:pt x="54" y="33"/>
                    <a:pt x="50" y="38"/>
                    <a:pt x="44" y="38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4" y="38"/>
                    <a:pt x="0" y="33"/>
                    <a:pt x="0" y="27"/>
                  </a:cubicBezTo>
                  <a:cubicBezTo>
                    <a:pt x="0" y="23"/>
                    <a:pt x="2" y="20"/>
                    <a:pt x="5" y="18"/>
                  </a:cubicBezTo>
                  <a:cubicBezTo>
                    <a:pt x="5" y="17"/>
                    <a:pt x="5" y="16"/>
                    <a:pt x="5" y="16"/>
                  </a:cubicBezTo>
                  <a:cubicBezTo>
                    <a:pt x="5" y="11"/>
                    <a:pt x="8" y="8"/>
                    <a:pt x="12" y="8"/>
                  </a:cubicBezTo>
                  <a:cubicBezTo>
                    <a:pt x="14" y="8"/>
                    <a:pt x="15" y="9"/>
                    <a:pt x="17" y="10"/>
                  </a:cubicBezTo>
                  <a:cubicBezTo>
                    <a:pt x="19" y="4"/>
                    <a:pt x="25" y="0"/>
                    <a:pt x="31" y="0"/>
                  </a:cubicBezTo>
                  <a:cubicBezTo>
                    <a:pt x="40" y="0"/>
                    <a:pt x="48" y="8"/>
                    <a:pt x="48" y="17"/>
                  </a:cubicBezTo>
                  <a:cubicBezTo>
                    <a:pt x="48" y="17"/>
                    <a:pt x="48" y="17"/>
                    <a:pt x="48" y="18"/>
                  </a:cubicBezTo>
                  <a:cubicBezTo>
                    <a:pt x="52" y="19"/>
                    <a:pt x="54" y="23"/>
                    <a:pt x="54" y="27"/>
                  </a:cubicBezTo>
                  <a:close/>
                  <a:moveTo>
                    <a:pt x="20" y="32"/>
                  </a:moveTo>
                  <a:cubicBezTo>
                    <a:pt x="23" y="32"/>
                    <a:pt x="24" y="31"/>
                    <a:pt x="26" y="29"/>
                  </a:cubicBezTo>
                  <a:cubicBezTo>
                    <a:pt x="26" y="28"/>
                    <a:pt x="25" y="27"/>
                    <a:pt x="24" y="26"/>
                  </a:cubicBezTo>
                  <a:cubicBezTo>
                    <a:pt x="23" y="27"/>
                    <a:pt x="22" y="28"/>
                    <a:pt x="20" y="28"/>
                  </a:cubicBezTo>
                  <a:cubicBezTo>
                    <a:pt x="18" y="28"/>
                    <a:pt x="16" y="27"/>
                    <a:pt x="16" y="25"/>
                  </a:cubicBezTo>
                  <a:cubicBezTo>
                    <a:pt x="16" y="23"/>
                    <a:pt x="18" y="21"/>
                    <a:pt x="20" y="21"/>
                  </a:cubicBezTo>
                  <a:cubicBezTo>
                    <a:pt x="26" y="21"/>
                    <a:pt x="27" y="32"/>
                    <a:pt x="36" y="32"/>
                  </a:cubicBezTo>
                  <a:cubicBezTo>
                    <a:pt x="40" y="32"/>
                    <a:pt x="43" y="29"/>
                    <a:pt x="43" y="25"/>
                  </a:cubicBezTo>
                  <a:cubicBezTo>
                    <a:pt x="43" y="20"/>
                    <a:pt x="40" y="18"/>
                    <a:pt x="36" y="18"/>
                  </a:cubicBezTo>
                  <a:cubicBezTo>
                    <a:pt x="33" y="18"/>
                    <a:pt x="31" y="18"/>
                    <a:pt x="29" y="20"/>
                  </a:cubicBezTo>
                  <a:cubicBezTo>
                    <a:pt x="30" y="21"/>
                    <a:pt x="31" y="22"/>
                    <a:pt x="32" y="23"/>
                  </a:cubicBezTo>
                  <a:cubicBezTo>
                    <a:pt x="33" y="22"/>
                    <a:pt x="34" y="21"/>
                    <a:pt x="35" y="21"/>
                  </a:cubicBezTo>
                  <a:cubicBezTo>
                    <a:pt x="37" y="21"/>
                    <a:pt x="39" y="23"/>
                    <a:pt x="39" y="25"/>
                  </a:cubicBezTo>
                  <a:cubicBezTo>
                    <a:pt x="39" y="27"/>
                    <a:pt x="37" y="28"/>
                    <a:pt x="35" y="28"/>
                  </a:cubicBezTo>
                  <a:cubicBezTo>
                    <a:pt x="30" y="28"/>
                    <a:pt x="28" y="18"/>
                    <a:pt x="20" y="18"/>
                  </a:cubicBezTo>
                  <a:cubicBezTo>
                    <a:pt x="16" y="18"/>
                    <a:pt x="12" y="20"/>
                    <a:pt x="12" y="25"/>
                  </a:cubicBezTo>
                  <a:cubicBezTo>
                    <a:pt x="12" y="29"/>
                    <a:pt x="16" y="32"/>
                    <a:pt x="20" y="32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14" name="组合 213"/>
          <p:cNvGrpSpPr/>
          <p:nvPr/>
        </p:nvGrpSpPr>
        <p:grpSpPr>
          <a:xfrm>
            <a:off x="8359796" y="3217789"/>
            <a:ext cx="3190870" cy="1022167"/>
            <a:chOff x="8653198" y="1184908"/>
            <a:chExt cx="3190870" cy="1022167"/>
          </a:xfrm>
        </p:grpSpPr>
        <p:sp>
          <p:nvSpPr>
            <p:cNvPr id="215" name="文本框 214"/>
            <p:cNvSpPr txBox="1"/>
            <p:nvPr/>
          </p:nvSpPr>
          <p:spPr>
            <a:xfrm>
              <a:off x="8978900" y="1184908"/>
              <a:ext cx="2865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3.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16" name="文本框 215"/>
            <p:cNvSpPr txBox="1"/>
            <p:nvPr/>
          </p:nvSpPr>
          <p:spPr>
            <a:xfrm>
              <a:off x="8978900" y="1636791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17" name="直接连接符 216"/>
            <p:cNvCxnSpPr/>
            <p:nvPr/>
          </p:nvCxnSpPr>
          <p:spPr>
            <a:xfrm>
              <a:off x="9045575" y="1595515"/>
              <a:ext cx="237971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接连接符 217"/>
            <p:cNvCxnSpPr/>
            <p:nvPr/>
          </p:nvCxnSpPr>
          <p:spPr>
            <a:xfrm>
              <a:off x="9045575" y="1644435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9" name="Freeform 315"/>
            <p:cNvSpPr>
              <a:spLocks noEditPoints="1"/>
            </p:cNvSpPr>
            <p:nvPr/>
          </p:nvSpPr>
          <p:spPr bwMode="auto">
            <a:xfrm>
              <a:off x="8653198" y="1246755"/>
              <a:ext cx="236393" cy="236393"/>
            </a:xfrm>
            <a:custGeom>
              <a:avLst/>
              <a:gdLst>
                <a:gd name="T0" fmla="*/ 41 w 41"/>
                <a:gd name="T1" fmla="*/ 34 h 41"/>
                <a:gd name="T2" fmla="*/ 33 w 41"/>
                <a:gd name="T3" fmla="*/ 41 h 41"/>
                <a:gd name="T4" fmla="*/ 8 w 41"/>
                <a:gd name="T5" fmla="*/ 41 h 41"/>
                <a:gd name="T6" fmla="*/ 0 w 41"/>
                <a:gd name="T7" fmla="*/ 34 h 41"/>
                <a:gd name="T8" fmla="*/ 0 w 41"/>
                <a:gd name="T9" fmla="*/ 8 h 41"/>
                <a:gd name="T10" fmla="*/ 8 w 41"/>
                <a:gd name="T11" fmla="*/ 0 h 41"/>
                <a:gd name="T12" fmla="*/ 33 w 41"/>
                <a:gd name="T13" fmla="*/ 0 h 41"/>
                <a:gd name="T14" fmla="*/ 41 w 41"/>
                <a:gd name="T15" fmla="*/ 8 h 41"/>
                <a:gd name="T16" fmla="*/ 41 w 41"/>
                <a:gd name="T17" fmla="*/ 34 h 41"/>
                <a:gd name="T18" fmla="*/ 29 w 41"/>
                <a:gd name="T19" fmla="*/ 20 h 41"/>
                <a:gd name="T20" fmla="*/ 21 w 41"/>
                <a:gd name="T21" fmla="*/ 12 h 41"/>
                <a:gd name="T22" fmla="*/ 7 w 41"/>
                <a:gd name="T23" fmla="*/ 27 h 41"/>
                <a:gd name="T24" fmla="*/ 7 w 41"/>
                <a:gd name="T25" fmla="*/ 34 h 41"/>
                <a:gd name="T26" fmla="*/ 15 w 41"/>
                <a:gd name="T27" fmla="*/ 34 h 41"/>
                <a:gd name="T28" fmla="*/ 29 w 41"/>
                <a:gd name="T29" fmla="*/ 20 h 41"/>
                <a:gd name="T30" fmla="*/ 15 w 41"/>
                <a:gd name="T31" fmla="*/ 30 h 41"/>
                <a:gd name="T32" fmla="*/ 14 w 41"/>
                <a:gd name="T33" fmla="*/ 32 h 41"/>
                <a:gd name="T34" fmla="*/ 12 w 41"/>
                <a:gd name="T35" fmla="*/ 32 h 41"/>
                <a:gd name="T36" fmla="*/ 12 w 41"/>
                <a:gd name="T37" fmla="*/ 29 h 41"/>
                <a:gd name="T38" fmla="*/ 9 w 41"/>
                <a:gd name="T39" fmla="*/ 29 h 41"/>
                <a:gd name="T40" fmla="*/ 9 w 41"/>
                <a:gd name="T41" fmla="*/ 28 h 41"/>
                <a:gd name="T42" fmla="*/ 11 w 41"/>
                <a:gd name="T43" fmla="*/ 26 h 41"/>
                <a:gd name="T44" fmla="*/ 15 w 41"/>
                <a:gd name="T45" fmla="*/ 30 h 41"/>
                <a:gd name="T46" fmla="*/ 22 w 41"/>
                <a:gd name="T47" fmla="*/ 17 h 41"/>
                <a:gd name="T48" fmla="*/ 14 w 41"/>
                <a:gd name="T49" fmla="*/ 24 h 41"/>
                <a:gd name="T50" fmla="*/ 13 w 41"/>
                <a:gd name="T51" fmla="*/ 25 h 41"/>
                <a:gd name="T52" fmla="*/ 13 w 41"/>
                <a:gd name="T53" fmla="*/ 24 h 41"/>
                <a:gd name="T54" fmla="*/ 21 w 41"/>
                <a:gd name="T55" fmla="*/ 16 h 41"/>
                <a:gd name="T56" fmla="*/ 22 w 41"/>
                <a:gd name="T57" fmla="*/ 16 h 41"/>
                <a:gd name="T58" fmla="*/ 22 w 41"/>
                <a:gd name="T59" fmla="*/ 17 h 41"/>
                <a:gd name="T60" fmla="*/ 33 w 41"/>
                <a:gd name="T61" fmla="*/ 16 h 41"/>
                <a:gd name="T62" fmla="*/ 33 w 41"/>
                <a:gd name="T63" fmla="*/ 12 h 41"/>
                <a:gd name="T64" fmla="*/ 29 w 41"/>
                <a:gd name="T65" fmla="*/ 8 h 41"/>
                <a:gd name="T66" fmla="*/ 26 w 41"/>
                <a:gd name="T67" fmla="*/ 8 h 41"/>
                <a:gd name="T68" fmla="*/ 23 w 41"/>
                <a:gd name="T69" fmla="*/ 10 h 41"/>
                <a:gd name="T70" fmla="*/ 31 w 41"/>
                <a:gd name="T71" fmla="*/ 18 h 41"/>
                <a:gd name="T72" fmla="*/ 33 w 41"/>
                <a:gd name="T73" fmla="*/ 1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" h="41">
                  <a:moveTo>
                    <a:pt x="41" y="34"/>
                  </a:moveTo>
                  <a:cubicBezTo>
                    <a:pt x="41" y="38"/>
                    <a:pt x="38" y="41"/>
                    <a:pt x="33" y="41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4" y="41"/>
                    <a:pt x="0" y="38"/>
                    <a:pt x="0" y="3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8" y="0"/>
                    <a:pt x="41" y="4"/>
                    <a:pt x="41" y="8"/>
                  </a:cubicBezTo>
                  <a:lnTo>
                    <a:pt x="41" y="34"/>
                  </a:lnTo>
                  <a:close/>
                  <a:moveTo>
                    <a:pt x="29" y="20"/>
                  </a:moveTo>
                  <a:cubicBezTo>
                    <a:pt x="21" y="12"/>
                    <a:pt x="21" y="12"/>
                    <a:pt x="21" y="12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15" y="34"/>
                    <a:pt x="15" y="34"/>
                    <a:pt x="15" y="34"/>
                  </a:cubicBezTo>
                  <a:lnTo>
                    <a:pt x="29" y="20"/>
                  </a:lnTo>
                  <a:close/>
                  <a:moveTo>
                    <a:pt x="15" y="30"/>
                  </a:moveTo>
                  <a:cubicBezTo>
                    <a:pt x="14" y="32"/>
                    <a:pt x="14" y="32"/>
                    <a:pt x="14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11" y="26"/>
                    <a:pt x="11" y="26"/>
                    <a:pt x="11" y="26"/>
                  </a:cubicBezTo>
                  <a:lnTo>
                    <a:pt x="15" y="30"/>
                  </a:lnTo>
                  <a:close/>
                  <a:moveTo>
                    <a:pt x="22" y="17"/>
                  </a:moveTo>
                  <a:cubicBezTo>
                    <a:pt x="14" y="24"/>
                    <a:pt x="14" y="24"/>
                    <a:pt x="14" y="24"/>
                  </a:cubicBezTo>
                  <a:cubicBezTo>
                    <a:pt x="14" y="25"/>
                    <a:pt x="13" y="25"/>
                    <a:pt x="13" y="25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1" y="16"/>
                    <a:pt x="22" y="16"/>
                    <a:pt x="22" y="16"/>
                  </a:cubicBezTo>
                  <a:cubicBezTo>
                    <a:pt x="22" y="16"/>
                    <a:pt x="22" y="16"/>
                    <a:pt x="22" y="17"/>
                  </a:cubicBezTo>
                  <a:close/>
                  <a:moveTo>
                    <a:pt x="33" y="16"/>
                  </a:moveTo>
                  <a:cubicBezTo>
                    <a:pt x="34" y="15"/>
                    <a:pt x="34" y="13"/>
                    <a:pt x="33" y="12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8" y="7"/>
                    <a:pt x="27" y="7"/>
                    <a:pt x="26" y="8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31" y="18"/>
                    <a:pt x="31" y="18"/>
                    <a:pt x="31" y="18"/>
                  </a:cubicBezTo>
                  <a:lnTo>
                    <a:pt x="33" y="16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0" name="组合 219"/>
          <p:cNvGrpSpPr/>
          <p:nvPr/>
        </p:nvGrpSpPr>
        <p:grpSpPr>
          <a:xfrm>
            <a:off x="5063383" y="973450"/>
            <a:ext cx="3192914" cy="1022167"/>
            <a:chOff x="821668" y="2906974"/>
            <a:chExt cx="3192914" cy="1022167"/>
          </a:xfrm>
        </p:grpSpPr>
        <p:sp>
          <p:nvSpPr>
            <p:cNvPr id="221" name="文本框 220"/>
            <p:cNvSpPr txBox="1"/>
            <p:nvPr/>
          </p:nvSpPr>
          <p:spPr>
            <a:xfrm>
              <a:off x="1147304" y="2906974"/>
              <a:ext cx="2867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22" name="文本框 221"/>
            <p:cNvSpPr txBox="1"/>
            <p:nvPr/>
          </p:nvSpPr>
          <p:spPr>
            <a:xfrm>
              <a:off x="1147304" y="3358857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23" name="直接连接符 222"/>
            <p:cNvCxnSpPr/>
            <p:nvPr/>
          </p:nvCxnSpPr>
          <p:spPr>
            <a:xfrm>
              <a:off x="1213979" y="3317581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接连接符 223"/>
            <p:cNvCxnSpPr/>
            <p:nvPr/>
          </p:nvCxnSpPr>
          <p:spPr>
            <a:xfrm>
              <a:off x="1213979" y="3366501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Freeform 163"/>
            <p:cNvSpPr>
              <a:spLocks noEditPoints="1"/>
            </p:cNvSpPr>
            <p:nvPr/>
          </p:nvSpPr>
          <p:spPr bwMode="auto">
            <a:xfrm>
              <a:off x="821668" y="2962934"/>
              <a:ext cx="298748" cy="230613"/>
            </a:xfrm>
            <a:custGeom>
              <a:avLst/>
              <a:gdLst>
                <a:gd name="T0" fmla="*/ 38 w 48"/>
                <a:gd name="T1" fmla="*/ 30 h 37"/>
                <a:gd name="T2" fmla="*/ 30 w 48"/>
                <a:gd name="T3" fmla="*/ 37 h 37"/>
                <a:gd name="T4" fmla="*/ 8 w 48"/>
                <a:gd name="T5" fmla="*/ 37 h 37"/>
                <a:gd name="T6" fmla="*/ 0 w 48"/>
                <a:gd name="T7" fmla="*/ 30 h 37"/>
                <a:gd name="T8" fmla="*/ 0 w 48"/>
                <a:gd name="T9" fmla="*/ 7 h 37"/>
                <a:gd name="T10" fmla="*/ 8 w 48"/>
                <a:gd name="T11" fmla="*/ 0 h 37"/>
                <a:gd name="T12" fmla="*/ 30 w 48"/>
                <a:gd name="T13" fmla="*/ 0 h 37"/>
                <a:gd name="T14" fmla="*/ 33 w 48"/>
                <a:gd name="T15" fmla="*/ 0 h 37"/>
                <a:gd name="T16" fmla="*/ 34 w 48"/>
                <a:gd name="T17" fmla="*/ 1 h 37"/>
                <a:gd name="T18" fmla="*/ 34 w 48"/>
                <a:gd name="T19" fmla="*/ 2 h 37"/>
                <a:gd name="T20" fmla="*/ 32 w 48"/>
                <a:gd name="T21" fmla="*/ 3 h 37"/>
                <a:gd name="T22" fmla="*/ 31 w 48"/>
                <a:gd name="T23" fmla="*/ 3 h 37"/>
                <a:gd name="T24" fmla="*/ 30 w 48"/>
                <a:gd name="T25" fmla="*/ 3 h 37"/>
                <a:gd name="T26" fmla="*/ 8 w 48"/>
                <a:gd name="T27" fmla="*/ 3 h 37"/>
                <a:gd name="T28" fmla="*/ 4 w 48"/>
                <a:gd name="T29" fmla="*/ 7 h 37"/>
                <a:gd name="T30" fmla="*/ 4 w 48"/>
                <a:gd name="T31" fmla="*/ 30 h 37"/>
                <a:gd name="T32" fmla="*/ 8 w 48"/>
                <a:gd name="T33" fmla="*/ 34 h 37"/>
                <a:gd name="T34" fmla="*/ 30 w 48"/>
                <a:gd name="T35" fmla="*/ 34 h 37"/>
                <a:gd name="T36" fmla="*/ 34 w 48"/>
                <a:gd name="T37" fmla="*/ 30 h 37"/>
                <a:gd name="T38" fmla="*/ 34 w 48"/>
                <a:gd name="T39" fmla="*/ 26 h 37"/>
                <a:gd name="T40" fmla="*/ 35 w 48"/>
                <a:gd name="T41" fmla="*/ 26 h 37"/>
                <a:gd name="T42" fmla="*/ 36 w 48"/>
                <a:gd name="T43" fmla="*/ 24 h 37"/>
                <a:gd name="T44" fmla="*/ 37 w 48"/>
                <a:gd name="T45" fmla="*/ 24 h 37"/>
                <a:gd name="T46" fmla="*/ 38 w 48"/>
                <a:gd name="T47" fmla="*/ 25 h 37"/>
                <a:gd name="T48" fmla="*/ 38 w 48"/>
                <a:gd name="T49" fmla="*/ 30 h 37"/>
                <a:gd name="T50" fmla="*/ 43 w 48"/>
                <a:gd name="T51" fmla="*/ 13 h 37"/>
                <a:gd name="T52" fmla="*/ 25 w 48"/>
                <a:gd name="T53" fmla="*/ 31 h 37"/>
                <a:gd name="T54" fmla="*/ 17 w 48"/>
                <a:gd name="T55" fmla="*/ 31 h 37"/>
                <a:gd name="T56" fmla="*/ 17 w 48"/>
                <a:gd name="T57" fmla="*/ 23 h 37"/>
                <a:gd name="T58" fmla="*/ 35 w 48"/>
                <a:gd name="T59" fmla="*/ 5 h 37"/>
                <a:gd name="T60" fmla="*/ 43 w 48"/>
                <a:gd name="T61" fmla="*/ 13 h 37"/>
                <a:gd name="T62" fmla="*/ 27 w 48"/>
                <a:gd name="T63" fmla="*/ 25 h 37"/>
                <a:gd name="T64" fmla="*/ 23 w 48"/>
                <a:gd name="T65" fmla="*/ 21 h 37"/>
                <a:gd name="T66" fmla="*/ 20 w 48"/>
                <a:gd name="T67" fmla="*/ 24 h 37"/>
                <a:gd name="T68" fmla="*/ 20 w 48"/>
                <a:gd name="T69" fmla="*/ 25 h 37"/>
                <a:gd name="T70" fmla="*/ 22 w 48"/>
                <a:gd name="T71" fmla="*/ 25 h 37"/>
                <a:gd name="T72" fmla="*/ 22 w 48"/>
                <a:gd name="T73" fmla="*/ 28 h 37"/>
                <a:gd name="T74" fmla="*/ 24 w 48"/>
                <a:gd name="T75" fmla="*/ 28 h 37"/>
                <a:gd name="T76" fmla="*/ 27 w 48"/>
                <a:gd name="T77" fmla="*/ 25 h 37"/>
                <a:gd name="T78" fmla="*/ 35 w 48"/>
                <a:gd name="T79" fmla="*/ 9 h 37"/>
                <a:gd name="T80" fmla="*/ 25 w 48"/>
                <a:gd name="T81" fmla="*/ 18 h 37"/>
                <a:gd name="T82" fmla="*/ 25 w 48"/>
                <a:gd name="T83" fmla="*/ 19 h 37"/>
                <a:gd name="T84" fmla="*/ 26 w 48"/>
                <a:gd name="T85" fmla="*/ 19 h 37"/>
                <a:gd name="T86" fmla="*/ 36 w 48"/>
                <a:gd name="T87" fmla="*/ 10 h 37"/>
                <a:gd name="T88" fmla="*/ 36 w 48"/>
                <a:gd name="T89" fmla="*/ 9 h 37"/>
                <a:gd name="T90" fmla="*/ 35 w 48"/>
                <a:gd name="T91" fmla="*/ 9 h 37"/>
                <a:gd name="T92" fmla="*/ 45 w 48"/>
                <a:gd name="T93" fmla="*/ 11 h 37"/>
                <a:gd name="T94" fmla="*/ 37 w 48"/>
                <a:gd name="T95" fmla="*/ 3 h 37"/>
                <a:gd name="T96" fmla="*/ 39 w 48"/>
                <a:gd name="T97" fmla="*/ 1 h 37"/>
                <a:gd name="T98" fmla="*/ 43 w 48"/>
                <a:gd name="T99" fmla="*/ 1 h 37"/>
                <a:gd name="T100" fmla="*/ 47 w 48"/>
                <a:gd name="T101" fmla="*/ 5 h 37"/>
                <a:gd name="T102" fmla="*/ 47 w 48"/>
                <a:gd name="T103" fmla="*/ 8 h 37"/>
                <a:gd name="T104" fmla="*/ 45 w 48"/>
                <a:gd name="T105" fmla="*/ 1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8" h="37">
                  <a:moveTo>
                    <a:pt x="38" y="30"/>
                  </a:moveTo>
                  <a:cubicBezTo>
                    <a:pt x="38" y="34"/>
                    <a:pt x="34" y="37"/>
                    <a:pt x="30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4" y="37"/>
                    <a:pt x="0" y="34"/>
                    <a:pt x="0" y="3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1" y="0"/>
                    <a:pt x="32" y="0"/>
                    <a:pt x="33" y="0"/>
                  </a:cubicBezTo>
                  <a:cubicBezTo>
                    <a:pt x="34" y="0"/>
                    <a:pt x="34" y="1"/>
                    <a:pt x="34" y="1"/>
                  </a:cubicBezTo>
                  <a:cubicBezTo>
                    <a:pt x="34" y="1"/>
                    <a:pt x="34" y="2"/>
                    <a:pt x="34" y="2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3"/>
                    <a:pt x="32" y="3"/>
                    <a:pt x="31" y="3"/>
                  </a:cubicBezTo>
                  <a:cubicBezTo>
                    <a:pt x="31" y="3"/>
                    <a:pt x="31" y="3"/>
                    <a:pt x="30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6" y="3"/>
                    <a:pt x="4" y="5"/>
                    <a:pt x="4" y="7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4" y="32"/>
                    <a:pt x="6" y="34"/>
                    <a:pt x="8" y="3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33" y="34"/>
                    <a:pt x="34" y="32"/>
                    <a:pt x="34" y="30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6"/>
                    <a:pt x="35" y="26"/>
                    <a:pt x="35" y="26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38" y="24"/>
                    <a:pt x="38" y="24"/>
                    <a:pt x="38" y="25"/>
                  </a:cubicBezTo>
                  <a:lnTo>
                    <a:pt x="38" y="30"/>
                  </a:lnTo>
                  <a:close/>
                  <a:moveTo>
                    <a:pt x="43" y="13"/>
                  </a:moveTo>
                  <a:cubicBezTo>
                    <a:pt x="25" y="31"/>
                    <a:pt x="25" y="31"/>
                    <a:pt x="25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5" y="5"/>
                    <a:pt x="35" y="5"/>
                    <a:pt x="35" y="5"/>
                  </a:cubicBezTo>
                  <a:lnTo>
                    <a:pt x="43" y="13"/>
                  </a:lnTo>
                  <a:close/>
                  <a:moveTo>
                    <a:pt x="27" y="25"/>
                  </a:moveTo>
                  <a:cubicBezTo>
                    <a:pt x="23" y="21"/>
                    <a:pt x="23" y="21"/>
                    <a:pt x="23" y="21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4" y="28"/>
                    <a:pt x="24" y="28"/>
                    <a:pt x="24" y="28"/>
                  </a:cubicBezTo>
                  <a:lnTo>
                    <a:pt x="27" y="25"/>
                  </a:lnTo>
                  <a:close/>
                  <a:moveTo>
                    <a:pt x="35" y="9"/>
                  </a:moveTo>
                  <a:cubicBezTo>
                    <a:pt x="25" y="18"/>
                    <a:pt x="25" y="18"/>
                    <a:pt x="25" y="18"/>
                  </a:cubicBezTo>
                  <a:cubicBezTo>
                    <a:pt x="25" y="18"/>
                    <a:pt x="25" y="19"/>
                    <a:pt x="25" y="19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5" y="8"/>
                    <a:pt x="35" y="8"/>
                    <a:pt x="35" y="9"/>
                  </a:cubicBezTo>
                  <a:close/>
                  <a:moveTo>
                    <a:pt x="45" y="11"/>
                  </a:moveTo>
                  <a:cubicBezTo>
                    <a:pt x="37" y="3"/>
                    <a:pt x="37" y="3"/>
                    <a:pt x="37" y="3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40" y="0"/>
                    <a:pt x="42" y="0"/>
                    <a:pt x="43" y="1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8" y="6"/>
                    <a:pt x="48" y="7"/>
                    <a:pt x="47" y="8"/>
                  </a:cubicBezTo>
                  <a:lnTo>
                    <a:pt x="45" y="11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3768723" y="2149296"/>
            <a:ext cx="5276852" cy="3672720"/>
            <a:chOff x="3019197" y="2053673"/>
            <a:chExt cx="6153605" cy="4282947"/>
          </a:xfrm>
        </p:grpSpPr>
        <p:grpSp>
          <p:nvGrpSpPr>
            <p:cNvPr id="27" name="组合 26"/>
            <p:cNvGrpSpPr/>
            <p:nvPr/>
          </p:nvGrpSpPr>
          <p:grpSpPr>
            <a:xfrm>
              <a:off x="6595875" y="2053673"/>
              <a:ext cx="2576927" cy="4282947"/>
              <a:chOff x="6595875" y="2053673"/>
              <a:chExt cx="2576927" cy="4282947"/>
            </a:xfrm>
          </p:grpSpPr>
          <p:sp>
            <p:nvSpPr>
              <p:cNvPr id="44" name="Freeform 5"/>
              <p:cNvSpPr>
                <a:spLocks/>
              </p:cNvSpPr>
              <p:nvPr/>
            </p:nvSpPr>
            <p:spPr bwMode="auto">
              <a:xfrm>
                <a:off x="6595875" y="2731309"/>
                <a:ext cx="233832" cy="76353"/>
              </a:xfrm>
              <a:custGeom>
                <a:avLst/>
                <a:gdLst>
                  <a:gd name="T0" fmla="*/ 196 w 196"/>
                  <a:gd name="T1" fmla="*/ 64 h 64"/>
                  <a:gd name="T2" fmla="*/ 130 w 196"/>
                  <a:gd name="T3" fmla="*/ 0 h 64"/>
                  <a:gd name="T4" fmla="*/ 0 w 196"/>
                  <a:gd name="T5" fmla="*/ 0 h 64"/>
                  <a:gd name="T6" fmla="*/ 49 w 196"/>
                  <a:gd name="T7" fmla="*/ 64 h 64"/>
                  <a:gd name="T8" fmla="*/ 196 w 196"/>
                  <a:gd name="T9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6" h="64">
                    <a:moveTo>
                      <a:pt x="196" y="64"/>
                    </a:moveTo>
                    <a:lnTo>
                      <a:pt x="130" y="0"/>
                    </a:lnTo>
                    <a:lnTo>
                      <a:pt x="0" y="0"/>
                    </a:lnTo>
                    <a:lnTo>
                      <a:pt x="49" y="64"/>
                    </a:lnTo>
                    <a:lnTo>
                      <a:pt x="196" y="64"/>
                    </a:lnTo>
                    <a:close/>
                  </a:path>
                </a:pathLst>
              </a:custGeom>
              <a:solidFill>
                <a:srgbClr val="6C6B65"/>
              </a:solidFill>
              <a:ln w="19050">
                <a:solidFill>
                  <a:schemeClr val="bg1"/>
                </a:solidFill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5" name="Freeform 10"/>
              <p:cNvSpPr>
                <a:spLocks/>
              </p:cNvSpPr>
              <p:nvPr/>
            </p:nvSpPr>
            <p:spPr bwMode="auto">
              <a:xfrm>
                <a:off x="6595875" y="2053673"/>
                <a:ext cx="2269127" cy="3857038"/>
              </a:xfrm>
              <a:custGeom>
                <a:avLst/>
                <a:gdLst>
                  <a:gd name="T0" fmla="*/ 153 w 804"/>
                  <a:gd name="T1" fmla="*/ 0 h 1366"/>
                  <a:gd name="T2" fmla="*/ 281 w 804"/>
                  <a:gd name="T3" fmla="*/ 240 h 1366"/>
                  <a:gd name="T4" fmla="*/ 226 w 804"/>
                  <a:gd name="T5" fmla="*/ 240 h 1366"/>
                  <a:gd name="T6" fmla="*/ 313 w 804"/>
                  <a:gd name="T7" fmla="*/ 803 h 1366"/>
                  <a:gd name="T8" fmla="*/ 804 w 804"/>
                  <a:gd name="T9" fmla="*/ 1366 h 1366"/>
                  <a:gd name="T10" fmla="*/ 404 w 804"/>
                  <a:gd name="T11" fmla="*/ 1365 h 1366"/>
                  <a:gd name="T12" fmla="*/ 111 w 804"/>
                  <a:gd name="T13" fmla="*/ 802 h 1366"/>
                  <a:gd name="T14" fmla="*/ 55 w 804"/>
                  <a:gd name="T15" fmla="*/ 240 h 1366"/>
                  <a:gd name="T16" fmla="*/ 0 w 804"/>
                  <a:gd name="T17" fmla="*/ 240 h 1366"/>
                  <a:gd name="T18" fmla="*/ 153 w 804"/>
                  <a:gd name="T19" fmla="*/ 0 h 1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04" h="1366">
                    <a:moveTo>
                      <a:pt x="153" y="0"/>
                    </a:moveTo>
                    <a:cubicBezTo>
                      <a:pt x="194" y="80"/>
                      <a:pt x="237" y="160"/>
                      <a:pt x="281" y="240"/>
                    </a:cubicBezTo>
                    <a:cubicBezTo>
                      <a:pt x="263" y="240"/>
                      <a:pt x="244" y="240"/>
                      <a:pt x="226" y="240"/>
                    </a:cubicBezTo>
                    <a:cubicBezTo>
                      <a:pt x="232" y="428"/>
                      <a:pt x="242" y="621"/>
                      <a:pt x="313" y="803"/>
                    </a:cubicBezTo>
                    <a:cubicBezTo>
                      <a:pt x="390" y="998"/>
                      <a:pt x="556" y="1178"/>
                      <a:pt x="804" y="1366"/>
                    </a:cubicBezTo>
                    <a:cubicBezTo>
                      <a:pt x="670" y="1366"/>
                      <a:pt x="537" y="1366"/>
                      <a:pt x="404" y="1365"/>
                    </a:cubicBezTo>
                    <a:cubicBezTo>
                      <a:pt x="258" y="1177"/>
                      <a:pt x="157" y="993"/>
                      <a:pt x="111" y="802"/>
                    </a:cubicBezTo>
                    <a:cubicBezTo>
                      <a:pt x="66" y="617"/>
                      <a:pt x="60" y="427"/>
                      <a:pt x="55" y="240"/>
                    </a:cubicBezTo>
                    <a:cubicBezTo>
                      <a:pt x="37" y="240"/>
                      <a:pt x="18" y="240"/>
                      <a:pt x="0" y="240"/>
                    </a:cubicBezTo>
                    <a:cubicBezTo>
                      <a:pt x="48" y="160"/>
                      <a:pt x="99" y="80"/>
                      <a:pt x="153" y="0"/>
                    </a:cubicBezTo>
                    <a:close/>
                  </a:path>
                </a:pathLst>
              </a:custGeom>
              <a:solidFill>
                <a:srgbClr val="D7D3C8"/>
              </a:solidFill>
              <a:ln w="19050">
                <a:solidFill>
                  <a:schemeClr val="bg1"/>
                </a:solidFill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" name="Freeform 11"/>
              <p:cNvSpPr>
                <a:spLocks/>
              </p:cNvSpPr>
              <p:nvPr/>
            </p:nvSpPr>
            <p:spPr bwMode="auto">
              <a:xfrm>
                <a:off x="7027749" y="2053673"/>
                <a:ext cx="507034" cy="753989"/>
              </a:xfrm>
              <a:custGeom>
                <a:avLst/>
                <a:gdLst>
                  <a:gd name="T0" fmla="*/ 47 w 180"/>
                  <a:gd name="T1" fmla="*/ 26 h 267"/>
                  <a:gd name="T2" fmla="*/ 0 w 180"/>
                  <a:gd name="T3" fmla="*/ 0 h 267"/>
                  <a:gd name="T4" fmla="*/ 128 w 180"/>
                  <a:gd name="T5" fmla="*/ 240 h 267"/>
                  <a:gd name="T6" fmla="*/ 180 w 180"/>
                  <a:gd name="T7" fmla="*/ 267 h 267"/>
                  <a:gd name="T8" fmla="*/ 47 w 180"/>
                  <a:gd name="T9" fmla="*/ 26 h 2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0" h="267">
                    <a:moveTo>
                      <a:pt x="47" y="26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2" y="23"/>
                      <a:pt x="124" y="236"/>
                      <a:pt x="128" y="240"/>
                    </a:cubicBezTo>
                    <a:cubicBezTo>
                      <a:pt x="180" y="267"/>
                      <a:pt x="180" y="267"/>
                      <a:pt x="180" y="267"/>
                    </a:cubicBezTo>
                    <a:cubicBezTo>
                      <a:pt x="135" y="187"/>
                      <a:pt x="91" y="107"/>
                      <a:pt x="47" y="26"/>
                    </a:cubicBezTo>
                    <a:close/>
                  </a:path>
                </a:pathLst>
              </a:custGeom>
              <a:solidFill>
                <a:srgbClr val="96938B"/>
              </a:solidFill>
              <a:ln w="19050">
                <a:solidFill>
                  <a:schemeClr val="bg1"/>
                </a:solidFill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7" name="Freeform 12"/>
              <p:cNvSpPr>
                <a:spLocks/>
              </p:cNvSpPr>
              <p:nvPr/>
            </p:nvSpPr>
            <p:spPr bwMode="auto">
              <a:xfrm>
                <a:off x="7232948" y="2731309"/>
                <a:ext cx="301835" cy="76353"/>
              </a:xfrm>
              <a:custGeom>
                <a:avLst/>
                <a:gdLst>
                  <a:gd name="T0" fmla="*/ 253 w 253"/>
                  <a:gd name="T1" fmla="*/ 64 h 64"/>
                  <a:gd name="T2" fmla="*/ 130 w 253"/>
                  <a:gd name="T3" fmla="*/ 0 h 64"/>
                  <a:gd name="T4" fmla="*/ 0 w 253"/>
                  <a:gd name="T5" fmla="*/ 0 h 64"/>
                  <a:gd name="T6" fmla="*/ 109 w 253"/>
                  <a:gd name="T7" fmla="*/ 64 h 64"/>
                  <a:gd name="T8" fmla="*/ 253 w 253"/>
                  <a:gd name="T9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3" h="64">
                    <a:moveTo>
                      <a:pt x="253" y="64"/>
                    </a:moveTo>
                    <a:lnTo>
                      <a:pt x="130" y="0"/>
                    </a:lnTo>
                    <a:lnTo>
                      <a:pt x="0" y="0"/>
                    </a:lnTo>
                    <a:lnTo>
                      <a:pt x="109" y="64"/>
                    </a:lnTo>
                    <a:lnTo>
                      <a:pt x="253" y="64"/>
                    </a:lnTo>
                    <a:close/>
                  </a:path>
                </a:pathLst>
              </a:custGeom>
              <a:solidFill>
                <a:srgbClr val="6C6B65"/>
              </a:solidFill>
              <a:ln w="19050">
                <a:solidFill>
                  <a:schemeClr val="bg1"/>
                </a:solidFill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8" name="Freeform 13"/>
              <p:cNvSpPr>
                <a:spLocks/>
              </p:cNvSpPr>
              <p:nvPr/>
            </p:nvSpPr>
            <p:spPr bwMode="auto">
              <a:xfrm>
                <a:off x="7735211" y="5908325"/>
                <a:ext cx="1437591" cy="428295"/>
              </a:xfrm>
              <a:custGeom>
                <a:avLst/>
                <a:gdLst>
                  <a:gd name="T0" fmla="*/ 1205 w 1205"/>
                  <a:gd name="T1" fmla="*/ 359 h 359"/>
                  <a:gd name="T2" fmla="*/ 947 w 1205"/>
                  <a:gd name="T3" fmla="*/ 2 h 359"/>
                  <a:gd name="T4" fmla="*/ 0 w 1205"/>
                  <a:gd name="T5" fmla="*/ 0 h 359"/>
                  <a:gd name="T6" fmla="*/ 157 w 1205"/>
                  <a:gd name="T7" fmla="*/ 357 h 359"/>
                  <a:gd name="T8" fmla="*/ 1205 w 1205"/>
                  <a:gd name="T9" fmla="*/ 359 h 3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5" h="359">
                    <a:moveTo>
                      <a:pt x="1205" y="359"/>
                    </a:moveTo>
                    <a:lnTo>
                      <a:pt x="947" y="2"/>
                    </a:lnTo>
                    <a:lnTo>
                      <a:pt x="0" y="0"/>
                    </a:lnTo>
                    <a:lnTo>
                      <a:pt x="157" y="357"/>
                    </a:lnTo>
                    <a:lnTo>
                      <a:pt x="1205" y="359"/>
                    </a:lnTo>
                    <a:close/>
                  </a:path>
                </a:pathLst>
              </a:custGeom>
              <a:solidFill>
                <a:srgbClr val="6C6B65"/>
              </a:solidFill>
              <a:ln w="19050">
                <a:solidFill>
                  <a:schemeClr val="bg1"/>
                </a:solidFill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9" name="Freeform 14"/>
              <p:cNvSpPr>
                <a:spLocks/>
              </p:cNvSpPr>
              <p:nvPr/>
            </p:nvSpPr>
            <p:spPr bwMode="auto">
              <a:xfrm>
                <a:off x="7232948" y="2731309"/>
                <a:ext cx="601283" cy="2235722"/>
              </a:xfrm>
              <a:custGeom>
                <a:avLst/>
                <a:gdLst>
                  <a:gd name="T0" fmla="*/ 46 w 213"/>
                  <a:gd name="T1" fmla="*/ 27 h 792"/>
                  <a:gd name="T2" fmla="*/ 0 w 213"/>
                  <a:gd name="T3" fmla="*/ 0 h 792"/>
                  <a:gd name="T4" fmla="*/ 140 w 213"/>
                  <a:gd name="T5" fmla="*/ 671 h 792"/>
                  <a:gd name="T6" fmla="*/ 213 w 213"/>
                  <a:gd name="T7" fmla="*/ 792 h 792"/>
                  <a:gd name="T8" fmla="*/ 87 w 213"/>
                  <a:gd name="T9" fmla="*/ 459 h 792"/>
                  <a:gd name="T10" fmla="*/ 46 w 213"/>
                  <a:gd name="T11" fmla="*/ 27 h 7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3" h="792">
                    <a:moveTo>
                      <a:pt x="46" y="27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8" y="232"/>
                      <a:pt x="21" y="465"/>
                      <a:pt x="140" y="671"/>
                    </a:cubicBezTo>
                    <a:cubicBezTo>
                      <a:pt x="213" y="792"/>
                      <a:pt x="213" y="792"/>
                      <a:pt x="213" y="792"/>
                    </a:cubicBezTo>
                    <a:cubicBezTo>
                      <a:pt x="148" y="682"/>
                      <a:pt x="112" y="584"/>
                      <a:pt x="87" y="459"/>
                    </a:cubicBezTo>
                    <a:cubicBezTo>
                      <a:pt x="57" y="317"/>
                      <a:pt x="51" y="172"/>
                      <a:pt x="46" y="27"/>
                    </a:cubicBezTo>
                    <a:close/>
                  </a:path>
                </a:pathLst>
              </a:custGeom>
              <a:solidFill>
                <a:srgbClr val="96938B"/>
              </a:solidFill>
              <a:ln w="19050">
                <a:solidFill>
                  <a:schemeClr val="bg1"/>
                </a:solidFill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0" name="Freeform 15"/>
              <p:cNvSpPr>
                <a:spLocks/>
              </p:cNvSpPr>
              <p:nvPr/>
            </p:nvSpPr>
            <p:spPr bwMode="auto">
              <a:xfrm>
                <a:off x="7015819" y="4667583"/>
                <a:ext cx="906696" cy="1666651"/>
              </a:xfrm>
              <a:custGeom>
                <a:avLst/>
                <a:gdLst>
                  <a:gd name="T0" fmla="*/ 321 w 321"/>
                  <a:gd name="T1" fmla="*/ 590 h 590"/>
                  <a:gd name="T2" fmla="*/ 255 w 321"/>
                  <a:gd name="T3" fmla="*/ 439 h 590"/>
                  <a:gd name="T4" fmla="*/ 202 w 321"/>
                  <a:gd name="T5" fmla="*/ 369 h 590"/>
                  <a:gd name="T6" fmla="*/ 0 w 321"/>
                  <a:gd name="T7" fmla="*/ 0 h 590"/>
                  <a:gd name="T8" fmla="*/ 148 w 321"/>
                  <a:gd name="T9" fmla="*/ 337 h 590"/>
                  <a:gd name="T10" fmla="*/ 321 w 321"/>
                  <a:gd name="T11" fmla="*/ 590 h 5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1" h="590">
                    <a:moveTo>
                      <a:pt x="321" y="590"/>
                    </a:moveTo>
                    <a:cubicBezTo>
                      <a:pt x="255" y="439"/>
                      <a:pt x="255" y="439"/>
                      <a:pt x="255" y="439"/>
                    </a:cubicBezTo>
                    <a:cubicBezTo>
                      <a:pt x="202" y="369"/>
                      <a:pt x="202" y="369"/>
                      <a:pt x="202" y="369"/>
                    </a:cubicBezTo>
                    <a:cubicBezTo>
                      <a:pt x="118" y="251"/>
                      <a:pt x="51" y="136"/>
                      <a:pt x="0" y="0"/>
                    </a:cubicBezTo>
                    <a:cubicBezTo>
                      <a:pt x="51" y="139"/>
                      <a:pt x="75" y="210"/>
                      <a:pt x="148" y="337"/>
                    </a:cubicBezTo>
                    <a:cubicBezTo>
                      <a:pt x="201" y="428"/>
                      <a:pt x="257" y="507"/>
                      <a:pt x="321" y="590"/>
                    </a:cubicBezTo>
                    <a:close/>
                  </a:path>
                </a:pathLst>
              </a:custGeom>
              <a:solidFill>
                <a:srgbClr val="96938B"/>
              </a:solidFill>
              <a:ln w="19050">
                <a:solidFill>
                  <a:schemeClr val="bg1"/>
                </a:solidFill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5469663" y="2053673"/>
              <a:ext cx="1252672" cy="4278175"/>
              <a:chOff x="5469663" y="2053673"/>
              <a:chExt cx="1252672" cy="4278175"/>
            </a:xfrm>
            <a:solidFill>
              <a:srgbClr val="07C1D6"/>
            </a:solidFill>
          </p:grpSpPr>
          <p:sp>
            <p:nvSpPr>
              <p:cNvPr id="38" name="Freeform 9"/>
              <p:cNvSpPr>
                <a:spLocks/>
              </p:cNvSpPr>
              <p:nvPr/>
            </p:nvSpPr>
            <p:spPr bwMode="auto">
              <a:xfrm>
                <a:off x="5528121" y="2053673"/>
                <a:ext cx="1126212" cy="3851073"/>
              </a:xfrm>
              <a:custGeom>
                <a:avLst/>
                <a:gdLst>
                  <a:gd name="T0" fmla="*/ 188 w 399"/>
                  <a:gd name="T1" fmla="*/ 0 h 1364"/>
                  <a:gd name="T2" fmla="*/ 325 w 399"/>
                  <a:gd name="T3" fmla="*/ 240 h 1364"/>
                  <a:gd name="T4" fmla="*/ 270 w 399"/>
                  <a:gd name="T5" fmla="*/ 239 h 1364"/>
                  <a:gd name="T6" fmla="*/ 399 w 399"/>
                  <a:gd name="T7" fmla="*/ 1364 h 1364"/>
                  <a:gd name="T8" fmla="*/ 0 w 399"/>
                  <a:gd name="T9" fmla="*/ 1363 h 1364"/>
                  <a:gd name="T10" fmla="*/ 91 w 399"/>
                  <a:gd name="T11" fmla="*/ 801 h 1364"/>
                  <a:gd name="T12" fmla="*/ 100 w 399"/>
                  <a:gd name="T13" fmla="*/ 239 h 1364"/>
                  <a:gd name="T14" fmla="*/ 44 w 399"/>
                  <a:gd name="T15" fmla="*/ 239 h 1364"/>
                  <a:gd name="T16" fmla="*/ 188 w 399"/>
                  <a:gd name="T17" fmla="*/ 0 h 13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9" h="1364">
                    <a:moveTo>
                      <a:pt x="188" y="0"/>
                    </a:moveTo>
                    <a:cubicBezTo>
                      <a:pt x="234" y="79"/>
                      <a:pt x="279" y="159"/>
                      <a:pt x="325" y="240"/>
                    </a:cubicBezTo>
                    <a:cubicBezTo>
                      <a:pt x="307" y="239"/>
                      <a:pt x="288" y="239"/>
                      <a:pt x="270" y="239"/>
                    </a:cubicBezTo>
                    <a:cubicBezTo>
                      <a:pt x="275" y="670"/>
                      <a:pt x="287" y="940"/>
                      <a:pt x="399" y="1364"/>
                    </a:cubicBezTo>
                    <a:cubicBezTo>
                      <a:pt x="266" y="1364"/>
                      <a:pt x="133" y="1363"/>
                      <a:pt x="0" y="1363"/>
                    </a:cubicBezTo>
                    <a:cubicBezTo>
                      <a:pt x="52" y="1176"/>
                      <a:pt x="81" y="989"/>
                      <a:pt x="91" y="801"/>
                    </a:cubicBezTo>
                    <a:cubicBezTo>
                      <a:pt x="101" y="614"/>
                      <a:pt x="100" y="427"/>
                      <a:pt x="100" y="239"/>
                    </a:cubicBezTo>
                    <a:cubicBezTo>
                      <a:pt x="81" y="239"/>
                      <a:pt x="62" y="239"/>
                      <a:pt x="44" y="239"/>
                    </a:cubicBezTo>
                    <a:cubicBezTo>
                      <a:pt x="91" y="159"/>
                      <a:pt x="139" y="80"/>
                      <a:pt x="188" y="0"/>
                    </a:cubicBezTo>
                    <a:close/>
                  </a:path>
                </a:pathLst>
              </a:custGeom>
              <a:grpFill/>
              <a:ln w="19050">
                <a:solidFill>
                  <a:schemeClr val="bg1"/>
                </a:solidFill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9" name="Freeform 16"/>
              <p:cNvSpPr>
                <a:spLocks/>
              </p:cNvSpPr>
              <p:nvPr/>
            </p:nvSpPr>
            <p:spPr bwMode="auto">
              <a:xfrm>
                <a:off x="6290462" y="2727730"/>
                <a:ext cx="200428" cy="79933"/>
              </a:xfrm>
              <a:custGeom>
                <a:avLst/>
                <a:gdLst>
                  <a:gd name="T0" fmla="*/ 168 w 168"/>
                  <a:gd name="T1" fmla="*/ 67 h 67"/>
                  <a:gd name="T2" fmla="*/ 130 w 168"/>
                  <a:gd name="T3" fmla="*/ 3 h 67"/>
                  <a:gd name="T4" fmla="*/ 0 w 168"/>
                  <a:gd name="T5" fmla="*/ 0 h 67"/>
                  <a:gd name="T6" fmla="*/ 21 w 168"/>
                  <a:gd name="T7" fmla="*/ 64 h 67"/>
                  <a:gd name="T8" fmla="*/ 168 w 168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8" h="67">
                    <a:moveTo>
                      <a:pt x="168" y="67"/>
                    </a:moveTo>
                    <a:lnTo>
                      <a:pt x="130" y="3"/>
                    </a:lnTo>
                    <a:lnTo>
                      <a:pt x="0" y="0"/>
                    </a:lnTo>
                    <a:lnTo>
                      <a:pt x="21" y="64"/>
                    </a:lnTo>
                    <a:lnTo>
                      <a:pt x="168" y="67"/>
                    </a:lnTo>
                    <a:close/>
                  </a:path>
                </a:pathLst>
              </a:custGeom>
              <a:solidFill>
                <a:srgbClr val="145D65"/>
              </a:solidFill>
              <a:ln w="19050">
                <a:solidFill>
                  <a:schemeClr val="bg1"/>
                </a:solidFill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0" name="Freeform 17"/>
              <p:cNvSpPr>
                <a:spLocks/>
              </p:cNvSpPr>
              <p:nvPr/>
            </p:nvSpPr>
            <p:spPr bwMode="auto">
              <a:xfrm>
                <a:off x="5469663" y="5902360"/>
                <a:ext cx="1252672" cy="429488"/>
              </a:xfrm>
              <a:custGeom>
                <a:avLst/>
                <a:gdLst>
                  <a:gd name="T0" fmla="*/ 1050 w 1050"/>
                  <a:gd name="T1" fmla="*/ 360 h 360"/>
                  <a:gd name="T2" fmla="*/ 993 w 1050"/>
                  <a:gd name="T3" fmla="*/ 2 h 360"/>
                  <a:gd name="T4" fmla="*/ 49 w 1050"/>
                  <a:gd name="T5" fmla="*/ 0 h 360"/>
                  <a:gd name="T6" fmla="*/ 0 w 1050"/>
                  <a:gd name="T7" fmla="*/ 357 h 360"/>
                  <a:gd name="T8" fmla="*/ 1050 w 1050"/>
                  <a:gd name="T9" fmla="*/ 360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0" h="360">
                    <a:moveTo>
                      <a:pt x="1050" y="360"/>
                    </a:moveTo>
                    <a:lnTo>
                      <a:pt x="993" y="2"/>
                    </a:lnTo>
                    <a:lnTo>
                      <a:pt x="49" y="0"/>
                    </a:lnTo>
                    <a:lnTo>
                      <a:pt x="0" y="357"/>
                    </a:lnTo>
                    <a:lnTo>
                      <a:pt x="1050" y="360"/>
                    </a:lnTo>
                    <a:close/>
                  </a:path>
                </a:pathLst>
              </a:custGeom>
              <a:solidFill>
                <a:srgbClr val="2099A7"/>
              </a:solidFill>
              <a:ln w="19050">
                <a:solidFill>
                  <a:schemeClr val="bg1"/>
                </a:solidFill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1" name="Freeform 18"/>
              <p:cNvSpPr>
                <a:spLocks/>
              </p:cNvSpPr>
              <p:nvPr/>
            </p:nvSpPr>
            <p:spPr bwMode="auto">
              <a:xfrm>
                <a:off x="6290462" y="2727730"/>
                <a:ext cx="132426" cy="2115227"/>
              </a:xfrm>
              <a:custGeom>
                <a:avLst/>
                <a:gdLst>
                  <a:gd name="T0" fmla="*/ 9 w 47"/>
                  <a:gd name="T1" fmla="*/ 27 h 749"/>
                  <a:gd name="T2" fmla="*/ 0 w 47"/>
                  <a:gd name="T3" fmla="*/ 0 h 749"/>
                  <a:gd name="T4" fmla="*/ 34 w 47"/>
                  <a:gd name="T5" fmla="*/ 651 h 749"/>
                  <a:gd name="T6" fmla="*/ 47 w 47"/>
                  <a:gd name="T7" fmla="*/ 749 h 749"/>
                  <a:gd name="T8" fmla="*/ 9 w 47"/>
                  <a:gd name="T9" fmla="*/ 27 h 7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749">
                    <a:moveTo>
                      <a:pt x="9" y="27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216"/>
                      <a:pt x="6" y="437"/>
                      <a:pt x="34" y="651"/>
                    </a:cubicBezTo>
                    <a:cubicBezTo>
                      <a:pt x="47" y="749"/>
                      <a:pt x="47" y="749"/>
                      <a:pt x="47" y="749"/>
                    </a:cubicBezTo>
                    <a:cubicBezTo>
                      <a:pt x="16" y="506"/>
                      <a:pt x="12" y="272"/>
                      <a:pt x="9" y="27"/>
                    </a:cubicBezTo>
                    <a:close/>
                  </a:path>
                </a:pathLst>
              </a:custGeom>
              <a:solidFill>
                <a:srgbClr val="145D65"/>
              </a:solidFill>
              <a:ln w="19050">
                <a:solidFill>
                  <a:schemeClr val="bg1"/>
                </a:solidFill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2" name="Freeform 19"/>
              <p:cNvSpPr>
                <a:spLocks/>
              </p:cNvSpPr>
              <p:nvPr/>
            </p:nvSpPr>
            <p:spPr bwMode="auto">
              <a:xfrm>
                <a:off x="5714233" y="2727730"/>
                <a:ext cx="96635" cy="2335936"/>
              </a:xfrm>
              <a:custGeom>
                <a:avLst/>
                <a:gdLst>
                  <a:gd name="T0" fmla="*/ 0 w 34"/>
                  <a:gd name="T1" fmla="*/ 827 h 827"/>
                  <a:gd name="T2" fmla="*/ 29 w 34"/>
                  <a:gd name="T3" fmla="*/ 475 h 827"/>
                  <a:gd name="T4" fmla="*/ 34 w 34"/>
                  <a:gd name="T5" fmla="*/ 0 h 827"/>
                  <a:gd name="T6" fmla="*/ 24 w 34"/>
                  <a:gd name="T7" fmla="*/ 47 h 827"/>
                  <a:gd name="T8" fmla="*/ 0 w 34"/>
                  <a:gd name="T9" fmla="*/ 827 h 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827">
                    <a:moveTo>
                      <a:pt x="0" y="827"/>
                    </a:moveTo>
                    <a:cubicBezTo>
                      <a:pt x="16" y="685"/>
                      <a:pt x="24" y="615"/>
                      <a:pt x="29" y="475"/>
                    </a:cubicBezTo>
                    <a:cubicBezTo>
                      <a:pt x="34" y="317"/>
                      <a:pt x="34" y="158"/>
                      <a:pt x="34" y="0"/>
                    </a:cubicBezTo>
                    <a:cubicBezTo>
                      <a:pt x="23" y="30"/>
                      <a:pt x="24" y="20"/>
                      <a:pt x="24" y="47"/>
                    </a:cubicBezTo>
                    <a:cubicBezTo>
                      <a:pt x="24" y="296"/>
                      <a:pt x="27" y="581"/>
                      <a:pt x="0" y="827"/>
                    </a:cubicBezTo>
                    <a:close/>
                  </a:path>
                </a:pathLst>
              </a:custGeom>
              <a:grpFill/>
              <a:ln w="19050">
                <a:solidFill>
                  <a:schemeClr val="bg1"/>
                </a:solidFill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3" name="Freeform 20"/>
              <p:cNvSpPr>
                <a:spLocks/>
              </p:cNvSpPr>
              <p:nvPr/>
            </p:nvSpPr>
            <p:spPr bwMode="auto">
              <a:xfrm>
                <a:off x="5608053" y="2727730"/>
                <a:ext cx="202814" cy="76353"/>
              </a:xfrm>
              <a:custGeom>
                <a:avLst/>
                <a:gdLst>
                  <a:gd name="T0" fmla="*/ 146 w 170"/>
                  <a:gd name="T1" fmla="*/ 64 h 64"/>
                  <a:gd name="T2" fmla="*/ 170 w 170"/>
                  <a:gd name="T3" fmla="*/ 0 h 64"/>
                  <a:gd name="T4" fmla="*/ 37 w 170"/>
                  <a:gd name="T5" fmla="*/ 0 h 64"/>
                  <a:gd name="T6" fmla="*/ 0 w 170"/>
                  <a:gd name="T7" fmla="*/ 64 h 64"/>
                  <a:gd name="T8" fmla="*/ 146 w 170"/>
                  <a:gd name="T9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64">
                    <a:moveTo>
                      <a:pt x="146" y="64"/>
                    </a:moveTo>
                    <a:lnTo>
                      <a:pt x="170" y="0"/>
                    </a:lnTo>
                    <a:lnTo>
                      <a:pt x="37" y="0"/>
                    </a:lnTo>
                    <a:lnTo>
                      <a:pt x="0" y="64"/>
                    </a:lnTo>
                    <a:lnTo>
                      <a:pt x="146" y="64"/>
                    </a:lnTo>
                    <a:close/>
                  </a:path>
                </a:pathLst>
              </a:custGeom>
              <a:solidFill>
                <a:srgbClr val="145D65"/>
              </a:solidFill>
              <a:ln w="19050">
                <a:solidFill>
                  <a:schemeClr val="bg1"/>
                </a:solidFill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3019197" y="2053673"/>
              <a:ext cx="2483872" cy="4268631"/>
              <a:chOff x="3019197" y="2053673"/>
              <a:chExt cx="2483872" cy="4268631"/>
            </a:xfrm>
          </p:grpSpPr>
          <p:sp>
            <p:nvSpPr>
              <p:cNvPr id="30" name="Freeform 6"/>
              <p:cNvSpPr>
                <a:spLocks/>
              </p:cNvSpPr>
              <p:nvPr/>
            </p:nvSpPr>
            <p:spPr bwMode="auto">
              <a:xfrm>
                <a:off x="5271621" y="2727730"/>
                <a:ext cx="231446" cy="76353"/>
              </a:xfrm>
              <a:custGeom>
                <a:avLst/>
                <a:gdLst>
                  <a:gd name="T0" fmla="*/ 144 w 194"/>
                  <a:gd name="T1" fmla="*/ 64 h 64"/>
                  <a:gd name="T2" fmla="*/ 194 w 194"/>
                  <a:gd name="T3" fmla="*/ 0 h 64"/>
                  <a:gd name="T4" fmla="*/ 64 w 194"/>
                  <a:gd name="T5" fmla="*/ 0 h 64"/>
                  <a:gd name="T6" fmla="*/ 0 w 194"/>
                  <a:gd name="T7" fmla="*/ 64 h 64"/>
                  <a:gd name="T8" fmla="*/ 144 w 194"/>
                  <a:gd name="T9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4" h="64">
                    <a:moveTo>
                      <a:pt x="144" y="64"/>
                    </a:moveTo>
                    <a:lnTo>
                      <a:pt x="194" y="0"/>
                    </a:lnTo>
                    <a:lnTo>
                      <a:pt x="64" y="0"/>
                    </a:lnTo>
                    <a:lnTo>
                      <a:pt x="0" y="64"/>
                    </a:lnTo>
                    <a:lnTo>
                      <a:pt x="144" y="64"/>
                    </a:lnTo>
                    <a:close/>
                  </a:path>
                </a:pathLst>
              </a:custGeom>
              <a:solidFill>
                <a:srgbClr val="802D03"/>
              </a:solidFill>
              <a:ln w="19050">
                <a:solidFill>
                  <a:schemeClr val="bg1"/>
                </a:solidFill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1" name="Freeform 7"/>
              <p:cNvSpPr>
                <a:spLocks/>
              </p:cNvSpPr>
              <p:nvPr/>
            </p:nvSpPr>
            <p:spPr bwMode="auto">
              <a:xfrm>
                <a:off x="3019197" y="4718882"/>
                <a:ext cx="1453100" cy="1601035"/>
              </a:xfrm>
              <a:custGeom>
                <a:avLst/>
                <a:gdLst>
                  <a:gd name="T0" fmla="*/ 0 w 515"/>
                  <a:gd name="T1" fmla="*/ 567 h 567"/>
                  <a:gd name="T2" fmla="*/ 106 w 515"/>
                  <a:gd name="T3" fmla="*/ 417 h 567"/>
                  <a:gd name="T4" fmla="*/ 174 w 515"/>
                  <a:gd name="T5" fmla="*/ 365 h 567"/>
                  <a:gd name="T6" fmla="*/ 515 w 515"/>
                  <a:gd name="T7" fmla="*/ 0 h 567"/>
                  <a:gd name="T8" fmla="*/ 306 w 515"/>
                  <a:gd name="T9" fmla="*/ 298 h 567"/>
                  <a:gd name="T10" fmla="*/ 0 w 515"/>
                  <a:gd name="T11" fmla="*/ 567 h 5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15" h="567">
                    <a:moveTo>
                      <a:pt x="0" y="567"/>
                    </a:moveTo>
                    <a:cubicBezTo>
                      <a:pt x="106" y="417"/>
                      <a:pt x="106" y="417"/>
                      <a:pt x="106" y="417"/>
                    </a:cubicBezTo>
                    <a:cubicBezTo>
                      <a:pt x="174" y="365"/>
                      <a:pt x="174" y="365"/>
                      <a:pt x="174" y="365"/>
                    </a:cubicBezTo>
                    <a:cubicBezTo>
                      <a:pt x="307" y="259"/>
                      <a:pt x="425" y="145"/>
                      <a:pt x="515" y="0"/>
                    </a:cubicBezTo>
                    <a:cubicBezTo>
                      <a:pt x="439" y="129"/>
                      <a:pt x="407" y="189"/>
                      <a:pt x="306" y="298"/>
                    </a:cubicBezTo>
                    <a:cubicBezTo>
                      <a:pt x="213" y="399"/>
                      <a:pt x="109" y="485"/>
                      <a:pt x="0" y="567"/>
                    </a:cubicBezTo>
                    <a:close/>
                  </a:path>
                </a:pathLst>
              </a:custGeom>
              <a:solidFill>
                <a:srgbClr val="48B139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2" name="Freeform 8"/>
              <p:cNvSpPr>
                <a:spLocks/>
              </p:cNvSpPr>
              <p:nvPr/>
            </p:nvSpPr>
            <p:spPr bwMode="auto">
              <a:xfrm>
                <a:off x="3318646" y="2053673"/>
                <a:ext cx="2184423" cy="3845108"/>
              </a:xfrm>
              <a:custGeom>
                <a:avLst/>
                <a:gdLst>
                  <a:gd name="T0" fmla="*/ 628 w 774"/>
                  <a:gd name="T1" fmla="*/ 0 h 1362"/>
                  <a:gd name="T2" fmla="*/ 774 w 774"/>
                  <a:gd name="T3" fmla="*/ 239 h 1362"/>
                  <a:gd name="T4" fmla="*/ 719 w 774"/>
                  <a:gd name="T5" fmla="*/ 239 h 1362"/>
                  <a:gd name="T6" fmla="*/ 679 w 774"/>
                  <a:gd name="T7" fmla="*/ 801 h 1362"/>
                  <a:gd name="T8" fmla="*/ 399 w 774"/>
                  <a:gd name="T9" fmla="*/ 1362 h 1362"/>
                  <a:gd name="T10" fmla="*/ 0 w 774"/>
                  <a:gd name="T11" fmla="*/ 1361 h 1362"/>
                  <a:gd name="T12" fmla="*/ 477 w 774"/>
                  <a:gd name="T13" fmla="*/ 801 h 1362"/>
                  <a:gd name="T14" fmla="*/ 549 w 774"/>
                  <a:gd name="T15" fmla="*/ 239 h 1362"/>
                  <a:gd name="T16" fmla="*/ 493 w 774"/>
                  <a:gd name="T17" fmla="*/ 239 h 1362"/>
                  <a:gd name="T18" fmla="*/ 628 w 774"/>
                  <a:gd name="T19" fmla="*/ 0 h 1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74" h="1362">
                    <a:moveTo>
                      <a:pt x="628" y="0"/>
                    </a:moveTo>
                    <a:cubicBezTo>
                      <a:pt x="678" y="79"/>
                      <a:pt x="727" y="159"/>
                      <a:pt x="774" y="239"/>
                    </a:cubicBezTo>
                    <a:cubicBezTo>
                      <a:pt x="756" y="239"/>
                      <a:pt x="737" y="239"/>
                      <a:pt x="719" y="239"/>
                    </a:cubicBezTo>
                    <a:cubicBezTo>
                      <a:pt x="717" y="426"/>
                      <a:pt x="716" y="616"/>
                      <a:pt x="679" y="801"/>
                    </a:cubicBezTo>
                    <a:cubicBezTo>
                      <a:pt x="642" y="990"/>
                      <a:pt x="548" y="1175"/>
                      <a:pt x="399" y="1362"/>
                    </a:cubicBezTo>
                    <a:cubicBezTo>
                      <a:pt x="266" y="1362"/>
                      <a:pt x="133" y="1361"/>
                      <a:pt x="0" y="1361"/>
                    </a:cubicBezTo>
                    <a:cubicBezTo>
                      <a:pt x="250" y="1174"/>
                      <a:pt x="409" y="994"/>
                      <a:pt x="477" y="801"/>
                    </a:cubicBezTo>
                    <a:cubicBezTo>
                      <a:pt x="540" y="619"/>
                      <a:pt x="545" y="426"/>
                      <a:pt x="549" y="239"/>
                    </a:cubicBezTo>
                    <a:cubicBezTo>
                      <a:pt x="530" y="239"/>
                      <a:pt x="511" y="239"/>
                      <a:pt x="493" y="239"/>
                    </a:cubicBezTo>
                    <a:cubicBezTo>
                      <a:pt x="538" y="159"/>
                      <a:pt x="583" y="79"/>
                      <a:pt x="628" y="0"/>
                    </a:cubicBezTo>
                    <a:close/>
                  </a:path>
                </a:pathLst>
              </a:custGeom>
              <a:solidFill>
                <a:srgbClr val="F5A601"/>
              </a:solidFill>
              <a:ln w="19050">
                <a:solidFill>
                  <a:schemeClr val="bg1"/>
                </a:solidFill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" name="Freeform 21"/>
              <p:cNvSpPr>
                <a:spLocks/>
              </p:cNvSpPr>
              <p:nvPr/>
            </p:nvSpPr>
            <p:spPr bwMode="auto">
              <a:xfrm>
                <a:off x="4269483" y="4712918"/>
                <a:ext cx="857783" cy="1609386"/>
              </a:xfrm>
              <a:custGeom>
                <a:avLst/>
                <a:gdLst>
                  <a:gd name="T0" fmla="*/ 268 w 304"/>
                  <a:gd name="T1" fmla="*/ 105 h 570"/>
                  <a:gd name="T2" fmla="*/ 304 w 304"/>
                  <a:gd name="T3" fmla="*/ 0 h 570"/>
                  <a:gd name="T4" fmla="*/ 76 w 304"/>
                  <a:gd name="T5" fmla="*/ 402 h 570"/>
                  <a:gd name="T6" fmla="*/ 62 w 304"/>
                  <a:gd name="T7" fmla="*/ 420 h 570"/>
                  <a:gd name="T8" fmla="*/ 0 w 304"/>
                  <a:gd name="T9" fmla="*/ 570 h 570"/>
                  <a:gd name="T10" fmla="*/ 268 w 304"/>
                  <a:gd name="T11" fmla="*/ 105 h 5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4" h="570">
                    <a:moveTo>
                      <a:pt x="268" y="105"/>
                    </a:moveTo>
                    <a:cubicBezTo>
                      <a:pt x="304" y="0"/>
                      <a:pt x="304" y="0"/>
                      <a:pt x="304" y="0"/>
                    </a:cubicBezTo>
                    <a:cubicBezTo>
                      <a:pt x="250" y="150"/>
                      <a:pt x="174" y="277"/>
                      <a:pt x="76" y="402"/>
                    </a:cubicBezTo>
                    <a:cubicBezTo>
                      <a:pt x="62" y="420"/>
                      <a:pt x="62" y="420"/>
                      <a:pt x="62" y="420"/>
                    </a:cubicBezTo>
                    <a:cubicBezTo>
                      <a:pt x="0" y="570"/>
                      <a:pt x="0" y="570"/>
                      <a:pt x="0" y="570"/>
                    </a:cubicBezTo>
                    <a:cubicBezTo>
                      <a:pt x="116" y="423"/>
                      <a:pt x="204" y="282"/>
                      <a:pt x="268" y="105"/>
                    </a:cubicBezTo>
                    <a:close/>
                  </a:path>
                </a:pathLst>
              </a:custGeom>
              <a:solidFill>
                <a:srgbClr val="802D03"/>
              </a:solidFill>
              <a:ln w="19050">
                <a:solidFill>
                  <a:schemeClr val="bg1"/>
                </a:solidFill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4" name="Freeform 22"/>
              <p:cNvSpPr>
                <a:spLocks/>
              </p:cNvSpPr>
              <p:nvPr/>
            </p:nvSpPr>
            <p:spPr bwMode="auto">
              <a:xfrm>
                <a:off x="4562967" y="2053673"/>
                <a:ext cx="528509" cy="750411"/>
              </a:xfrm>
              <a:custGeom>
                <a:avLst/>
                <a:gdLst>
                  <a:gd name="T0" fmla="*/ 0 w 443"/>
                  <a:gd name="T1" fmla="*/ 629 h 629"/>
                  <a:gd name="T2" fmla="*/ 123 w 443"/>
                  <a:gd name="T3" fmla="*/ 565 h 629"/>
                  <a:gd name="T4" fmla="*/ 443 w 443"/>
                  <a:gd name="T5" fmla="*/ 0 h 629"/>
                  <a:gd name="T6" fmla="*/ 315 w 443"/>
                  <a:gd name="T7" fmla="*/ 64 h 629"/>
                  <a:gd name="T8" fmla="*/ 0 w 443"/>
                  <a:gd name="T9" fmla="*/ 629 h 6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3" h="629">
                    <a:moveTo>
                      <a:pt x="0" y="629"/>
                    </a:moveTo>
                    <a:lnTo>
                      <a:pt x="123" y="565"/>
                    </a:lnTo>
                    <a:lnTo>
                      <a:pt x="443" y="0"/>
                    </a:lnTo>
                    <a:lnTo>
                      <a:pt x="315" y="64"/>
                    </a:lnTo>
                    <a:lnTo>
                      <a:pt x="0" y="629"/>
                    </a:lnTo>
                    <a:close/>
                  </a:path>
                </a:pathLst>
              </a:custGeom>
              <a:solidFill>
                <a:srgbClr val="AA600D"/>
              </a:solidFill>
              <a:ln w="19050">
                <a:solidFill>
                  <a:schemeClr val="bg1"/>
                </a:solidFill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5" name="Freeform 23"/>
              <p:cNvSpPr>
                <a:spLocks/>
              </p:cNvSpPr>
              <p:nvPr/>
            </p:nvSpPr>
            <p:spPr bwMode="auto">
              <a:xfrm>
                <a:off x="3019197" y="5896395"/>
                <a:ext cx="1425661" cy="425909"/>
              </a:xfrm>
              <a:custGeom>
                <a:avLst/>
                <a:gdLst>
                  <a:gd name="T0" fmla="*/ 1048 w 1195"/>
                  <a:gd name="T1" fmla="*/ 357 h 357"/>
                  <a:gd name="T2" fmla="*/ 1195 w 1195"/>
                  <a:gd name="T3" fmla="*/ 2 h 357"/>
                  <a:gd name="T4" fmla="*/ 251 w 1195"/>
                  <a:gd name="T5" fmla="*/ 0 h 357"/>
                  <a:gd name="T6" fmla="*/ 0 w 1195"/>
                  <a:gd name="T7" fmla="*/ 355 h 357"/>
                  <a:gd name="T8" fmla="*/ 1048 w 1195"/>
                  <a:gd name="T9" fmla="*/ 357 h 3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5" h="357">
                    <a:moveTo>
                      <a:pt x="1048" y="357"/>
                    </a:moveTo>
                    <a:lnTo>
                      <a:pt x="1195" y="2"/>
                    </a:lnTo>
                    <a:lnTo>
                      <a:pt x="251" y="0"/>
                    </a:lnTo>
                    <a:lnTo>
                      <a:pt x="0" y="355"/>
                    </a:lnTo>
                    <a:lnTo>
                      <a:pt x="1048" y="357"/>
                    </a:lnTo>
                    <a:close/>
                  </a:path>
                </a:pathLst>
              </a:custGeom>
              <a:solidFill>
                <a:srgbClr val="AA600D"/>
              </a:solidFill>
              <a:ln w="19050">
                <a:solidFill>
                  <a:schemeClr val="bg1"/>
                </a:solidFill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6" name="Freeform 24"/>
              <p:cNvSpPr>
                <a:spLocks/>
              </p:cNvSpPr>
              <p:nvPr/>
            </p:nvSpPr>
            <p:spPr bwMode="auto">
              <a:xfrm>
                <a:off x="4300502" y="2727730"/>
                <a:ext cx="567878" cy="2284636"/>
              </a:xfrm>
              <a:custGeom>
                <a:avLst/>
                <a:gdLst>
                  <a:gd name="T0" fmla="*/ 0 w 201"/>
                  <a:gd name="T1" fmla="*/ 809 h 809"/>
                  <a:gd name="T2" fmla="*/ 71 w 201"/>
                  <a:gd name="T3" fmla="*/ 687 h 809"/>
                  <a:gd name="T4" fmla="*/ 201 w 201"/>
                  <a:gd name="T5" fmla="*/ 0 h 809"/>
                  <a:gd name="T6" fmla="*/ 154 w 201"/>
                  <a:gd name="T7" fmla="*/ 27 h 809"/>
                  <a:gd name="T8" fmla="*/ 11 w 201"/>
                  <a:gd name="T9" fmla="*/ 789 h 809"/>
                  <a:gd name="T10" fmla="*/ 0 w 201"/>
                  <a:gd name="T11" fmla="*/ 809 h 8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1" h="809">
                    <a:moveTo>
                      <a:pt x="0" y="809"/>
                    </a:moveTo>
                    <a:cubicBezTo>
                      <a:pt x="71" y="687"/>
                      <a:pt x="71" y="687"/>
                      <a:pt x="71" y="687"/>
                    </a:cubicBezTo>
                    <a:cubicBezTo>
                      <a:pt x="190" y="479"/>
                      <a:pt x="196" y="233"/>
                      <a:pt x="201" y="0"/>
                    </a:cubicBezTo>
                    <a:cubicBezTo>
                      <a:pt x="154" y="27"/>
                      <a:pt x="154" y="27"/>
                      <a:pt x="154" y="27"/>
                    </a:cubicBezTo>
                    <a:cubicBezTo>
                      <a:pt x="149" y="285"/>
                      <a:pt x="142" y="559"/>
                      <a:pt x="11" y="789"/>
                    </a:cubicBezTo>
                    <a:lnTo>
                      <a:pt x="0" y="809"/>
                    </a:lnTo>
                    <a:close/>
                  </a:path>
                </a:pathLst>
              </a:custGeom>
              <a:solidFill>
                <a:srgbClr val="AA600D"/>
              </a:solidFill>
              <a:ln w="19050">
                <a:solidFill>
                  <a:schemeClr val="bg1"/>
                </a:solidFill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7" name="Freeform 25"/>
              <p:cNvSpPr>
                <a:spLocks/>
              </p:cNvSpPr>
              <p:nvPr/>
            </p:nvSpPr>
            <p:spPr bwMode="auto">
              <a:xfrm>
                <a:off x="4562967" y="2727730"/>
                <a:ext cx="305413" cy="76353"/>
              </a:xfrm>
              <a:custGeom>
                <a:avLst/>
                <a:gdLst>
                  <a:gd name="T0" fmla="*/ 145 w 256"/>
                  <a:gd name="T1" fmla="*/ 64 h 64"/>
                  <a:gd name="T2" fmla="*/ 256 w 256"/>
                  <a:gd name="T3" fmla="*/ 0 h 64"/>
                  <a:gd name="T4" fmla="*/ 123 w 256"/>
                  <a:gd name="T5" fmla="*/ 0 h 64"/>
                  <a:gd name="T6" fmla="*/ 0 w 256"/>
                  <a:gd name="T7" fmla="*/ 64 h 64"/>
                  <a:gd name="T8" fmla="*/ 145 w 256"/>
                  <a:gd name="T9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6" h="64">
                    <a:moveTo>
                      <a:pt x="145" y="64"/>
                    </a:moveTo>
                    <a:lnTo>
                      <a:pt x="256" y="0"/>
                    </a:lnTo>
                    <a:lnTo>
                      <a:pt x="123" y="0"/>
                    </a:lnTo>
                    <a:lnTo>
                      <a:pt x="0" y="64"/>
                    </a:lnTo>
                    <a:lnTo>
                      <a:pt x="145" y="64"/>
                    </a:lnTo>
                    <a:close/>
                  </a:path>
                </a:pathLst>
              </a:custGeom>
              <a:solidFill>
                <a:srgbClr val="802D03"/>
              </a:solidFill>
              <a:ln w="19050">
                <a:solidFill>
                  <a:schemeClr val="bg1"/>
                </a:solidFill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51" name="文本框 50"/>
          <p:cNvSpPr txBox="1"/>
          <p:nvPr/>
        </p:nvSpPr>
        <p:spPr>
          <a:xfrm>
            <a:off x="4262309" y="5391981"/>
            <a:ext cx="301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1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6204097" y="539198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2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8203610" y="5392190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3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4490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3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7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8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33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1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12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 p14:presetBounceEnd="33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5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16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矩形 127"/>
          <p:cNvSpPr/>
          <p:nvPr/>
        </p:nvSpPr>
        <p:spPr>
          <a:xfrm>
            <a:off x="0" y="6545943"/>
            <a:ext cx="12192000" cy="3120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1" name="任意多边形 130"/>
          <p:cNvSpPr/>
          <p:nvPr/>
        </p:nvSpPr>
        <p:spPr>
          <a:xfrm>
            <a:off x="10269304" y="6545943"/>
            <a:ext cx="1932222" cy="312057"/>
          </a:xfrm>
          <a:custGeom>
            <a:avLst/>
            <a:gdLst>
              <a:gd name="connsiteX0" fmla="*/ 0 w 1932222"/>
              <a:gd name="connsiteY0" fmla="*/ 0 h 312057"/>
              <a:gd name="connsiteX1" fmla="*/ 1932222 w 1932222"/>
              <a:gd name="connsiteY1" fmla="*/ 0 h 312057"/>
              <a:gd name="connsiteX2" fmla="*/ 1932222 w 1932222"/>
              <a:gd name="connsiteY2" fmla="*/ 312057 h 312057"/>
              <a:gd name="connsiteX3" fmla="*/ 154981 w 1932222"/>
              <a:gd name="connsiteY3" fmla="*/ 312057 h 312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2222" h="312057">
                <a:moveTo>
                  <a:pt x="0" y="0"/>
                </a:moveTo>
                <a:lnTo>
                  <a:pt x="1932222" y="0"/>
                </a:lnTo>
                <a:lnTo>
                  <a:pt x="1932222" y="312057"/>
                </a:lnTo>
                <a:lnTo>
                  <a:pt x="154981" y="31205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2" name="灯片编号占位符 1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0" y="0"/>
            <a:ext cx="12192000" cy="6963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0" y="0"/>
            <a:ext cx="138112" cy="6963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5" name="文本框 134"/>
          <p:cNvSpPr txBox="1"/>
          <p:nvPr/>
        </p:nvSpPr>
        <p:spPr>
          <a:xfrm>
            <a:off x="254000" y="99391"/>
            <a:ext cx="765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0" lang="zh-CN" altLang="en-US" sz="2800" b="1" i="0" u="none" strike="noStrike" kern="1200" cap="none" spc="60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双弯曲立体箭头循环关系</a:t>
            </a:r>
            <a:r>
              <a:rPr kumimoji="0" lang="en-US" altLang="zh-CN" sz="2800" b="1" i="0" u="none" strike="noStrike" kern="1200" cap="none" spc="60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PPT</a:t>
            </a:r>
            <a:r>
              <a:rPr lang="zh-CN" altLang="en-US" sz="2800" b="1" spc="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创意图表</a:t>
            </a:r>
            <a:endParaRPr kumimoji="0" lang="en-US" altLang="zh-CN" sz="2800" b="1" i="0" u="none" strike="noStrike" kern="1200" cap="none" spc="600" normalizeH="0" baseline="0" noProof="0" dirty="0" smtClean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08" name="组合 207"/>
          <p:cNvGrpSpPr/>
          <p:nvPr/>
        </p:nvGrpSpPr>
        <p:grpSpPr>
          <a:xfrm>
            <a:off x="979327" y="2188287"/>
            <a:ext cx="3323137" cy="1022167"/>
            <a:chOff x="775788" y="1184908"/>
            <a:chExt cx="3323137" cy="1022167"/>
          </a:xfrm>
        </p:grpSpPr>
        <p:sp>
          <p:nvSpPr>
            <p:cNvPr id="209" name="文本框 208"/>
            <p:cNvSpPr txBox="1"/>
            <p:nvPr/>
          </p:nvSpPr>
          <p:spPr>
            <a:xfrm>
              <a:off x="1147304" y="1184908"/>
              <a:ext cx="29516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10" name="文本框 209"/>
            <p:cNvSpPr txBox="1"/>
            <p:nvPr/>
          </p:nvSpPr>
          <p:spPr>
            <a:xfrm>
              <a:off x="1147304" y="1636791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11" name="直接连接符 210"/>
            <p:cNvCxnSpPr/>
            <p:nvPr/>
          </p:nvCxnSpPr>
          <p:spPr>
            <a:xfrm>
              <a:off x="1213979" y="1595515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接连接符 211"/>
            <p:cNvCxnSpPr/>
            <p:nvPr/>
          </p:nvCxnSpPr>
          <p:spPr>
            <a:xfrm>
              <a:off x="1213979" y="1644435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Freeform 255"/>
            <p:cNvSpPr>
              <a:spLocks noEditPoints="1"/>
            </p:cNvSpPr>
            <p:nvPr/>
          </p:nvSpPr>
          <p:spPr bwMode="auto">
            <a:xfrm>
              <a:off x="775788" y="1252537"/>
              <a:ext cx="319760" cy="224831"/>
            </a:xfrm>
            <a:custGeom>
              <a:avLst/>
              <a:gdLst>
                <a:gd name="T0" fmla="*/ 54 w 54"/>
                <a:gd name="T1" fmla="*/ 27 h 38"/>
                <a:gd name="T2" fmla="*/ 44 w 54"/>
                <a:gd name="T3" fmla="*/ 38 h 38"/>
                <a:gd name="T4" fmla="*/ 43 w 54"/>
                <a:gd name="T5" fmla="*/ 38 h 38"/>
                <a:gd name="T6" fmla="*/ 11 w 54"/>
                <a:gd name="T7" fmla="*/ 38 h 38"/>
                <a:gd name="T8" fmla="*/ 11 w 54"/>
                <a:gd name="T9" fmla="*/ 38 h 38"/>
                <a:gd name="T10" fmla="*/ 11 w 54"/>
                <a:gd name="T11" fmla="*/ 38 h 38"/>
                <a:gd name="T12" fmla="*/ 10 w 54"/>
                <a:gd name="T13" fmla="*/ 38 h 38"/>
                <a:gd name="T14" fmla="*/ 0 w 54"/>
                <a:gd name="T15" fmla="*/ 27 h 38"/>
                <a:gd name="T16" fmla="*/ 5 w 54"/>
                <a:gd name="T17" fmla="*/ 18 h 38"/>
                <a:gd name="T18" fmla="*/ 5 w 54"/>
                <a:gd name="T19" fmla="*/ 16 h 38"/>
                <a:gd name="T20" fmla="*/ 12 w 54"/>
                <a:gd name="T21" fmla="*/ 8 h 38"/>
                <a:gd name="T22" fmla="*/ 17 w 54"/>
                <a:gd name="T23" fmla="*/ 10 h 38"/>
                <a:gd name="T24" fmla="*/ 31 w 54"/>
                <a:gd name="T25" fmla="*/ 0 h 38"/>
                <a:gd name="T26" fmla="*/ 48 w 54"/>
                <a:gd name="T27" fmla="*/ 17 h 38"/>
                <a:gd name="T28" fmla="*/ 48 w 54"/>
                <a:gd name="T29" fmla="*/ 18 h 38"/>
                <a:gd name="T30" fmla="*/ 54 w 54"/>
                <a:gd name="T31" fmla="*/ 27 h 38"/>
                <a:gd name="T32" fmla="*/ 20 w 54"/>
                <a:gd name="T33" fmla="*/ 32 h 38"/>
                <a:gd name="T34" fmla="*/ 26 w 54"/>
                <a:gd name="T35" fmla="*/ 29 h 38"/>
                <a:gd name="T36" fmla="*/ 24 w 54"/>
                <a:gd name="T37" fmla="*/ 26 h 38"/>
                <a:gd name="T38" fmla="*/ 20 w 54"/>
                <a:gd name="T39" fmla="*/ 28 h 38"/>
                <a:gd name="T40" fmla="*/ 16 w 54"/>
                <a:gd name="T41" fmla="*/ 25 h 38"/>
                <a:gd name="T42" fmla="*/ 20 w 54"/>
                <a:gd name="T43" fmla="*/ 21 h 38"/>
                <a:gd name="T44" fmla="*/ 36 w 54"/>
                <a:gd name="T45" fmla="*/ 32 h 38"/>
                <a:gd name="T46" fmla="*/ 43 w 54"/>
                <a:gd name="T47" fmla="*/ 25 h 38"/>
                <a:gd name="T48" fmla="*/ 36 w 54"/>
                <a:gd name="T49" fmla="*/ 18 h 38"/>
                <a:gd name="T50" fmla="*/ 29 w 54"/>
                <a:gd name="T51" fmla="*/ 20 h 38"/>
                <a:gd name="T52" fmla="*/ 32 w 54"/>
                <a:gd name="T53" fmla="*/ 23 h 38"/>
                <a:gd name="T54" fmla="*/ 35 w 54"/>
                <a:gd name="T55" fmla="*/ 21 h 38"/>
                <a:gd name="T56" fmla="*/ 39 w 54"/>
                <a:gd name="T57" fmla="*/ 25 h 38"/>
                <a:gd name="T58" fmla="*/ 35 w 54"/>
                <a:gd name="T59" fmla="*/ 28 h 38"/>
                <a:gd name="T60" fmla="*/ 20 w 54"/>
                <a:gd name="T61" fmla="*/ 18 h 38"/>
                <a:gd name="T62" fmla="*/ 12 w 54"/>
                <a:gd name="T63" fmla="*/ 25 h 38"/>
                <a:gd name="T64" fmla="*/ 20 w 54"/>
                <a:gd name="T65" fmla="*/ 3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4" h="38">
                  <a:moveTo>
                    <a:pt x="54" y="27"/>
                  </a:moveTo>
                  <a:cubicBezTo>
                    <a:pt x="54" y="33"/>
                    <a:pt x="50" y="38"/>
                    <a:pt x="44" y="38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4" y="38"/>
                    <a:pt x="0" y="33"/>
                    <a:pt x="0" y="27"/>
                  </a:cubicBezTo>
                  <a:cubicBezTo>
                    <a:pt x="0" y="23"/>
                    <a:pt x="2" y="20"/>
                    <a:pt x="5" y="18"/>
                  </a:cubicBezTo>
                  <a:cubicBezTo>
                    <a:pt x="5" y="17"/>
                    <a:pt x="5" y="16"/>
                    <a:pt x="5" y="16"/>
                  </a:cubicBezTo>
                  <a:cubicBezTo>
                    <a:pt x="5" y="11"/>
                    <a:pt x="8" y="8"/>
                    <a:pt x="12" y="8"/>
                  </a:cubicBezTo>
                  <a:cubicBezTo>
                    <a:pt x="14" y="8"/>
                    <a:pt x="15" y="9"/>
                    <a:pt x="17" y="10"/>
                  </a:cubicBezTo>
                  <a:cubicBezTo>
                    <a:pt x="19" y="4"/>
                    <a:pt x="25" y="0"/>
                    <a:pt x="31" y="0"/>
                  </a:cubicBezTo>
                  <a:cubicBezTo>
                    <a:pt x="40" y="0"/>
                    <a:pt x="48" y="8"/>
                    <a:pt x="48" y="17"/>
                  </a:cubicBezTo>
                  <a:cubicBezTo>
                    <a:pt x="48" y="17"/>
                    <a:pt x="48" y="17"/>
                    <a:pt x="48" y="18"/>
                  </a:cubicBezTo>
                  <a:cubicBezTo>
                    <a:pt x="52" y="19"/>
                    <a:pt x="54" y="23"/>
                    <a:pt x="54" y="27"/>
                  </a:cubicBezTo>
                  <a:close/>
                  <a:moveTo>
                    <a:pt x="20" y="32"/>
                  </a:moveTo>
                  <a:cubicBezTo>
                    <a:pt x="23" y="32"/>
                    <a:pt x="24" y="31"/>
                    <a:pt x="26" y="29"/>
                  </a:cubicBezTo>
                  <a:cubicBezTo>
                    <a:pt x="26" y="28"/>
                    <a:pt x="25" y="27"/>
                    <a:pt x="24" y="26"/>
                  </a:cubicBezTo>
                  <a:cubicBezTo>
                    <a:pt x="23" y="27"/>
                    <a:pt x="22" y="28"/>
                    <a:pt x="20" y="28"/>
                  </a:cubicBezTo>
                  <a:cubicBezTo>
                    <a:pt x="18" y="28"/>
                    <a:pt x="16" y="27"/>
                    <a:pt x="16" y="25"/>
                  </a:cubicBezTo>
                  <a:cubicBezTo>
                    <a:pt x="16" y="23"/>
                    <a:pt x="18" y="21"/>
                    <a:pt x="20" y="21"/>
                  </a:cubicBezTo>
                  <a:cubicBezTo>
                    <a:pt x="26" y="21"/>
                    <a:pt x="27" y="32"/>
                    <a:pt x="36" y="32"/>
                  </a:cubicBezTo>
                  <a:cubicBezTo>
                    <a:pt x="40" y="32"/>
                    <a:pt x="43" y="29"/>
                    <a:pt x="43" y="25"/>
                  </a:cubicBezTo>
                  <a:cubicBezTo>
                    <a:pt x="43" y="20"/>
                    <a:pt x="40" y="18"/>
                    <a:pt x="36" y="18"/>
                  </a:cubicBezTo>
                  <a:cubicBezTo>
                    <a:pt x="33" y="18"/>
                    <a:pt x="31" y="18"/>
                    <a:pt x="29" y="20"/>
                  </a:cubicBezTo>
                  <a:cubicBezTo>
                    <a:pt x="30" y="21"/>
                    <a:pt x="31" y="22"/>
                    <a:pt x="32" y="23"/>
                  </a:cubicBezTo>
                  <a:cubicBezTo>
                    <a:pt x="33" y="22"/>
                    <a:pt x="34" y="21"/>
                    <a:pt x="35" y="21"/>
                  </a:cubicBezTo>
                  <a:cubicBezTo>
                    <a:pt x="37" y="21"/>
                    <a:pt x="39" y="23"/>
                    <a:pt x="39" y="25"/>
                  </a:cubicBezTo>
                  <a:cubicBezTo>
                    <a:pt x="39" y="27"/>
                    <a:pt x="37" y="28"/>
                    <a:pt x="35" y="28"/>
                  </a:cubicBezTo>
                  <a:cubicBezTo>
                    <a:pt x="30" y="28"/>
                    <a:pt x="28" y="18"/>
                    <a:pt x="20" y="18"/>
                  </a:cubicBezTo>
                  <a:cubicBezTo>
                    <a:pt x="16" y="18"/>
                    <a:pt x="12" y="20"/>
                    <a:pt x="12" y="25"/>
                  </a:cubicBezTo>
                  <a:cubicBezTo>
                    <a:pt x="12" y="29"/>
                    <a:pt x="16" y="32"/>
                    <a:pt x="20" y="32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0" name="组合 219"/>
          <p:cNvGrpSpPr/>
          <p:nvPr/>
        </p:nvGrpSpPr>
        <p:grpSpPr>
          <a:xfrm>
            <a:off x="8229808" y="4135061"/>
            <a:ext cx="3192914" cy="1022167"/>
            <a:chOff x="821668" y="2906974"/>
            <a:chExt cx="3192914" cy="1022167"/>
          </a:xfrm>
        </p:grpSpPr>
        <p:sp>
          <p:nvSpPr>
            <p:cNvPr id="221" name="文本框 220"/>
            <p:cNvSpPr txBox="1"/>
            <p:nvPr/>
          </p:nvSpPr>
          <p:spPr>
            <a:xfrm>
              <a:off x="1147304" y="2906974"/>
              <a:ext cx="2867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22" name="文本框 221"/>
            <p:cNvSpPr txBox="1"/>
            <p:nvPr/>
          </p:nvSpPr>
          <p:spPr>
            <a:xfrm>
              <a:off x="1147304" y="3358857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23" name="直接连接符 222"/>
            <p:cNvCxnSpPr/>
            <p:nvPr/>
          </p:nvCxnSpPr>
          <p:spPr>
            <a:xfrm>
              <a:off x="1213979" y="3317581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接连接符 223"/>
            <p:cNvCxnSpPr/>
            <p:nvPr/>
          </p:nvCxnSpPr>
          <p:spPr>
            <a:xfrm>
              <a:off x="1213979" y="3366501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Freeform 163"/>
            <p:cNvSpPr>
              <a:spLocks noEditPoints="1"/>
            </p:cNvSpPr>
            <p:nvPr/>
          </p:nvSpPr>
          <p:spPr bwMode="auto">
            <a:xfrm>
              <a:off x="821668" y="2962934"/>
              <a:ext cx="298748" cy="230613"/>
            </a:xfrm>
            <a:custGeom>
              <a:avLst/>
              <a:gdLst>
                <a:gd name="T0" fmla="*/ 38 w 48"/>
                <a:gd name="T1" fmla="*/ 30 h 37"/>
                <a:gd name="T2" fmla="*/ 30 w 48"/>
                <a:gd name="T3" fmla="*/ 37 h 37"/>
                <a:gd name="T4" fmla="*/ 8 w 48"/>
                <a:gd name="T5" fmla="*/ 37 h 37"/>
                <a:gd name="T6" fmla="*/ 0 w 48"/>
                <a:gd name="T7" fmla="*/ 30 h 37"/>
                <a:gd name="T8" fmla="*/ 0 w 48"/>
                <a:gd name="T9" fmla="*/ 7 h 37"/>
                <a:gd name="T10" fmla="*/ 8 w 48"/>
                <a:gd name="T11" fmla="*/ 0 h 37"/>
                <a:gd name="T12" fmla="*/ 30 w 48"/>
                <a:gd name="T13" fmla="*/ 0 h 37"/>
                <a:gd name="T14" fmla="*/ 33 w 48"/>
                <a:gd name="T15" fmla="*/ 0 h 37"/>
                <a:gd name="T16" fmla="*/ 34 w 48"/>
                <a:gd name="T17" fmla="*/ 1 h 37"/>
                <a:gd name="T18" fmla="*/ 34 w 48"/>
                <a:gd name="T19" fmla="*/ 2 h 37"/>
                <a:gd name="T20" fmla="*/ 32 w 48"/>
                <a:gd name="T21" fmla="*/ 3 h 37"/>
                <a:gd name="T22" fmla="*/ 31 w 48"/>
                <a:gd name="T23" fmla="*/ 3 h 37"/>
                <a:gd name="T24" fmla="*/ 30 w 48"/>
                <a:gd name="T25" fmla="*/ 3 h 37"/>
                <a:gd name="T26" fmla="*/ 8 w 48"/>
                <a:gd name="T27" fmla="*/ 3 h 37"/>
                <a:gd name="T28" fmla="*/ 4 w 48"/>
                <a:gd name="T29" fmla="*/ 7 h 37"/>
                <a:gd name="T30" fmla="*/ 4 w 48"/>
                <a:gd name="T31" fmla="*/ 30 h 37"/>
                <a:gd name="T32" fmla="*/ 8 w 48"/>
                <a:gd name="T33" fmla="*/ 34 h 37"/>
                <a:gd name="T34" fmla="*/ 30 w 48"/>
                <a:gd name="T35" fmla="*/ 34 h 37"/>
                <a:gd name="T36" fmla="*/ 34 w 48"/>
                <a:gd name="T37" fmla="*/ 30 h 37"/>
                <a:gd name="T38" fmla="*/ 34 w 48"/>
                <a:gd name="T39" fmla="*/ 26 h 37"/>
                <a:gd name="T40" fmla="*/ 35 w 48"/>
                <a:gd name="T41" fmla="*/ 26 h 37"/>
                <a:gd name="T42" fmla="*/ 36 w 48"/>
                <a:gd name="T43" fmla="*/ 24 h 37"/>
                <a:gd name="T44" fmla="*/ 37 w 48"/>
                <a:gd name="T45" fmla="*/ 24 h 37"/>
                <a:gd name="T46" fmla="*/ 38 w 48"/>
                <a:gd name="T47" fmla="*/ 25 h 37"/>
                <a:gd name="T48" fmla="*/ 38 w 48"/>
                <a:gd name="T49" fmla="*/ 30 h 37"/>
                <a:gd name="T50" fmla="*/ 43 w 48"/>
                <a:gd name="T51" fmla="*/ 13 h 37"/>
                <a:gd name="T52" fmla="*/ 25 w 48"/>
                <a:gd name="T53" fmla="*/ 31 h 37"/>
                <a:gd name="T54" fmla="*/ 17 w 48"/>
                <a:gd name="T55" fmla="*/ 31 h 37"/>
                <a:gd name="T56" fmla="*/ 17 w 48"/>
                <a:gd name="T57" fmla="*/ 23 h 37"/>
                <a:gd name="T58" fmla="*/ 35 w 48"/>
                <a:gd name="T59" fmla="*/ 5 h 37"/>
                <a:gd name="T60" fmla="*/ 43 w 48"/>
                <a:gd name="T61" fmla="*/ 13 h 37"/>
                <a:gd name="T62" fmla="*/ 27 w 48"/>
                <a:gd name="T63" fmla="*/ 25 h 37"/>
                <a:gd name="T64" fmla="*/ 23 w 48"/>
                <a:gd name="T65" fmla="*/ 21 h 37"/>
                <a:gd name="T66" fmla="*/ 20 w 48"/>
                <a:gd name="T67" fmla="*/ 24 h 37"/>
                <a:gd name="T68" fmla="*/ 20 w 48"/>
                <a:gd name="T69" fmla="*/ 25 h 37"/>
                <a:gd name="T70" fmla="*/ 22 w 48"/>
                <a:gd name="T71" fmla="*/ 25 h 37"/>
                <a:gd name="T72" fmla="*/ 22 w 48"/>
                <a:gd name="T73" fmla="*/ 28 h 37"/>
                <a:gd name="T74" fmla="*/ 24 w 48"/>
                <a:gd name="T75" fmla="*/ 28 h 37"/>
                <a:gd name="T76" fmla="*/ 27 w 48"/>
                <a:gd name="T77" fmla="*/ 25 h 37"/>
                <a:gd name="T78" fmla="*/ 35 w 48"/>
                <a:gd name="T79" fmla="*/ 9 h 37"/>
                <a:gd name="T80" fmla="*/ 25 w 48"/>
                <a:gd name="T81" fmla="*/ 18 h 37"/>
                <a:gd name="T82" fmla="*/ 25 w 48"/>
                <a:gd name="T83" fmla="*/ 19 h 37"/>
                <a:gd name="T84" fmla="*/ 26 w 48"/>
                <a:gd name="T85" fmla="*/ 19 h 37"/>
                <a:gd name="T86" fmla="*/ 36 w 48"/>
                <a:gd name="T87" fmla="*/ 10 h 37"/>
                <a:gd name="T88" fmla="*/ 36 w 48"/>
                <a:gd name="T89" fmla="*/ 9 h 37"/>
                <a:gd name="T90" fmla="*/ 35 w 48"/>
                <a:gd name="T91" fmla="*/ 9 h 37"/>
                <a:gd name="T92" fmla="*/ 45 w 48"/>
                <a:gd name="T93" fmla="*/ 11 h 37"/>
                <a:gd name="T94" fmla="*/ 37 w 48"/>
                <a:gd name="T95" fmla="*/ 3 h 37"/>
                <a:gd name="T96" fmla="*/ 39 w 48"/>
                <a:gd name="T97" fmla="*/ 1 h 37"/>
                <a:gd name="T98" fmla="*/ 43 w 48"/>
                <a:gd name="T99" fmla="*/ 1 h 37"/>
                <a:gd name="T100" fmla="*/ 47 w 48"/>
                <a:gd name="T101" fmla="*/ 5 h 37"/>
                <a:gd name="T102" fmla="*/ 47 w 48"/>
                <a:gd name="T103" fmla="*/ 8 h 37"/>
                <a:gd name="T104" fmla="*/ 45 w 48"/>
                <a:gd name="T105" fmla="*/ 1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8" h="37">
                  <a:moveTo>
                    <a:pt x="38" y="30"/>
                  </a:moveTo>
                  <a:cubicBezTo>
                    <a:pt x="38" y="34"/>
                    <a:pt x="34" y="37"/>
                    <a:pt x="30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4" y="37"/>
                    <a:pt x="0" y="34"/>
                    <a:pt x="0" y="3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1" y="0"/>
                    <a:pt x="32" y="0"/>
                    <a:pt x="33" y="0"/>
                  </a:cubicBezTo>
                  <a:cubicBezTo>
                    <a:pt x="34" y="0"/>
                    <a:pt x="34" y="1"/>
                    <a:pt x="34" y="1"/>
                  </a:cubicBezTo>
                  <a:cubicBezTo>
                    <a:pt x="34" y="1"/>
                    <a:pt x="34" y="2"/>
                    <a:pt x="34" y="2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3"/>
                    <a:pt x="32" y="3"/>
                    <a:pt x="31" y="3"/>
                  </a:cubicBezTo>
                  <a:cubicBezTo>
                    <a:pt x="31" y="3"/>
                    <a:pt x="31" y="3"/>
                    <a:pt x="30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6" y="3"/>
                    <a:pt x="4" y="5"/>
                    <a:pt x="4" y="7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4" y="32"/>
                    <a:pt x="6" y="34"/>
                    <a:pt x="8" y="3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33" y="34"/>
                    <a:pt x="34" y="32"/>
                    <a:pt x="34" y="30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6"/>
                    <a:pt x="35" y="26"/>
                    <a:pt x="35" y="26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38" y="24"/>
                    <a:pt x="38" y="24"/>
                    <a:pt x="38" y="25"/>
                  </a:cubicBezTo>
                  <a:lnTo>
                    <a:pt x="38" y="30"/>
                  </a:lnTo>
                  <a:close/>
                  <a:moveTo>
                    <a:pt x="43" y="13"/>
                  </a:moveTo>
                  <a:cubicBezTo>
                    <a:pt x="25" y="31"/>
                    <a:pt x="25" y="31"/>
                    <a:pt x="25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5" y="5"/>
                    <a:pt x="35" y="5"/>
                    <a:pt x="35" y="5"/>
                  </a:cubicBezTo>
                  <a:lnTo>
                    <a:pt x="43" y="13"/>
                  </a:lnTo>
                  <a:close/>
                  <a:moveTo>
                    <a:pt x="27" y="25"/>
                  </a:moveTo>
                  <a:cubicBezTo>
                    <a:pt x="23" y="21"/>
                    <a:pt x="23" y="21"/>
                    <a:pt x="23" y="21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4" y="28"/>
                    <a:pt x="24" y="28"/>
                    <a:pt x="24" y="28"/>
                  </a:cubicBezTo>
                  <a:lnTo>
                    <a:pt x="27" y="25"/>
                  </a:lnTo>
                  <a:close/>
                  <a:moveTo>
                    <a:pt x="35" y="9"/>
                  </a:moveTo>
                  <a:cubicBezTo>
                    <a:pt x="25" y="18"/>
                    <a:pt x="25" y="18"/>
                    <a:pt x="25" y="18"/>
                  </a:cubicBezTo>
                  <a:cubicBezTo>
                    <a:pt x="25" y="18"/>
                    <a:pt x="25" y="19"/>
                    <a:pt x="25" y="19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5" y="8"/>
                    <a:pt x="35" y="8"/>
                    <a:pt x="35" y="9"/>
                  </a:cubicBezTo>
                  <a:close/>
                  <a:moveTo>
                    <a:pt x="45" y="11"/>
                  </a:moveTo>
                  <a:cubicBezTo>
                    <a:pt x="37" y="3"/>
                    <a:pt x="37" y="3"/>
                    <a:pt x="37" y="3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40" y="0"/>
                    <a:pt x="42" y="0"/>
                    <a:pt x="43" y="1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8" y="6"/>
                    <a:pt x="48" y="7"/>
                    <a:pt x="47" y="8"/>
                  </a:cubicBezTo>
                  <a:lnTo>
                    <a:pt x="45" y="11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3811804" y="1218387"/>
            <a:ext cx="4031387" cy="4497389"/>
            <a:chOff x="3811804" y="1218387"/>
            <a:chExt cx="4031387" cy="4497389"/>
          </a:xfrm>
        </p:grpSpPr>
        <p:grpSp>
          <p:nvGrpSpPr>
            <p:cNvPr id="21" name="组合 20"/>
            <p:cNvGrpSpPr/>
            <p:nvPr/>
          </p:nvGrpSpPr>
          <p:grpSpPr>
            <a:xfrm>
              <a:off x="4640539" y="1218387"/>
              <a:ext cx="3202652" cy="3761880"/>
              <a:chOff x="4735789" y="1736725"/>
              <a:chExt cx="3202652" cy="3761880"/>
            </a:xfrm>
          </p:grpSpPr>
          <p:sp>
            <p:nvSpPr>
              <p:cNvPr id="28" name="Freeform 6"/>
              <p:cNvSpPr>
                <a:spLocks/>
              </p:cNvSpPr>
              <p:nvPr/>
            </p:nvSpPr>
            <p:spPr bwMode="auto">
              <a:xfrm>
                <a:off x="5930826" y="2815966"/>
                <a:ext cx="1420451" cy="1604622"/>
              </a:xfrm>
              <a:custGeom>
                <a:avLst/>
                <a:gdLst>
                  <a:gd name="T0" fmla="*/ 680 w 692"/>
                  <a:gd name="T1" fmla="*/ 782 h 782"/>
                  <a:gd name="T2" fmla="*/ 653 w 692"/>
                  <a:gd name="T3" fmla="*/ 458 h 782"/>
                  <a:gd name="T4" fmla="*/ 0 w 692"/>
                  <a:gd name="T5" fmla="*/ 98 h 782"/>
                  <a:gd name="T6" fmla="*/ 499 w 692"/>
                  <a:gd name="T7" fmla="*/ 438 h 782"/>
                  <a:gd name="T8" fmla="*/ 543 w 692"/>
                  <a:gd name="T9" fmla="*/ 749 h 782"/>
                  <a:gd name="T10" fmla="*/ 577 w 692"/>
                  <a:gd name="T11" fmla="*/ 744 h 782"/>
                  <a:gd name="T12" fmla="*/ 680 w 692"/>
                  <a:gd name="T13" fmla="*/ 782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92" h="782">
                    <a:moveTo>
                      <a:pt x="680" y="782"/>
                    </a:moveTo>
                    <a:cubicBezTo>
                      <a:pt x="689" y="680"/>
                      <a:pt x="692" y="558"/>
                      <a:pt x="653" y="458"/>
                    </a:cubicBezTo>
                    <a:cubicBezTo>
                      <a:pt x="536" y="155"/>
                      <a:pt x="261" y="0"/>
                      <a:pt x="0" y="98"/>
                    </a:cubicBezTo>
                    <a:cubicBezTo>
                      <a:pt x="248" y="90"/>
                      <a:pt x="424" y="299"/>
                      <a:pt x="499" y="438"/>
                    </a:cubicBezTo>
                    <a:cubicBezTo>
                      <a:pt x="550" y="532"/>
                      <a:pt x="567" y="645"/>
                      <a:pt x="543" y="749"/>
                    </a:cubicBezTo>
                    <a:cubicBezTo>
                      <a:pt x="577" y="744"/>
                      <a:pt x="577" y="744"/>
                      <a:pt x="577" y="744"/>
                    </a:cubicBezTo>
                    <a:lnTo>
                      <a:pt x="680" y="782"/>
                    </a:lnTo>
                    <a:close/>
                  </a:path>
                </a:pathLst>
              </a:custGeom>
              <a:solidFill>
                <a:srgbClr val="2099A7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9" name="Freeform 7"/>
              <p:cNvSpPr>
                <a:spLocks/>
              </p:cNvSpPr>
              <p:nvPr/>
            </p:nvSpPr>
            <p:spPr bwMode="auto">
              <a:xfrm>
                <a:off x="6757722" y="4330067"/>
                <a:ext cx="785376" cy="1168538"/>
              </a:xfrm>
              <a:custGeom>
                <a:avLst/>
                <a:gdLst>
                  <a:gd name="T0" fmla="*/ 349 w 742"/>
                  <a:gd name="T1" fmla="*/ 0 h 1104"/>
                  <a:gd name="T2" fmla="*/ 283 w 742"/>
                  <a:gd name="T3" fmla="*/ 10 h 1104"/>
                  <a:gd name="T4" fmla="*/ 0 w 742"/>
                  <a:gd name="T5" fmla="*/ 43 h 1104"/>
                  <a:gd name="T6" fmla="*/ 387 w 742"/>
                  <a:gd name="T7" fmla="*/ 1104 h 1104"/>
                  <a:gd name="T8" fmla="*/ 742 w 742"/>
                  <a:gd name="T9" fmla="*/ 1065 h 1104"/>
                  <a:gd name="T10" fmla="*/ 349 w 742"/>
                  <a:gd name="T11" fmla="*/ 0 h 1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42" h="1104">
                    <a:moveTo>
                      <a:pt x="349" y="0"/>
                    </a:moveTo>
                    <a:lnTo>
                      <a:pt x="283" y="10"/>
                    </a:lnTo>
                    <a:lnTo>
                      <a:pt x="0" y="43"/>
                    </a:lnTo>
                    <a:lnTo>
                      <a:pt x="387" y="1104"/>
                    </a:lnTo>
                    <a:lnTo>
                      <a:pt x="742" y="1065"/>
                    </a:lnTo>
                    <a:lnTo>
                      <a:pt x="349" y="0"/>
                    </a:lnTo>
                    <a:close/>
                  </a:path>
                </a:pathLst>
              </a:custGeom>
              <a:solidFill>
                <a:srgbClr val="2099A7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0" name="Freeform 8"/>
              <p:cNvSpPr>
                <a:spLocks/>
              </p:cNvSpPr>
              <p:nvPr/>
            </p:nvSpPr>
            <p:spPr bwMode="auto">
              <a:xfrm>
                <a:off x="4735789" y="2723209"/>
                <a:ext cx="714459" cy="703875"/>
              </a:xfrm>
              <a:custGeom>
                <a:avLst/>
                <a:gdLst>
                  <a:gd name="T0" fmla="*/ 185 w 348"/>
                  <a:gd name="T1" fmla="*/ 6 h 343"/>
                  <a:gd name="T2" fmla="*/ 193 w 348"/>
                  <a:gd name="T3" fmla="*/ 0 h 343"/>
                  <a:gd name="T4" fmla="*/ 0 w 348"/>
                  <a:gd name="T5" fmla="*/ 31 h 343"/>
                  <a:gd name="T6" fmla="*/ 42 w 348"/>
                  <a:gd name="T7" fmla="*/ 343 h 343"/>
                  <a:gd name="T8" fmla="*/ 348 w 348"/>
                  <a:gd name="T9" fmla="*/ 310 h 343"/>
                  <a:gd name="T10" fmla="*/ 347 w 348"/>
                  <a:gd name="T11" fmla="*/ 302 h 343"/>
                  <a:gd name="T12" fmla="*/ 343 w 348"/>
                  <a:gd name="T13" fmla="*/ 307 h 343"/>
                  <a:gd name="T14" fmla="*/ 185 w 348"/>
                  <a:gd name="T15" fmla="*/ 6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48" h="343">
                    <a:moveTo>
                      <a:pt x="185" y="6"/>
                    </a:moveTo>
                    <a:cubicBezTo>
                      <a:pt x="188" y="4"/>
                      <a:pt x="190" y="2"/>
                      <a:pt x="193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42" y="343"/>
                      <a:pt x="42" y="343"/>
                      <a:pt x="42" y="343"/>
                    </a:cubicBezTo>
                    <a:cubicBezTo>
                      <a:pt x="348" y="310"/>
                      <a:pt x="348" y="310"/>
                      <a:pt x="348" y="310"/>
                    </a:cubicBezTo>
                    <a:cubicBezTo>
                      <a:pt x="347" y="302"/>
                      <a:pt x="347" y="302"/>
                      <a:pt x="347" y="302"/>
                    </a:cubicBezTo>
                    <a:cubicBezTo>
                      <a:pt x="346" y="304"/>
                      <a:pt x="345" y="305"/>
                      <a:pt x="343" y="307"/>
                    </a:cubicBezTo>
                    <a:cubicBezTo>
                      <a:pt x="343" y="306"/>
                      <a:pt x="276" y="170"/>
                      <a:pt x="185" y="6"/>
                    </a:cubicBezTo>
                    <a:close/>
                  </a:path>
                </a:pathLst>
              </a:custGeom>
              <a:solidFill>
                <a:srgbClr val="2099A7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1" name="Freeform 13"/>
              <p:cNvSpPr>
                <a:spLocks/>
              </p:cNvSpPr>
              <p:nvPr/>
            </p:nvSpPr>
            <p:spPr bwMode="auto">
              <a:xfrm>
                <a:off x="5128515" y="1736725"/>
                <a:ext cx="2808089" cy="3715188"/>
              </a:xfrm>
              <a:custGeom>
                <a:avLst/>
                <a:gdLst>
                  <a:gd name="T0" fmla="*/ 1365 w 1368"/>
                  <a:gd name="T1" fmla="*/ 1403 h 1810"/>
                  <a:gd name="T2" fmla="*/ 1262 w 1368"/>
                  <a:gd name="T3" fmla="*/ 1359 h 1810"/>
                  <a:gd name="T4" fmla="*/ 1118 w 1368"/>
                  <a:gd name="T5" fmla="*/ 648 h 1810"/>
                  <a:gd name="T6" fmla="*/ 0 w 1368"/>
                  <a:gd name="T7" fmla="*/ 485 h 1810"/>
                  <a:gd name="T8" fmla="*/ 158 w 1368"/>
                  <a:gd name="T9" fmla="*/ 785 h 1810"/>
                  <a:gd name="T10" fmla="*/ 395 w 1368"/>
                  <a:gd name="T11" fmla="*/ 615 h 1810"/>
                  <a:gd name="T12" fmla="*/ 1048 w 1368"/>
                  <a:gd name="T13" fmla="*/ 975 h 1810"/>
                  <a:gd name="T14" fmla="*/ 1075 w 1368"/>
                  <a:gd name="T15" fmla="*/ 1299 h 1810"/>
                  <a:gd name="T16" fmla="*/ 972 w 1368"/>
                  <a:gd name="T17" fmla="*/ 1261 h 1810"/>
                  <a:gd name="T18" fmla="*/ 1020 w 1368"/>
                  <a:gd name="T19" fmla="*/ 1390 h 1810"/>
                  <a:gd name="T20" fmla="*/ 1175 w 1368"/>
                  <a:gd name="T21" fmla="*/ 1810 h 1810"/>
                  <a:gd name="T22" fmla="*/ 1365 w 1368"/>
                  <a:gd name="T23" fmla="*/ 1403 h 18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368" h="1810">
                    <a:moveTo>
                      <a:pt x="1365" y="1403"/>
                    </a:moveTo>
                    <a:cubicBezTo>
                      <a:pt x="1262" y="1359"/>
                      <a:pt x="1262" y="1359"/>
                      <a:pt x="1262" y="1359"/>
                    </a:cubicBezTo>
                    <a:cubicBezTo>
                      <a:pt x="1262" y="1359"/>
                      <a:pt x="1368" y="1058"/>
                      <a:pt x="1118" y="648"/>
                    </a:cubicBezTo>
                    <a:cubicBezTo>
                      <a:pt x="1045" y="530"/>
                      <a:pt x="605" y="0"/>
                      <a:pt x="0" y="485"/>
                    </a:cubicBezTo>
                    <a:cubicBezTo>
                      <a:pt x="91" y="649"/>
                      <a:pt x="158" y="785"/>
                      <a:pt x="158" y="785"/>
                    </a:cubicBezTo>
                    <a:cubicBezTo>
                      <a:pt x="232" y="701"/>
                      <a:pt x="313" y="646"/>
                      <a:pt x="395" y="615"/>
                    </a:cubicBezTo>
                    <a:cubicBezTo>
                      <a:pt x="656" y="517"/>
                      <a:pt x="931" y="672"/>
                      <a:pt x="1048" y="975"/>
                    </a:cubicBezTo>
                    <a:cubicBezTo>
                      <a:pt x="1087" y="1075"/>
                      <a:pt x="1084" y="1197"/>
                      <a:pt x="1075" y="1299"/>
                    </a:cubicBezTo>
                    <a:cubicBezTo>
                      <a:pt x="972" y="1261"/>
                      <a:pt x="972" y="1261"/>
                      <a:pt x="972" y="1261"/>
                    </a:cubicBezTo>
                    <a:cubicBezTo>
                      <a:pt x="1020" y="1390"/>
                      <a:pt x="1020" y="1390"/>
                      <a:pt x="1020" y="1390"/>
                    </a:cubicBezTo>
                    <a:cubicBezTo>
                      <a:pt x="1175" y="1810"/>
                      <a:pt x="1175" y="1810"/>
                      <a:pt x="1175" y="1810"/>
                    </a:cubicBezTo>
                    <a:lnTo>
                      <a:pt x="1365" y="1403"/>
                    </a:lnTo>
                    <a:close/>
                  </a:path>
                </a:pathLst>
              </a:custGeom>
              <a:solidFill>
                <a:srgbClr val="07C1D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2" name="Freeform 14"/>
              <p:cNvSpPr>
                <a:spLocks/>
              </p:cNvSpPr>
              <p:nvPr/>
            </p:nvSpPr>
            <p:spPr bwMode="auto">
              <a:xfrm>
                <a:off x="4740061" y="2260662"/>
                <a:ext cx="1623675" cy="642484"/>
              </a:xfrm>
              <a:custGeom>
                <a:avLst/>
                <a:gdLst>
                  <a:gd name="T0" fmla="*/ 177 w 791"/>
                  <a:gd name="T1" fmla="*/ 231 h 313"/>
                  <a:gd name="T2" fmla="*/ 221 w 791"/>
                  <a:gd name="T3" fmla="*/ 311 h 313"/>
                  <a:gd name="T4" fmla="*/ 228 w 791"/>
                  <a:gd name="T5" fmla="*/ 313 h 313"/>
                  <a:gd name="T6" fmla="*/ 183 w 791"/>
                  <a:gd name="T7" fmla="*/ 231 h 313"/>
                  <a:gd name="T8" fmla="*/ 791 w 791"/>
                  <a:gd name="T9" fmla="*/ 39 h 313"/>
                  <a:gd name="T10" fmla="*/ 350 w 791"/>
                  <a:gd name="T11" fmla="*/ 65 h 313"/>
                  <a:gd name="T12" fmla="*/ 0 w 791"/>
                  <a:gd name="T13" fmla="*/ 254 h 313"/>
                  <a:gd name="T14" fmla="*/ 186 w 791"/>
                  <a:gd name="T15" fmla="*/ 224 h 313"/>
                  <a:gd name="T16" fmla="*/ 177 w 791"/>
                  <a:gd name="T17" fmla="*/ 231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1" h="313">
                    <a:moveTo>
                      <a:pt x="177" y="231"/>
                    </a:moveTo>
                    <a:cubicBezTo>
                      <a:pt x="193" y="259"/>
                      <a:pt x="207" y="286"/>
                      <a:pt x="221" y="311"/>
                    </a:cubicBezTo>
                    <a:cubicBezTo>
                      <a:pt x="228" y="313"/>
                      <a:pt x="228" y="313"/>
                      <a:pt x="228" y="313"/>
                    </a:cubicBezTo>
                    <a:cubicBezTo>
                      <a:pt x="214" y="287"/>
                      <a:pt x="199" y="259"/>
                      <a:pt x="183" y="231"/>
                    </a:cubicBezTo>
                    <a:cubicBezTo>
                      <a:pt x="413" y="46"/>
                      <a:pt x="620" y="8"/>
                      <a:pt x="791" y="39"/>
                    </a:cubicBezTo>
                    <a:cubicBezTo>
                      <a:pt x="667" y="0"/>
                      <a:pt x="445" y="48"/>
                      <a:pt x="350" y="65"/>
                    </a:cubicBezTo>
                    <a:cubicBezTo>
                      <a:pt x="249" y="83"/>
                      <a:pt x="32" y="232"/>
                      <a:pt x="0" y="254"/>
                    </a:cubicBezTo>
                    <a:cubicBezTo>
                      <a:pt x="186" y="224"/>
                      <a:pt x="186" y="224"/>
                      <a:pt x="186" y="224"/>
                    </a:cubicBezTo>
                    <a:cubicBezTo>
                      <a:pt x="183" y="227"/>
                      <a:pt x="180" y="229"/>
                      <a:pt x="177" y="231"/>
                    </a:cubicBezTo>
                    <a:close/>
                  </a:path>
                </a:pathLst>
              </a:custGeom>
              <a:solidFill>
                <a:srgbClr val="2099A7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" name="Freeform 15"/>
              <p:cNvSpPr>
                <a:spLocks/>
              </p:cNvSpPr>
              <p:nvPr/>
            </p:nvSpPr>
            <p:spPr bwMode="auto">
              <a:xfrm>
                <a:off x="7403900" y="3029132"/>
                <a:ext cx="534541" cy="2422781"/>
              </a:xfrm>
              <a:custGeom>
                <a:avLst/>
                <a:gdLst>
                  <a:gd name="T0" fmla="*/ 61 w 251"/>
                  <a:gd name="T1" fmla="*/ 1179 h 1179"/>
                  <a:gd name="T2" fmla="*/ 62 w 251"/>
                  <a:gd name="T3" fmla="*/ 915 h 1179"/>
                  <a:gd name="T4" fmla="*/ 64 w 251"/>
                  <a:gd name="T5" fmla="*/ 703 h 1179"/>
                  <a:gd name="T6" fmla="*/ 100 w 251"/>
                  <a:gd name="T7" fmla="*/ 687 h 1179"/>
                  <a:gd name="T8" fmla="*/ 55 w 251"/>
                  <a:gd name="T9" fmla="*/ 277 h 1179"/>
                  <a:gd name="T10" fmla="*/ 0 w 251"/>
                  <a:gd name="T11" fmla="*/ 0 h 1179"/>
                  <a:gd name="T12" fmla="*/ 148 w 251"/>
                  <a:gd name="T13" fmla="*/ 728 h 1179"/>
                  <a:gd name="T14" fmla="*/ 251 w 251"/>
                  <a:gd name="T15" fmla="*/ 772 h 1179"/>
                  <a:gd name="T16" fmla="*/ 61 w 251"/>
                  <a:gd name="T17" fmla="*/ 1179 h 1179"/>
                  <a:gd name="connsiteX0" fmla="*/ 2800 w 10370"/>
                  <a:gd name="connsiteY0" fmla="*/ 10013 h 10013"/>
                  <a:gd name="connsiteX1" fmla="*/ 2840 w 10370"/>
                  <a:gd name="connsiteY1" fmla="*/ 7774 h 10013"/>
                  <a:gd name="connsiteX2" fmla="*/ 2920 w 10370"/>
                  <a:gd name="connsiteY2" fmla="*/ 5976 h 10013"/>
                  <a:gd name="connsiteX3" fmla="*/ 4354 w 10370"/>
                  <a:gd name="connsiteY3" fmla="*/ 5840 h 10013"/>
                  <a:gd name="connsiteX4" fmla="*/ 2561 w 10370"/>
                  <a:gd name="connsiteY4" fmla="*/ 2362 h 10013"/>
                  <a:gd name="connsiteX5" fmla="*/ 0 w 10370"/>
                  <a:gd name="connsiteY5" fmla="*/ 0 h 10013"/>
                  <a:gd name="connsiteX6" fmla="*/ 6266 w 10370"/>
                  <a:gd name="connsiteY6" fmla="*/ 6188 h 10013"/>
                  <a:gd name="connsiteX7" fmla="*/ 10370 w 10370"/>
                  <a:gd name="connsiteY7" fmla="*/ 6561 h 10013"/>
                  <a:gd name="connsiteX8" fmla="*/ 2800 w 10370"/>
                  <a:gd name="connsiteY8" fmla="*/ 10013 h 10013"/>
                  <a:gd name="connsiteX0" fmla="*/ 2800 w 10370"/>
                  <a:gd name="connsiteY0" fmla="*/ 10013 h 10013"/>
                  <a:gd name="connsiteX1" fmla="*/ 2840 w 10370"/>
                  <a:gd name="connsiteY1" fmla="*/ 7774 h 10013"/>
                  <a:gd name="connsiteX2" fmla="*/ 2920 w 10370"/>
                  <a:gd name="connsiteY2" fmla="*/ 5976 h 10013"/>
                  <a:gd name="connsiteX3" fmla="*/ 4354 w 10370"/>
                  <a:gd name="connsiteY3" fmla="*/ 5840 h 10013"/>
                  <a:gd name="connsiteX4" fmla="*/ 2561 w 10370"/>
                  <a:gd name="connsiteY4" fmla="*/ 2362 h 10013"/>
                  <a:gd name="connsiteX5" fmla="*/ 0 w 10370"/>
                  <a:gd name="connsiteY5" fmla="*/ 0 h 10013"/>
                  <a:gd name="connsiteX6" fmla="*/ 6266 w 10370"/>
                  <a:gd name="connsiteY6" fmla="*/ 6188 h 10013"/>
                  <a:gd name="connsiteX7" fmla="*/ 10370 w 10370"/>
                  <a:gd name="connsiteY7" fmla="*/ 6561 h 10013"/>
                  <a:gd name="connsiteX8" fmla="*/ 2800 w 10370"/>
                  <a:gd name="connsiteY8" fmla="*/ 10013 h 10013"/>
                  <a:gd name="connsiteX0" fmla="*/ 2800 w 10370"/>
                  <a:gd name="connsiteY0" fmla="*/ 10013 h 10013"/>
                  <a:gd name="connsiteX1" fmla="*/ 2840 w 10370"/>
                  <a:gd name="connsiteY1" fmla="*/ 7774 h 10013"/>
                  <a:gd name="connsiteX2" fmla="*/ 2920 w 10370"/>
                  <a:gd name="connsiteY2" fmla="*/ 5976 h 10013"/>
                  <a:gd name="connsiteX3" fmla="*/ 4354 w 10370"/>
                  <a:gd name="connsiteY3" fmla="*/ 5840 h 10013"/>
                  <a:gd name="connsiteX4" fmla="*/ 2561 w 10370"/>
                  <a:gd name="connsiteY4" fmla="*/ 2362 h 10013"/>
                  <a:gd name="connsiteX5" fmla="*/ 0 w 10370"/>
                  <a:gd name="connsiteY5" fmla="*/ 0 h 10013"/>
                  <a:gd name="connsiteX6" fmla="*/ 6266 w 10370"/>
                  <a:gd name="connsiteY6" fmla="*/ 6188 h 10013"/>
                  <a:gd name="connsiteX7" fmla="*/ 10370 w 10370"/>
                  <a:gd name="connsiteY7" fmla="*/ 6561 h 10013"/>
                  <a:gd name="connsiteX8" fmla="*/ 2800 w 10370"/>
                  <a:gd name="connsiteY8" fmla="*/ 10013 h 100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370" h="10013">
                    <a:moveTo>
                      <a:pt x="2800" y="10013"/>
                    </a:moveTo>
                    <a:cubicBezTo>
                      <a:pt x="2800" y="9267"/>
                      <a:pt x="2800" y="8520"/>
                      <a:pt x="2840" y="7774"/>
                    </a:cubicBezTo>
                    <a:cubicBezTo>
                      <a:pt x="2840" y="7316"/>
                      <a:pt x="1964" y="6400"/>
                      <a:pt x="2920" y="5976"/>
                    </a:cubicBezTo>
                    <a:cubicBezTo>
                      <a:pt x="3159" y="5874"/>
                      <a:pt x="4155" y="5925"/>
                      <a:pt x="4354" y="5840"/>
                    </a:cubicBezTo>
                    <a:cubicBezTo>
                      <a:pt x="5908" y="4966"/>
                      <a:pt x="3318" y="3245"/>
                      <a:pt x="2561" y="2362"/>
                    </a:cubicBezTo>
                    <a:cubicBezTo>
                      <a:pt x="1924" y="1582"/>
                      <a:pt x="1155" y="746"/>
                      <a:pt x="0" y="0"/>
                    </a:cubicBezTo>
                    <a:cubicBezTo>
                      <a:pt x="2456" y="1004"/>
                      <a:pt x="9454" y="3219"/>
                      <a:pt x="6266" y="6188"/>
                    </a:cubicBezTo>
                    <a:cubicBezTo>
                      <a:pt x="8497" y="6442"/>
                      <a:pt x="10370" y="6561"/>
                      <a:pt x="10370" y="6561"/>
                    </a:cubicBezTo>
                    <a:lnTo>
                      <a:pt x="2800" y="10013"/>
                    </a:lnTo>
                    <a:close/>
                  </a:path>
                </a:pathLst>
              </a:custGeom>
              <a:gradFill>
                <a:gsLst>
                  <a:gs pos="0">
                    <a:srgbClr val="F1F1F1"/>
                  </a:gs>
                  <a:gs pos="35000">
                    <a:srgbClr val="F1F1F1">
                      <a:alpha val="0"/>
                    </a:srgbClr>
                  </a:gs>
                </a:gsLst>
                <a:lin ang="16800000" scaled="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4" name="Freeform 17"/>
              <p:cNvSpPr>
                <a:spLocks/>
              </p:cNvSpPr>
              <p:nvPr/>
            </p:nvSpPr>
            <p:spPr bwMode="auto">
              <a:xfrm>
                <a:off x="7125007" y="4325074"/>
                <a:ext cx="439260" cy="1127258"/>
              </a:xfrm>
              <a:custGeom>
                <a:avLst/>
                <a:gdLst>
                  <a:gd name="T0" fmla="*/ 44 w 415"/>
                  <a:gd name="T1" fmla="*/ 18 h 1065"/>
                  <a:gd name="T2" fmla="*/ 0 w 415"/>
                  <a:gd name="T3" fmla="*/ 0 h 1065"/>
                  <a:gd name="T4" fmla="*/ 93 w 415"/>
                  <a:gd name="T5" fmla="*/ 250 h 1065"/>
                  <a:gd name="T6" fmla="*/ 394 w 415"/>
                  <a:gd name="T7" fmla="*/ 1065 h 1065"/>
                  <a:gd name="T8" fmla="*/ 415 w 415"/>
                  <a:gd name="T9" fmla="*/ 1020 h 1065"/>
                  <a:gd name="T10" fmla="*/ 126 w 415"/>
                  <a:gd name="T11" fmla="*/ 235 h 1065"/>
                  <a:gd name="T12" fmla="*/ 44 w 415"/>
                  <a:gd name="T13" fmla="*/ 18 h 10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15" h="1065">
                    <a:moveTo>
                      <a:pt x="44" y="18"/>
                    </a:moveTo>
                    <a:lnTo>
                      <a:pt x="0" y="0"/>
                    </a:lnTo>
                    <a:lnTo>
                      <a:pt x="93" y="250"/>
                    </a:lnTo>
                    <a:lnTo>
                      <a:pt x="394" y="1065"/>
                    </a:lnTo>
                    <a:lnTo>
                      <a:pt x="415" y="1020"/>
                    </a:lnTo>
                    <a:lnTo>
                      <a:pt x="126" y="235"/>
                    </a:lnTo>
                    <a:lnTo>
                      <a:pt x="44" y="1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5" name="Freeform 18"/>
              <p:cNvSpPr>
                <a:spLocks/>
              </p:cNvSpPr>
              <p:nvPr/>
            </p:nvSpPr>
            <p:spPr bwMode="auto">
              <a:xfrm>
                <a:off x="5872398" y="2805977"/>
                <a:ext cx="1501952" cy="1604622"/>
              </a:xfrm>
              <a:custGeom>
                <a:avLst/>
                <a:gdLst>
                  <a:gd name="T0" fmla="*/ 694 w 732"/>
                  <a:gd name="T1" fmla="*/ 458 h 782"/>
                  <a:gd name="T2" fmla="*/ 41 w 732"/>
                  <a:gd name="T3" fmla="*/ 98 h 782"/>
                  <a:gd name="T4" fmla="*/ 0 w 732"/>
                  <a:gd name="T5" fmla="*/ 116 h 782"/>
                  <a:gd name="T6" fmla="*/ 24 w 732"/>
                  <a:gd name="T7" fmla="*/ 106 h 782"/>
                  <a:gd name="T8" fmla="*/ 677 w 732"/>
                  <a:gd name="T9" fmla="*/ 466 h 782"/>
                  <a:gd name="T10" fmla="*/ 705 w 732"/>
                  <a:gd name="T11" fmla="*/ 777 h 782"/>
                  <a:gd name="T12" fmla="*/ 720 w 732"/>
                  <a:gd name="T13" fmla="*/ 782 h 782"/>
                  <a:gd name="T14" fmla="*/ 694 w 732"/>
                  <a:gd name="T15" fmla="*/ 458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32" h="782">
                    <a:moveTo>
                      <a:pt x="694" y="458"/>
                    </a:moveTo>
                    <a:cubicBezTo>
                      <a:pt x="576" y="155"/>
                      <a:pt x="302" y="0"/>
                      <a:pt x="41" y="98"/>
                    </a:cubicBezTo>
                    <a:cubicBezTo>
                      <a:pt x="27" y="103"/>
                      <a:pt x="13" y="109"/>
                      <a:pt x="0" y="116"/>
                    </a:cubicBezTo>
                    <a:cubicBezTo>
                      <a:pt x="8" y="112"/>
                      <a:pt x="16" y="109"/>
                      <a:pt x="24" y="106"/>
                    </a:cubicBezTo>
                    <a:cubicBezTo>
                      <a:pt x="285" y="8"/>
                      <a:pt x="559" y="163"/>
                      <a:pt x="677" y="466"/>
                    </a:cubicBezTo>
                    <a:cubicBezTo>
                      <a:pt x="714" y="562"/>
                      <a:pt x="713" y="677"/>
                      <a:pt x="705" y="777"/>
                    </a:cubicBezTo>
                    <a:cubicBezTo>
                      <a:pt x="720" y="782"/>
                      <a:pt x="720" y="782"/>
                      <a:pt x="720" y="782"/>
                    </a:cubicBezTo>
                    <a:cubicBezTo>
                      <a:pt x="729" y="680"/>
                      <a:pt x="732" y="558"/>
                      <a:pt x="694" y="45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6" name="Freeform 19"/>
              <p:cNvSpPr>
                <a:spLocks/>
              </p:cNvSpPr>
              <p:nvPr/>
            </p:nvSpPr>
            <p:spPr bwMode="auto">
              <a:xfrm>
                <a:off x="7162161" y="4339997"/>
                <a:ext cx="189116" cy="100786"/>
              </a:xfrm>
              <a:custGeom>
                <a:avLst/>
                <a:gdLst>
                  <a:gd name="T0" fmla="*/ 86 w 86"/>
                  <a:gd name="T1" fmla="*/ 33 h 46"/>
                  <a:gd name="T2" fmla="*/ 0 w 86"/>
                  <a:gd name="T3" fmla="*/ 0 h 46"/>
                  <a:gd name="T4" fmla="*/ 6 w 86"/>
                  <a:gd name="T5" fmla="*/ 17 h 46"/>
                  <a:gd name="T6" fmla="*/ 85 w 86"/>
                  <a:gd name="T7" fmla="*/ 46 h 46"/>
                  <a:gd name="T8" fmla="*/ 86 w 86"/>
                  <a:gd name="T9" fmla="*/ 33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46">
                    <a:moveTo>
                      <a:pt x="86" y="33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85" y="46"/>
                      <a:pt x="85" y="46"/>
                      <a:pt x="85" y="46"/>
                    </a:cubicBezTo>
                    <a:cubicBezTo>
                      <a:pt x="86" y="42"/>
                      <a:pt x="86" y="37"/>
                      <a:pt x="86" y="3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7" name="Freeform 20"/>
              <p:cNvSpPr>
                <a:spLocks/>
              </p:cNvSpPr>
              <p:nvPr/>
            </p:nvSpPr>
            <p:spPr bwMode="auto">
              <a:xfrm>
                <a:off x="5089430" y="2462559"/>
                <a:ext cx="461488" cy="902865"/>
              </a:xfrm>
              <a:custGeom>
                <a:avLst/>
                <a:gdLst>
                  <a:gd name="T0" fmla="*/ 159 w 225"/>
                  <a:gd name="T1" fmla="*/ 440 h 440"/>
                  <a:gd name="T2" fmla="*/ 172 w 225"/>
                  <a:gd name="T3" fmla="*/ 426 h 440"/>
                  <a:gd name="T4" fmla="*/ 17 w 225"/>
                  <a:gd name="T5" fmla="*/ 132 h 440"/>
                  <a:gd name="T6" fmla="*/ 225 w 225"/>
                  <a:gd name="T7" fmla="*/ 0 h 440"/>
                  <a:gd name="T8" fmla="*/ 0 w 225"/>
                  <a:gd name="T9" fmla="*/ 140 h 440"/>
                  <a:gd name="T10" fmla="*/ 159 w 225"/>
                  <a:gd name="T11" fmla="*/ 440 h 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5" h="440">
                    <a:moveTo>
                      <a:pt x="159" y="440"/>
                    </a:moveTo>
                    <a:cubicBezTo>
                      <a:pt x="163" y="435"/>
                      <a:pt x="167" y="430"/>
                      <a:pt x="172" y="426"/>
                    </a:cubicBezTo>
                    <a:cubicBezTo>
                      <a:pt x="157" y="396"/>
                      <a:pt x="96" y="275"/>
                      <a:pt x="17" y="132"/>
                    </a:cubicBezTo>
                    <a:cubicBezTo>
                      <a:pt x="89" y="75"/>
                      <a:pt x="158" y="31"/>
                      <a:pt x="225" y="0"/>
                    </a:cubicBezTo>
                    <a:cubicBezTo>
                      <a:pt x="153" y="32"/>
                      <a:pt x="78" y="77"/>
                      <a:pt x="0" y="140"/>
                    </a:cubicBezTo>
                    <a:cubicBezTo>
                      <a:pt x="91" y="304"/>
                      <a:pt x="158" y="440"/>
                      <a:pt x="159" y="44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3811804" y="2336022"/>
              <a:ext cx="3511964" cy="3379754"/>
              <a:chOff x="3907054" y="2854360"/>
              <a:chExt cx="3511964" cy="3379754"/>
            </a:xfrm>
          </p:grpSpPr>
          <p:sp>
            <p:nvSpPr>
              <p:cNvPr id="23" name="Freeform 9"/>
              <p:cNvSpPr>
                <a:spLocks/>
              </p:cNvSpPr>
              <p:nvPr/>
            </p:nvSpPr>
            <p:spPr bwMode="auto">
              <a:xfrm>
                <a:off x="3907054" y="2863983"/>
                <a:ext cx="2598515" cy="3370130"/>
              </a:xfrm>
              <a:custGeom>
                <a:avLst/>
                <a:gdLst>
                  <a:gd name="T0" fmla="*/ 165 w 1266"/>
                  <a:gd name="T1" fmla="*/ 509 h 1642"/>
                  <a:gd name="T2" fmla="*/ 198 w 1266"/>
                  <a:gd name="T3" fmla="*/ 963 h 1642"/>
                  <a:gd name="T4" fmla="*/ 932 w 1266"/>
                  <a:gd name="T5" fmla="*/ 1642 h 1642"/>
                  <a:gd name="T6" fmla="*/ 1266 w 1266"/>
                  <a:gd name="T7" fmla="*/ 1613 h 1642"/>
                  <a:gd name="T8" fmla="*/ 1028 w 1266"/>
                  <a:gd name="T9" fmla="*/ 1594 h 1642"/>
                  <a:gd name="T10" fmla="*/ 362 w 1266"/>
                  <a:gd name="T11" fmla="*/ 812 h 1642"/>
                  <a:gd name="T12" fmla="*/ 529 w 1266"/>
                  <a:gd name="T13" fmla="*/ 0 h 1642"/>
                  <a:gd name="T14" fmla="*/ 359 w 1266"/>
                  <a:gd name="T15" fmla="*/ 15 h 1642"/>
                  <a:gd name="T16" fmla="*/ 0 w 1266"/>
                  <a:gd name="T17" fmla="*/ 532 h 1642"/>
                  <a:gd name="T18" fmla="*/ 165 w 1266"/>
                  <a:gd name="T19" fmla="*/ 509 h 16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66" h="1642">
                    <a:moveTo>
                      <a:pt x="165" y="509"/>
                    </a:moveTo>
                    <a:cubicBezTo>
                      <a:pt x="154" y="624"/>
                      <a:pt x="164" y="803"/>
                      <a:pt x="198" y="963"/>
                    </a:cubicBezTo>
                    <a:cubicBezTo>
                      <a:pt x="198" y="963"/>
                      <a:pt x="364" y="1543"/>
                      <a:pt x="932" y="1642"/>
                    </a:cubicBezTo>
                    <a:cubicBezTo>
                      <a:pt x="1053" y="1642"/>
                      <a:pt x="1213" y="1614"/>
                      <a:pt x="1266" y="1613"/>
                    </a:cubicBezTo>
                    <a:cubicBezTo>
                      <a:pt x="1223" y="1611"/>
                      <a:pt x="1119" y="1620"/>
                      <a:pt x="1028" y="1594"/>
                    </a:cubicBezTo>
                    <a:cubicBezTo>
                      <a:pt x="578" y="1479"/>
                      <a:pt x="400" y="999"/>
                      <a:pt x="362" y="812"/>
                    </a:cubicBezTo>
                    <a:cubicBezTo>
                      <a:pt x="325" y="625"/>
                      <a:pt x="286" y="320"/>
                      <a:pt x="529" y="0"/>
                    </a:cubicBezTo>
                    <a:cubicBezTo>
                      <a:pt x="359" y="15"/>
                      <a:pt x="359" y="15"/>
                      <a:pt x="359" y="15"/>
                    </a:cubicBezTo>
                    <a:cubicBezTo>
                      <a:pt x="359" y="15"/>
                      <a:pt x="8" y="501"/>
                      <a:pt x="0" y="532"/>
                    </a:cubicBezTo>
                    <a:lnTo>
                      <a:pt x="165" y="509"/>
                    </a:lnTo>
                    <a:close/>
                  </a:path>
                </a:pathLst>
              </a:custGeom>
              <a:solidFill>
                <a:srgbClr val="AA600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4" name="Freeform 10"/>
              <p:cNvSpPr>
                <a:spLocks/>
              </p:cNvSpPr>
              <p:nvPr/>
            </p:nvSpPr>
            <p:spPr bwMode="auto">
              <a:xfrm>
                <a:off x="4165318" y="2855515"/>
                <a:ext cx="3253700" cy="3356371"/>
              </a:xfrm>
              <a:custGeom>
                <a:avLst/>
                <a:gdLst>
                  <a:gd name="T0" fmla="*/ 207 w 1585"/>
                  <a:gd name="T1" fmla="*/ 484 h 1635"/>
                  <a:gd name="T2" fmla="*/ 230 w 1585"/>
                  <a:gd name="T3" fmla="*/ 816 h 1635"/>
                  <a:gd name="T4" fmla="*/ 902 w 1585"/>
                  <a:gd name="T5" fmla="*/ 1598 h 1635"/>
                  <a:gd name="T6" fmla="*/ 1039 w 1585"/>
                  <a:gd name="T7" fmla="*/ 1620 h 1635"/>
                  <a:gd name="T8" fmla="*/ 1585 w 1585"/>
                  <a:gd name="T9" fmla="*/ 1351 h 1635"/>
                  <a:gd name="T10" fmla="*/ 1482 w 1585"/>
                  <a:gd name="T11" fmla="*/ 1093 h 1635"/>
                  <a:gd name="T12" fmla="*/ 1070 w 1585"/>
                  <a:gd name="T13" fmla="*/ 1355 h 1635"/>
                  <a:gd name="T14" fmla="*/ 859 w 1585"/>
                  <a:gd name="T15" fmla="*/ 1292 h 1635"/>
                  <a:gd name="T16" fmla="*/ 839 w 1585"/>
                  <a:gd name="T17" fmla="*/ 1282 h 1635"/>
                  <a:gd name="T18" fmla="*/ 537 w 1585"/>
                  <a:gd name="T19" fmla="*/ 941 h 1635"/>
                  <a:gd name="T20" fmla="*/ 479 w 1585"/>
                  <a:gd name="T21" fmla="*/ 428 h 1635"/>
                  <a:gd name="T22" fmla="*/ 623 w 1585"/>
                  <a:gd name="T23" fmla="*/ 392 h 1635"/>
                  <a:gd name="T24" fmla="*/ 405 w 1585"/>
                  <a:gd name="T25" fmla="*/ 0 h 1635"/>
                  <a:gd name="T26" fmla="*/ 0 w 1585"/>
                  <a:gd name="T27" fmla="*/ 520 h 1635"/>
                  <a:gd name="T28" fmla="*/ 207 w 1585"/>
                  <a:gd name="T29" fmla="*/ 484 h 1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85" h="1635">
                    <a:moveTo>
                      <a:pt x="207" y="484"/>
                    </a:moveTo>
                    <a:cubicBezTo>
                      <a:pt x="197" y="632"/>
                      <a:pt x="209" y="713"/>
                      <a:pt x="230" y="816"/>
                    </a:cubicBezTo>
                    <a:cubicBezTo>
                      <a:pt x="267" y="1003"/>
                      <a:pt x="452" y="1483"/>
                      <a:pt x="902" y="1598"/>
                    </a:cubicBezTo>
                    <a:cubicBezTo>
                      <a:pt x="950" y="1611"/>
                      <a:pt x="996" y="1617"/>
                      <a:pt x="1039" y="1620"/>
                    </a:cubicBezTo>
                    <a:cubicBezTo>
                      <a:pt x="1312" y="1635"/>
                      <a:pt x="1514" y="1439"/>
                      <a:pt x="1585" y="1351"/>
                    </a:cubicBezTo>
                    <a:cubicBezTo>
                      <a:pt x="1541" y="1240"/>
                      <a:pt x="1527" y="1187"/>
                      <a:pt x="1482" y="1093"/>
                    </a:cubicBezTo>
                    <a:cubicBezTo>
                      <a:pt x="1387" y="1264"/>
                      <a:pt x="1223" y="1367"/>
                      <a:pt x="1070" y="1355"/>
                    </a:cubicBezTo>
                    <a:cubicBezTo>
                      <a:pt x="990" y="1348"/>
                      <a:pt x="920" y="1325"/>
                      <a:pt x="859" y="1292"/>
                    </a:cubicBezTo>
                    <a:cubicBezTo>
                      <a:pt x="852" y="1289"/>
                      <a:pt x="846" y="1285"/>
                      <a:pt x="839" y="1282"/>
                    </a:cubicBezTo>
                    <a:cubicBezTo>
                      <a:pt x="633" y="1162"/>
                      <a:pt x="537" y="941"/>
                      <a:pt x="537" y="941"/>
                    </a:cubicBezTo>
                    <a:cubicBezTo>
                      <a:pt x="472" y="761"/>
                      <a:pt x="462" y="544"/>
                      <a:pt x="479" y="428"/>
                    </a:cubicBezTo>
                    <a:cubicBezTo>
                      <a:pt x="623" y="392"/>
                      <a:pt x="623" y="392"/>
                      <a:pt x="623" y="392"/>
                    </a:cubicBezTo>
                    <a:cubicBezTo>
                      <a:pt x="491" y="150"/>
                      <a:pt x="405" y="0"/>
                      <a:pt x="405" y="0"/>
                    </a:cubicBezTo>
                    <a:cubicBezTo>
                      <a:pt x="200" y="224"/>
                      <a:pt x="18" y="499"/>
                      <a:pt x="0" y="520"/>
                    </a:cubicBezTo>
                    <a:lnTo>
                      <a:pt x="207" y="484"/>
                    </a:lnTo>
                    <a:close/>
                  </a:path>
                </a:pathLst>
              </a:custGeom>
              <a:solidFill>
                <a:srgbClr val="F5A60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5" name="Freeform 11"/>
              <p:cNvSpPr>
                <a:spLocks/>
              </p:cNvSpPr>
              <p:nvPr/>
            </p:nvSpPr>
            <p:spPr bwMode="auto">
              <a:xfrm>
                <a:off x="4173785" y="2875626"/>
                <a:ext cx="2656730" cy="3358488"/>
              </a:xfrm>
              <a:custGeom>
                <a:avLst/>
                <a:gdLst>
                  <a:gd name="T0" fmla="*/ 364 w 1294"/>
                  <a:gd name="T1" fmla="*/ 836 h 1636"/>
                  <a:gd name="T2" fmla="*/ 391 w 1294"/>
                  <a:gd name="T3" fmla="*/ 0 h 1636"/>
                  <a:gd name="T4" fmla="*/ 0 w 1294"/>
                  <a:gd name="T5" fmla="*/ 503 h 1636"/>
                  <a:gd name="T6" fmla="*/ 208 w 1294"/>
                  <a:gd name="T7" fmla="*/ 481 h 1636"/>
                  <a:gd name="T8" fmla="*/ 212 w 1294"/>
                  <a:gd name="T9" fmla="*/ 785 h 1636"/>
                  <a:gd name="T10" fmla="*/ 884 w 1294"/>
                  <a:gd name="T11" fmla="*/ 1567 h 1636"/>
                  <a:gd name="T12" fmla="*/ 1022 w 1294"/>
                  <a:gd name="T13" fmla="*/ 1589 h 1636"/>
                  <a:gd name="T14" fmla="*/ 364 w 1294"/>
                  <a:gd name="T15" fmla="*/ 836 h 1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94" h="1636">
                    <a:moveTo>
                      <a:pt x="364" y="836"/>
                    </a:moveTo>
                    <a:cubicBezTo>
                      <a:pt x="253" y="242"/>
                      <a:pt x="397" y="107"/>
                      <a:pt x="391" y="0"/>
                    </a:cubicBezTo>
                    <a:cubicBezTo>
                      <a:pt x="0" y="503"/>
                      <a:pt x="0" y="503"/>
                      <a:pt x="0" y="503"/>
                    </a:cubicBezTo>
                    <a:cubicBezTo>
                      <a:pt x="208" y="481"/>
                      <a:pt x="208" y="481"/>
                      <a:pt x="208" y="481"/>
                    </a:cubicBezTo>
                    <a:cubicBezTo>
                      <a:pt x="197" y="629"/>
                      <a:pt x="192" y="682"/>
                      <a:pt x="212" y="785"/>
                    </a:cubicBezTo>
                    <a:cubicBezTo>
                      <a:pt x="250" y="972"/>
                      <a:pt x="434" y="1452"/>
                      <a:pt x="884" y="1567"/>
                    </a:cubicBezTo>
                    <a:cubicBezTo>
                      <a:pt x="933" y="1580"/>
                      <a:pt x="978" y="1586"/>
                      <a:pt x="1022" y="1589"/>
                    </a:cubicBezTo>
                    <a:cubicBezTo>
                      <a:pt x="1294" y="1603"/>
                      <a:pt x="513" y="1636"/>
                      <a:pt x="364" y="836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25000"/>
                    </a:schemeClr>
                  </a:gs>
                </a:gsLst>
                <a:lin ang="16800000" scaled="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6" name="Freeform 12"/>
              <p:cNvSpPr>
                <a:spLocks/>
              </p:cNvSpPr>
              <p:nvPr/>
            </p:nvSpPr>
            <p:spPr bwMode="auto">
              <a:xfrm>
                <a:off x="5298927" y="4854943"/>
                <a:ext cx="1908400" cy="1342125"/>
              </a:xfrm>
              <a:custGeom>
                <a:avLst/>
                <a:gdLst>
                  <a:gd name="T0" fmla="*/ 287 w 930"/>
                  <a:gd name="T1" fmla="*/ 310 h 654"/>
                  <a:gd name="T2" fmla="*/ 307 w 930"/>
                  <a:gd name="T3" fmla="*/ 321 h 654"/>
                  <a:gd name="T4" fmla="*/ 518 w 930"/>
                  <a:gd name="T5" fmla="*/ 383 h 654"/>
                  <a:gd name="T6" fmla="*/ 930 w 930"/>
                  <a:gd name="T7" fmla="*/ 121 h 654"/>
                  <a:gd name="T8" fmla="*/ 744 w 930"/>
                  <a:gd name="T9" fmla="*/ 141 h 654"/>
                  <a:gd name="T10" fmla="*/ 0 w 930"/>
                  <a:gd name="T11" fmla="*/ 0 h 654"/>
                  <a:gd name="T12" fmla="*/ 287 w 930"/>
                  <a:gd name="T13" fmla="*/ 31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30" h="654">
                    <a:moveTo>
                      <a:pt x="287" y="310"/>
                    </a:moveTo>
                    <a:cubicBezTo>
                      <a:pt x="294" y="313"/>
                      <a:pt x="300" y="317"/>
                      <a:pt x="307" y="321"/>
                    </a:cubicBezTo>
                    <a:cubicBezTo>
                      <a:pt x="368" y="353"/>
                      <a:pt x="438" y="377"/>
                      <a:pt x="518" y="383"/>
                    </a:cubicBezTo>
                    <a:cubicBezTo>
                      <a:pt x="671" y="395"/>
                      <a:pt x="835" y="293"/>
                      <a:pt x="930" y="121"/>
                    </a:cubicBezTo>
                    <a:cubicBezTo>
                      <a:pt x="744" y="141"/>
                      <a:pt x="744" y="141"/>
                      <a:pt x="744" y="141"/>
                    </a:cubicBezTo>
                    <a:cubicBezTo>
                      <a:pt x="744" y="141"/>
                      <a:pt x="383" y="654"/>
                      <a:pt x="0" y="0"/>
                    </a:cubicBezTo>
                    <a:cubicBezTo>
                      <a:pt x="35" y="64"/>
                      <a:pt x="128" y="217"/>
                      <a:pt x="287" y="310"/>
                    </a:cubicBezTo>
                    <a:close/>
                  </a:path>
                </a:pathLst>
              </a:custGeom>
              <a:solidFill>
                <a:srgbClr val="AA600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7" name="Freeform 16"/>
              <p:cNvSpPr>
                <a:spLocks/>
              </p:cNvSpPr>
              <p:nvPr/>
            </p:nvSpPr>
            <p:spPr bwMode="auto">
              <a:xfrm>
                <a:off x="4165318" y="2854360"/>
                <a:ext cx="2707536" cy="3335201"/>
              </a:xfrm>
              <a:custGeom>
                <a:avLst/>
                <a:gdLst>
                  <a:gd name="T0" fmla="*/ 1319 w 1319"/>
                  <a:gd name="T1" fmla="*/ 1562 h 1625"/>
                  <a:gd name="T2" fmla="*/ 1056 w 1319"/>
                  <a:gd name="T3" fmla="*/ 1612 h 1625"/>
                  <a:gd name="T4" fmla="*/ 919 w 1319"/>
                  <a:gd name="T5" fmla="*/ 1591 h 1625"/>
                  <a:gd name="T6" fmla="*/ 247 w 1319"/>
                  <a:gd name="T7" fmla="*/ 808 h 1625"/>
                  <a:gd name="T8" fmla="*/ 224 w 1319"/>
                  <a:gd name="T9" fmla="*/ 476 h 1625"/>
                  <a:gd name="T10" fmla="*/ 17 w 1319"/>
                  <a:gd name="T11" fmla="*/ 512 h 1625"/>
                  <a:gd name="T12" fmla="*/ 409 w 1319"/>
                  <a:gd name="T13" fmla="*/ 7 h 1625"/>
                  <a:gd name="T14" fmla="*/ 405 w 1319"/>
                  <a:gd name="T15" fmla="*/ 0 h 1625"/>
                  <a:gd name="T16" fmla="*/ 0 w 1319"/>
                  <a:gd name="T17" fmla="*/ 520 h 1625"/>
                  <a:gd name="T18" fmla="*/ 207 w 1319"/>
                  <a:gd name="T19" fmla="*/ 484 h 1625"/>
                  <a:gd name="T20" fmla="*/ 230 w 1319"/>
                  <a:gd name="T21" fmla="*/ 816 h 1625"/>
                  <a:gd name="T22" fmla="*/ 902 w 1319"/>
                  <a:gd name="T23" fmla="*/ 1598 h 1625"/>
                  <a:gd name="T24" fmla="*/ 1039 w 1319"/>
                  <a:gd name="T25" fmla="*/ 1620 h 1625"/>
                  <a:gd name="T26" fmla="*/ 1319 w 1319"/>
                  <a:gd name="T27" fmla="*/ 1562 h 16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319" h="1625">
                    <a:moveTo>
                      <a:pt x="1319" y="1562"/>
                    </a:moveTo>
                    <a:cubicBezTo>
                      <a:pt x="1242" y="1596"/>
                      <a:pt x="1154" y="1617"/>
                      <a:pt x="1056" y="1612"/>
                    </a:cubicBezTo>
                    <a:cubicBezTo>
                      <a:pt x="1013" y="1610"/>
                      <a:pt x="967" y="1603"/>
                      <a:pt x="919" y="1591"/>
                    </a:cubicBezTo>
                    <a:cubicBezTo>
                      <a:pt x="469" y="1475"/>
                      <a:pt x="284" y="996"/>
                      <a:pt x="247" y="808"/>
                    </a:cubicBezTo>
                    <a:cubicBezTo>
                      <a:pt x="226" y="705"/>
                      <a:pt x="214" y="624"/>
                      <a:pt x="224" y="476"/>
                    </a:cubicBezTo>
                    <a:cubicBezTo>
                      <a:pt x="17" y="512"/>
                      <a:pt x="17" y="512"/>
                      <a:pt x="17" y="512"/>
                    </a:cubicBezTo>
                    <a:cubicBezTo>
                      <a:pt x="34" y="492"/>
                      <a:pt x="209" y="228"/>
                      <a:pt x="409" y="7"/>
                    </a:cubicBezTo>
                    <a:cubicBezTo>
                      <a:pt x="406" y="2"/>
                      <a:pt x="405" y="0"/>
                      <a:pt x="405" y="0"/>
                    </a:cubicBezTo>
                    <a:cubicBezTo>
                      <a:pt x="200" y="224"/>
                      <a:pt x="18" y="499"/>
                      <a:pt x="0" y="520"/>
                    </a:cubicBezTo>
                    <a:cubicBezTo>
                      <a:pt x="207" y="484"/>
                      <a:pt x="207" y="484"/>
                      <a:pt x="207" y="484"/>
                    </a:cubicBezTo>
                    <a:cubicBezTo>
                      <a:pt x="197" y="632"/>
                      <a:pt x="209" y="713"/>
                      <a:pt x="230" y="816"/>
                    </a:cubicBezTo>
                    <a:cubicBezTo>
                      <a:pt x="267" y="1003"/>
                      <a:pt x="452" y="1483"/>
                      <a:pt x="902" y="1598"/>
                    </a:cubicBezTo>
                    <a:cubicBezTo>
                      <a:pt x="950" y="1611"/>
                      <a:pt x="996" y="1617"/>
                      <a:pt x="1039" y="1620"/>
                    </a:cubicBezTo>
                    <a:cubicBezTo>
                      <a:pt x="1144" y="1625"/>
                      <a:pt x="1238" y="1600"/>
                      <a:pt x="1319" y="156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38" name="文本框 37"/>
          <p:cNvSpPr txBox="1"/>
          <p:nvPr/>
        </p:nvSpPr>
        <p:spPr>
          <a:xfrm>
            <a:off x="4661785" y="3541957"/>
            <a:ext cx="301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1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7262026" y="302463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2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1108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3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7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8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33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1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12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矩形 127"/>
          <p:cNvSpPr/>
          <p:nvPr/>
        </p:nvSpPr>
        <p:spPr>
          <a:xfrm>
            <a:off x="0" y="6545943"/>
            <a:ext cx="12192000" cy="3120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1" name="任意多边形 130"/>
          <p:cNvSpPr/>
          <p:nvPr/>
        </p:nvSpPr>
        <p:spPr>
          <a:xfrm>
            <a:off x="10269304" y="6545943"/>
            <a:ext cx="1932222" cy="312057"/>
          </a:xfrm>
          <a:custGeom>
            <a:avLst/>
            <a:gdLst>
              <a:gd name="connsiteX0" fmla="*/ 0 w 1932222"/>
              <a:gd name="connsiteY0" fmla="*/ 0 h 312057"/>
              <a:gd name="connsiteX1" fmla="*/ 1932222 w 1932222"/>
              <a:gd name="connsiteY1" fmla="*/ 0 h 312057"/>
              <a:gd name="connsiteX2" fmla="*/ 1932222 w 1932222"/>
              <a:gd name="connsiteY2" fmla="*/ 312057 h 312057"/>
              <a:gd name="connsiteX3" fmla="*/ 154981 w 1932222"/>
              <a:gd name="connsiteY3" fmla="*/ 312057 h 312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2222" h="312057">
                <a:moveTo>
                  <a:pt x="0" y="0"/>
                </a:moveTo>
                <a:lnTo>
                  <a:pt x="1932222" y="0"/>
                </a:lnTo>
                <a:lnTo>
                  <a:pt x="1932222" y="312057"/>
                </a:lnTo>
                <a:lnTo>
                  <a:pt x="154981" y="31205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2" name="灯片编号占位符 1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0" y="0"/>
            <a:ext cx="12192000" cy="6963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0" y="0"/>
            <a:ext cx="138112" cy="6963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5" name="文本框 134"/>
          <p:cNvSpPr txBox="1"/>
          <p:nvPr/>
        </p:nvSpPr>
        <p:spPr>
          <a:xfrm>
            <a:off x="254000" y="99391"/>
            <a:ext cx="72154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0" lang="zh-CN" altLang="en-US" sz="2800" b="1" i="0" u="none" strike="noStrike" kern="1200" cap="none" spc="60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三项箭头相反方向指示</a:t>
            </a:r>
            <a:r>
              <a:rPr kumimoji="0" lang="en-US" altLang="zh-CN" sz="2800" b="1" i="0" u="none" strike="noStrike" kern="1200" cap="none" spc="60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PPT</a:t>
            </a:r>
            <a:r>
              <a:rPr lang="zh-CN" altLang="en-US" sz="2800" b="1" spc="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创意图表</a:t>
            </a:r>
            <a:endParaRPr kumimoji="0" lang="zh-CN" altLang="en-US" sz="2800" b="1" i="0" u="none" strike="noStrike" kern="1200" cap="none" spc="60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08" name="组合 207"/>
          <p:cNvGrpSpPr/>
          <p:nvPr/>
        </p:nvGrpSpPr>
        <p:grpSpPr>
          <a:xfrm>
            <a:off x="8517886" y="2026706"/>
            <a:ext cx="3323137" cy="1022167"/>
            <a:chOff x="775788" y="1184908"/>
            <a:chExt cx="3323137" cy="1022167"/>
          </a:xfrm>
        </p:grpSpPr>
        <p:sp>
          <p:nvSpPr>
            <p:cNvPr id="209" name="文本框 208"/>
            <p:cNvSpPr txBox="1"/>
            <p:nvPr/>
          </p:nvSpPr>
          <p:spPr>
            <a:xfrm>
              <a:off x="1147304" y="1184908"/>
              <a:ext cx="29516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10" name="文本框 209"/>
            <p:cNvSpPr txBox="1"/>
            <p:nvPr/>
          </p:nvSpPr>
          <p:spPr>
            <a:xfrm>
              <a:off x="1147304" y="1636791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11" name="直接连接符 210"/>
            <p:cNvCxnSpPr/>
            <p:nvPr/>
          </p:nvCxnSpPr>
          <p:spPr>
            <a:xfrm>
              <a:off x="1213979" y="1595515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接连接符 211"/>
            <p:cNvCxnSpPr/>
            <p:nvPr/>
          </p:nvCxnSpPr>
          <p:spPr>
            <a:xfrm>
              <a:off x="1213979" y="1644435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Freeform 255"/>
            <p:cNvSpPr>
              <a:spLocks noEditPoints="1"/>
            </p:cNvSpPr>
            <p:nvPr/>
          </p:nvSpPr>
          <p:spPr bwMode="auto">
            <a:xfrm>
              <a:off x="775788" y="1252537"/>
              <a:ext cx="319760" cy="224831"/>
            </a:xfrm>
            <a:custGeom>
              <a:avLst/>
              <a:gdLst>
                <a:gd name="T0" fmla="*/ 54 w 54"/>
                <a:gd name="T1" fmla="*/ 27 h 38"/>
                <a:gd name="T2" fmla="*/ 44 w 54"/>
                <a:gd name="T3" fmla="*/ 38 h 38"/>
                <a:gd name="T4" fmla="*/ 43 w 54"/>
                <a:gd name="T5" fmla="*/ 38 h 38"/>
                <a:gd name="T6" fmla="*/ 11 w 54"/>
                <a:gd name="T7" fmla="*/ 38 h 38"/>
                <a:gd name="T8" fmla="*/ 11 w 54"/>
                <a:gd name="T9" fmla="*/ 38 h 38"/>
                <a:gd name="T10" fmla="*/ 11 w 54"/>
                <a:gd name="T11" fmla="*/ 38 h 38"/>
                <a:gd name="T12" fmla="*/ 10 w 54"/>
                <a:gd name="T13" fmla="*/ 38 h 38"/>
                <a:gd name="T14" fmla="*/ 0 w 54"/>
                <a:gd name="T15" fmla="*/ 27 h 38"/>
                <a:gd name="T16" fmla="*/ 5 w 54"/>
                <a:gd name="T17" fmla="*/ 18 h 38"/>
                <a:gd name="T18" fmla="*/ 5 w 54"/>
                <a:gd name="T19" fmla="*/ 16 h 38"/>
                <a:gd name="T20" fmla="*/ 12 w 54"/>
                <a:gd name="T21" fmla="*/ 8 h 38"/>
                <a:gd name="T22" fmla="*/ 17 w 54"/>
                <a:gd name="T23" fmla="*/ 10 h 38"/>
                <a:gd name="T24" fmla="*/ 31 w 54"/>
                <a:gd name="T25" fmla="*/ 0 h 38"/>
                <a:gd name="T26" fmla="*/ 48 w 54"/>
                <a:gd name="T27" fmla="*/ 17 h 38"/>
                <a:gd name="T28" fmla="*/ 48 w 54"/>
                <a:gd name="T29" fmla="*/ 18 h 38"/>
                <a:gd name="T30" fmla="*/ 54 w 54"/>
                <a:gd name="T31" fmla="*/ 27 h 38"/>
                <a:gd name="T32" fmla="*/ 20 w 54"/>
                <a:gd name="T33" fmla="*/ 32 h 38"/>
                <a:gd name="T34" fmla="*/ 26 w 54"/>
                <a:gd name="T35" fmla="*/ 29 h 38"/>
                <a:gd name="T36" fmla="*/ 24 w 54"/>
                <a:gd name="T37" fmla="*/ 26 h 38"/>
                <a:gd name="T38" fmla="*/ 20 w 54"/>
                <a:gd name="T39" fmla="*/ 28 h 38"/>
                <a:gd name="T40" fmla="*/ 16 w 54"/>
                <a:gd name="T41" fmla="*/ 25 h 38"/>
                <a:gd name="T42" fmla="*/ 20 w 54"/>
                <a:gd name="T43" fmla="*/ 21 h 38"/>
                <a:gd name="T44" fmla="*/ 36 w 54"/>
                <a:gd name="T45" fmla="*/ 32 h 38"/>
                <a:gd name="T46" fmla="*/ 43 w 54"/>
                <a:gd name="T47" fmla="*/ 25 h 38"/>
                <a:gd name="T48" fmla="*/ 36 w 54"/>
                <a:gd name="T49" fmla="*/ 18 h 38"/>
                <a:gd name="T50" fmla="*/ 29 w 54"/>
                <a:gd name="T51" fmla="*/ 20 h 38"/>
                <a:gd name="T52" fmla="*/ 32 w 54"/>
                <a:gd name="T53" fmla="*/ 23 h 38"/>
                <a:gd name="T54" fmla="*/ 35 w 54"/>
                <a:gd name="T55" fmla="*/ 21 h 38"/>
                <a:gd name="T56" fmla="*/ 39 w 54"/>
                <a:gd name="T57" fmla="*/ 25 h 38"/>
                <a:gd name="T58" fmla="*/ 35 w 54"/>
                <a:gd name="T59" fmla="*/ 28 h 38"/>
                <a:gd name="T60" fmla="*/ 20 w 54"/>
                <a:gd name="T61" fmla="*/ 18 h 38"/>
                <a:gd name="T62" fmla="*/ 12 w 54"/>
                <a:gd name="T63" fmla="*/ 25 h 38"/>
                <a:gd name="T64" fmla="*/ 20 w 54"/>
                <a:gd name="T65" fmla="*/ 3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4" h="38">
                  <a:moveTo>
                    <a:pt x="54" y="27"/>
                  </a:moveTo>
                  <a:cubicBezTo>
                    <a:pt x="54" y="33"/>
                    <a:pt x="50" y="38"/>
                    <a:pt x="44" y="38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4" y="38"/>
                    <a:pt x="0" y="33"/>
                    <a:pt x="0" y="27"/>
                  </a:cubicBezTo>
                  <a:cubicBezTo>
                    <a:pt x="0" y="23"/>
                    <a:pt x="2" y="20"/>
                    <a:pt x="5" y="18"/>
                  </a:cubicBezTo>
                  <a:cubicBezTo>
                    <a:pt x="5" y="17"/>
                    <a:pt x="5" y="16"/>
                    <a:pt x="5" y="16"/>
                  </a:cubicBezTo>
                  <a:cubicBezTo>
                    <a:pt x="5" y="11"/>
                    <a:pt x="8" y="8"/>
                    <a:pt x="12" y="8"/>
                  </a:cubicBezTo>
                  <a:cubicBezTo>
                    <a:pt x="14" y="8"/>
                    <a:pt x="15" y="9"/>
                    <a:pt x="17" y="10"/>
                  </a:cubicBezTo>
                  <a:cubicBezTo>
                    <a:pt x="19" y="4"/>
                    <a:pt x="25" y="0"/>
                    <a:pt x="31" y="0"/>
                  </a:cubicBezTo>
                  <a:cubicBezTo>
                    <a:pt x="40" y="0"/>
                    <a:pt x="48" y="8"/>
                    <a:pt x="48" y="17"/>
                  </a:cubicBezTo>
                  <a:cubicBezTo>
                    <a:pt x="48" y="17"/>
                    <a:pt x="48" y="17"/>
                    <a:pt x="48" y="18"/>
                  </a:cubicBezTo>
                  <a:cubicBezTo>
                    <a:pt x="52" y="19"/>
                    <a:pt x="54" y="23"/>
                    <a:pt x="54" y="27"/>
                  </a:cubicBezTo>
                  <a:close/>
                  <a:moveTo>
                    <a:pt x="20" y="32"/>
                  </a:moveTo>
                  <a:cubicBezTo>
                    <a:pt x="23" y="32"/>
                    <a:pt x="24" y="31"/>
                    <a:pt x="26" y="29"/>
                  </a:cubicBezTo>
                  <a:cubicBezTo>
                    <a:pt x="26" y="28"/>
                    <a:pt x="25" y="27"/>
                    <a:pt x="24" y="26"/>
                  </a:cubicBezTo>
                  <a:cubicBezTo>
                    <a:pt x="23" y="27"/>
                    <a:pt x="22" y="28"/>
                    <a:pt x="20" y="28"/>
                  </a:cubicBezTo>
                  <a:cubicBezTo>
                    <a:pt x="18" y="28"/>
                    <a:pt x="16" y="27"/>
                    <a:pt x="16" y="25"/>
                  </a:cubicBezTo>
                  <a:cubicBezTo>
                    <a:pt x="16" y="23"/>
                    <a:pt x="18" y="21"/>
                    <a:pt x="20" y="21"/>
                  </a:cubicBezTo>
                  <a:cubicBezTo>
                    <a:pt x="26" y="21"/>
                    <a:pt x="27" y="32"/>
                    <a:pt x="36" y="32"/>
                  </a:cubicBezTo>
                  <a:cubicBezTo>
                    <a:pt x="40" y="32"/>
                    <a:pt x="43" y="29"/>
                    <a:pt x="43" y="25"/>
                  </a:cubicBezTo>
                  <a:cubicBezTo>
                    <a:pt x="43" y="20"/>
                    <a:pt x="40" y="18"/>
                    <a:pt x="36" y="18"/>
                  </a:cubicBezTo>
                  <a:cubicBezTo>
                    <a:pt x="33" y="18"/>
                    <a:pt x="31" y="18"/>
                    <a:pt x="29" y="20"/>
                  </a:cubicBezTo>
                  <a:cubicBezTo>
                    <a:pt x="30" y="21"/>
                    <a:pt x="31" y="22"/>
                    <a:pt x="32" y="23"/>
                  </a:cubicBezTo>
                  <a:cubicBezTo>
                    <a:pt x="33" y="22"/>
                    <a:pt x="34" y="21"/>
                    <a:pt x="35" y="21"/>
                  </a:cubicBezTo>
                  <a:cubicBezTo>
                    <a:pt x="37" y="21"/>
                    <a:pt x="39" y="23"/>
                    <a:pt x="39" y="25"/>
                  </a:cubicBezTo>
                  <a:cubicBezTo>
                    <a:pt x="39" y="27"/>
                    <a:pt x="37" y="28"/>
                    <a:pt x="35" y="28"/>
                  </a:cubicBezTo>
                  <a:cubicBezTo>
                    <a:pt x="30" y="28"/>
                    <a:pt x="28" y="18"/>
                    <a:pt x="20" y="18"/>
                  </a:cubicBezTo>
                  <a:cubicBezTo>
                    <a:pt x="16" y="18"/>
                    <a:pt x="12" y="20"/>
                    <a:pt x="12" y="25"/>
                  </a:cubicBezTo>
                  <a:cubicBezTo>
                    <a:pt x="12" y="29"/>
                    <a:pt x="16" y="32"/>
                    <a:pt x="20" y="32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14" name="组合 213"/>
          <p:cNvGrpSpPr/>
          <p:nvPr/>
        </p:nvGrpSpPr>
        <p:grpSpPr>
          <a:xfrm>
            <a:off x="8517886" y="4050221"/>
            <a:ext cx="3190870" cy="1022167"/>
            <a:chOff x="8653198" y="1184908"/>
            <a:chExt cx="3190870" cy="1022167"/>
          </a:xfrm>
        </p:grpSpPr>
        <p:sp>
          <p:nvSpPr>
            <p:cNvPr id="215" name="文本框 214"/>
            <p:cNvSpPr txBox="1"/>
            <p:nvPr/>
          </p:nvSpPr>
          <p:spPr>
            <a:xfrm>
              <a:off x="8978900" y="1184908"/>
              <a:ext cx="2865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3.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16" name="文本框 215"/>
            <p:cNvSpPr txBox="1"/>
            <p:nvPr/>
          </p:nvSpPr>
          <p:spPr>
            <a:xfrm>
              <a:off x="8978900" y="1636791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17" name="直接连接符 216"/>
            <p:cNvCxnSpPr/>
            <p:nvPr/>
          </p:nvCxnSpPr>
          <p:spPr>
            <a:xfrm>
              <a:off x="9045575" y="1595515"/>
              <a:ext cx="237971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接连接符 217"/>
            <p:cNvCxnSpPr/>
            <p:nvPr/>
          </p:nvCxnSpPr>
          <p:spPr>
            <a:xfrm>
              <a:off x="9045575" y="1644435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9" name="Freeform 315"/>
            <p:cNvSpPr>
              <a:spLocks noEditPoints="1"/>
            </p:cNvSpPr>
            <p:nvPr/>
          </p:nvSpPr>
          <p:spPr bwMode="auto">
            <a:xfrm>
              <a:off x="8653198" y="1246755"/>
              <a:ext cx="236393" cy="236393"/>
            </a:xfrm>
            <a:custGeom>
              <a:avLst/>
              <a:gdLst>
                <a:gd name="T0" fmla="*/ 41 w 41"/>
                <a:gd name="T1" fmla="*/ 34 h 41"/>
                <a:gd name="T2" fmla="*/ 33 w 41"/>
                <a:gd name="T3" fmla="*/ 41 h 41"/>
                <a:gd name="T4" fmla="*/ 8 w 41"/>
                <a:gd name="T5" fmla="*/ 41 h 41"/>
                <a:gd name="T6" fmla="*/ 0 w 41"/>
                <a:gd name="T7" fmla="*/ 34 h 41"/>
                <a:gd name="T8" fmla="*/ 0 w 41"/>
                <a:gd name="T9" fmla="*/ 8 h 41"/>
                <a:gd name="T10" fmla="*/ 8 w 41"/>
                <a:gd name="T11" fmla="*/ 0 h 41"/>
                <a:gd name="T12" fmla="*/ 33 w 41"/>
                <a:gd name="T13" fmla="*/ 0 h 41"/>
                <a:gd name="T14" fmla="*/ 41 w 41"/>
                <a:gd name="T15" fmla="*/ 8 h 41"/>
                <a:gd name="T16" fmla="*/ 41 w 41"/>
                <a:gd name="T17" fmla="*/ 34 h 41"/>
                <a:gd name="T18" fmla="*/ 29 w 41"/>
                <a:gd name="T19" fmla="*/ 20 h 41"/>
                <a:gd name="T20" fmla="*/ 21 w 41"/>
                <a:gd name="T21" fmla="*/ 12 h 41"/>
                <a:gd name="T22" fmla="*/ 7 w 41"/>
                <a:gd name="T23" fmla="*/ 27 h 41"/>
                <a:gd name="T24" fmla="*/ 7 w 41"/>
                <a:gd name="T25" fmla="*/ 34 h 41"/>
                <a:gd name="T26" fmla="*/ 15 w 41"/>
                <a:gd name="T27" fmla="*/ 34 h 41"/>
                <a:gd name="T28" fmla="*/ 29 w 41"/>
                <a:gd name="T29" fmla="*/ 20 h 41"/>
                <a:gd name="T30" fmla="*/ 15 w 41"/>
                <a:gd name="T31" fmla="*/ 30 h 41"/>
                <a:gd name="T32" fmla="*/ 14 w 41"/>
                <a:gd name="T33" fmla="*/ 32 h 41"/>
                <a:gd name="T34" fmla="*/ 12 w 41"/>
                <a:gd name="T35" fmla="*/ 32 h 41"/>
                <a:gd name="T36" fmla="*/ 12 w 41"/>
                <a:gd name="T37" fmla="*/ 29 h 41"/>
                <a:gd name="T38" fmla="*/ 9 w 41"/>
                <a:gd name="T39" fmla="*/ 29 h 41"/>
                <a:gd name="T40" fmla="*/ 9 w 41"/>
                <a:gd name="T41" fmla="*/ 28 h 41"/>
                <a:gd name="T42" fmla="*/ 11 w 41"/>
                <a:gd name="T43" fmla="*/ 26 h 41"/>
                <a:gd name="T44" fmla="*/ 15 w 41"/>
                <a:gd name="T45" fmla="*/ 30 h 41"/>
                <a:gd name="T46" fmla="*/ 22 w 41"/>
                <a:gd name="T47" fmla="*/ 17 h 41"/>
                <a:gd name="T48" fmla="*/ 14 w 41"/>
                <a:gd name="T49" fmla="*/ 24 h 41"/>
                <a:gd name="T50" fmla="*/ 13 w 41"/>
                <a:gd name="T51" fmla="*/ 25 h 41"/>
                <a:gd name="T52" fmla="*/ 13 w 41"/>
                <a:gd name="T53" fmla="*/ 24 h 41"/>
                <a:gd name="T54" fmla="*/ 21 w 41"/>
                <a:gd name="T55" fmla="*/ 16 h 41"/>
                <a:gd name="T56" fmla="*/ 22 w 41"/>
                <a:gd name="T57" fmla="*/ 16 h 41"/>
                <a:gd name="T58" fmla="*/ 22 w 41"/>
                <a:gd name="T59" fmla="*/ 17 h 41"/>
                <a:gd name="T60" fmla="*/ 33 w 41"/>
                <a:gd name="T61" fmla="*/ 16 h 41"/>
                <a:gd name="T62" fmla="*/ 33 w 41"/>
                <a:gd name="T63" fmla="*/ 12 h 41"/>
                <a:gd name="T64" fmla="*/ 29 w 41"/>
                <a:gd name="T65" fmla="*/ 8 h 41"/>
                <a:gd name="T66" fmla="*/ 26 w 41"/>
                <a:gd name="T67" fmla="*/ 8 h 41"/>
                <a:gd name="T68" fmla="*/ 23 w 41"/>
                <a:gd name="T69" fmla="*/ 10 h 41"/>
                <a:gd name="T70" fmla="*/ 31 w 41"/>
                <a:gd name="T71" fmla="*/ 18 h 41"/>
                <a:gd name="T72" fmla="*/ 33 w 41"/>
                <a:gd name="T73" fmla="*/ 1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" h="41">
                  <a:moveTo>
                    <a:pt x="41" y="34"/>
                  </a:moveTo>
                  <a:cubicBezTo>
                    <a:pt x="41" y="38"/>
                    <a:pt x="38" y="41"/>
                    <a:pt x="33" y="41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4" y="41"/>
                    <a:pt x="0" y="38"/>
                    <a:pt x="0" y="3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8" y="0"/>
                    <a:pt x="41" y="4"/>
                    <a:pt x="41" y="8"/>
                  </a:cubicBezTo>
                  <a:lnTo>
                    <a:pt x="41" y="34"/>
                  </a:lnTo>
                  <a:close/>
                  <a:moveTo>
                    <a:pt x="29" y="20"/>
                  </a:moveTo>
                  <a:cubicBezTo>
                    <a:pt x="21" y="12"/>
                    <a:pt x="21" y="12"/>
                    <a:pt x="21" y="12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15" y="34"/>
                    <a:pt x="15" y="34"/>
                    <a:pt x="15" y="34"/>
                  </a:cubicBezTo>
                  <a:lnTo>
                    <a:pt x="29" y="20"/>
                  </a:lnTo>
                  <a:close/>
                  <a:moveTo>
                    <a:pt x="15" y="30"/>
                  </a:moveTo>
                  <a:cubicBezTo>
                    <a:pt x="14" y="32"/>
                    <a:pt x="14" y="32"/>
                    <a:pt x="14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11" y="26"/>
                    <a:pt x="11" y="26"/>
                    <a:pt x="11" y="26"/>
                  </a:cubicBezTo>
                  <a:lnTo>
                    <a:pt x="15" y="30"/>
                  </a:lnTo>
                  <a:close/>
                  <a:moveTo>
                    <a:pt x="22" y="17"/>
                  </a:moveTo>
                  <a:cubicBezTo>
                    <a:pt x="14" y="24"/>
                    <a:pt x="14" y="24"/>
                    <a:pt x="14" y="24"/>
                  </a:cubicBezTo>
                  <a:cubicBezTo>
                    <a:pt x="14" y="25"/>
                    <a:pt x="13" y="25"/>
                    <a:pt x="13" y="25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1" y="16"/>
                    <a:pt x="22" y="16"/>
                    <a:pt x="22" y="16"/>
                  </a:cubicBezTo>
                  <a:cubicBezTo>
                    <a:pt x="22" y="16"/>
                    <a:pt x="22" y="16"/>
                    <a:pt x="22" y="17"/>
                  </a:cubicBezTo>
                  <a:close/>
                  <a:moveTo>
                    <a:pt x="33" y="16"/>
                  </a:moveTo>
                  <a:cubicBezTo>
                    <a:pt x="34" y="15"/>
                    <a:pt x="34" y="13"/>
                    <a:pt x="33" y="12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8" y="7"/>
                    <a:pt x="27" y="7"/>
                    <a:pt x="26" y="8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31" y="18"/>
                    <a:pt x="31" y="18"/>
                    <a:pt x="31" y="18"/>
                  </a:cubicBezTo>
                  <a:lnTo>
                    <a:pt x="33" y="16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0" name="组合 219"/>
          <p:cNvGrpSpPr/>
          <p:nvPr/>
        </p:nvGrpSpPr>
        <p:grpSpPr>
          <a:xfrm>
            <a:off x="771969" y="2906034"/>
            <a:ext cx="3192914" cy="1022167"/>
            <a:chOff x="821668" y="2906974"/>
            <a:chExt cx="3192914" cy="1022167"/>
          </a:xfrm>
        </p:grpSpPr>
        <p:sp>
          <p:nvSpPr>
            <p:cNvPr id="221" name="文本框 220"/>
            <p:cNvSpPr txBox="1"/>
            <p:nvPr/>
          </p:nvSpPr>
          <p:spPr>
            <a:xfrm>
              <a:off x="1147304" y="2906974"/>
              <a:ext cx="2867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22" name="文本框 221"/>
            <p:cNvSpPr txBox="1"/>
            <p:nvPr/>
          </p:nvSpPr>
          <p:spPr>
            <a:xfrm>
              <a:off x="1147304" y="3358857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23" name="直接连接符 222"/>
            <p:cNvCxnSpPr/>
            <p:nvPr/>
          </p:nvCxnSpPr>
          <p:spPr>
            <a:xfrm>
              <a:off x="1213979" y="3317581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接连接符 223"/>
            <p:cNvCxnSpPr/>
            <p:nvPr/>
          </p:nvCxnSpPr>
          <p:spPr>
            <a:xfrm>
              <a:off x="1213979" y="3366501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Freeform 163"/>
            <p:cNvSpPr>
              <a:spLocks noEditPoints="1"/>
            </p:cNvSpPr>
            <p:nvPr/>
          </p:nvSpPr>
          <p:spPr bwMode="auto">
            <a:xfrm>
              <a:off x="821668" y="2962934"/>
              <a:ext cx="298748" cy="230613"/>
            </a:xfrm>
            <a:custGeom>
              <a:avLst/>
              <a:gdLst>
                <a:gd name="T0" fmla="*/ 38 w 48"/>
                <a:gd name="T1" fmla="*/ 30 h 37"/>
                <a:gd name="T2" fmla="*/ 30 w 48"/>
                <a:gd name="T3" fmla="*/ 37 h 37"/>
                <a:gd name="T4" fmla="*/ 8 w 48"/>
                <a:gd name="T5" fmla="*/ 37 h 37"/>
                <a:gd name="T6" fmla="*/ 0 w 48"/>
                <a:gd name="T7" fmla="*/ 30 h 37"/>
                <a:gd name="T8" fmla="*/ 0 w 48"/>
                <a:gd name="T9" fmla="*/ 7 h 37"/>
                <a:gd name="T10" fmla="*/ 8 w 48"/>
                <a:gd name="T11" fmla="*/ 0 h 37"/>
                <a:gd name="T12" fmla="*/ 30 w 48"/>
                <a:gd name="T13" fmla="*/ 0 h 37"/>
                <a:gd name="T14" fmla="*/ 33 w 48"/>
                <a:gd name="T15" fmla="*/ 0 h 37"/>
                <a:gd name="T16" fmla="*/ 34 w 48"/>
                <a:gd name="T17" fmla="*/ 1 h 37"/>
                <a:gd name="T18" fmla="*/ 34 w 48"/>
                <a:gd name="T19" fmla="*/ 2 h 37"/>
                <a:gd name="T20" fmla="*/ 32 w 48"/>
                <a:gd name="T21" fmla="*/ 3 h 37"/>
                <a:gd name="T22" fmla="*/ 31 w 48"/>
                <a:gd name="T23" fmla="*/ 3 h 37"/>
                <a:gd name="T24" fmla="*/ 30 w 48"/>
                <a:gd name="T25" fmla="*/ 3 h 37"/>
                <a:gd name="T26" fmla="*/ 8 w 48"/>
                <a:gd name="T27" fmla="*/ 3 h 37"/>
                <a:gd name="T28" fmla="*/ 4 w 48"/>
                <a:gd name="T29" fmla="*/ 7 h 37"/>
                <a:gd name="T30" fmla="*/ 4 w 48"/>
                <a:gd name="T31" fmla="*/ 30 h 37"/>
                <a:gd name="T32" fmla="*/ 8 w 48"/>
                <a:gd name="T33" fmla="*/ 34 h 37"/>
                <a:gd name="T34" fmla="*/ 30 w 48"/>
                <a:gd name="T35" fmla="*/ 34 h 37"/>
                <a:gd name="T36" fmla="*/ 34 w 48"/>
                <a:gd name="T37" fmla="*/ 30 h 37"/>
                <a:gd name="T38" fmla="*/ 34 w 48"/>
                <a:gd name="T39" fmla="*/ 26 h 37"/>
                <a:gd name="T40" fmla="*/ 35 w 48"/>
                <a:gd name="T41" fmla="*/ 26 h 37"/>
                <a:gd name="T42" fmla="*/ 36 w 48"/>
                <a:gd name="T43" fmla="*/ 24 h 37"/>
                <a:gd name="T44" fmla="*/ 37 w 48"/>
                <a:gd name="T45" fmla="*/ 24 h 37"/>
                <a:gd name="T46" fmla="*/ 38 w 48"/>
                <a:gd name="T47" fmla="*/ 25 h 37"/>
                <a:gd name="T48" fmla="*/ 38 w 48"/>
                <a:gd name="T49" fmla="*/ 30 h 37"/>
                <a:gd name="T50" fmla="*/ 43 w 48"/>
                <a:gd name="T51" fmla="*/ 13 h 37"/>
                <a:gd name="T52" fmla="*/ 25 w 48"/>
                <a:gd name="T53" fmla="*/ 31 h 37"/>
                <a:gd name="T54" fmla="*/ 17 w 48"/>
                <a:gd name="T55" fmla="*/ 31 h 37"/>
                <a:gd name="T56" fmla="*/ 17 w 48"/>
                <a:gd name="T57" fmla="*/ 23 h 37"/>
                <a:gd name="T58" fmla="*/ 35 w 48"/>
                <a:gd name="T59" fmla="*/ 5 h 37"/>
                <a:gd name="T60" fmla="*/ 43 w 48"/>
                <a:gd name="T61" fmla="*/ 13 h 37"/>
                <a:gd name="T62" fmla="*/ 27 w 48"/>
                <a:gd name="T63" fmla="*/ 25 h 37"/>
                <a:gd name="T64" fmla="*/ 23 w 48"/>
                <a:gd name="T65" fmla="*/ 21 h 37"/>
                <a:gd name="T66" fmla="*/ 20 w 48"/>
                <a:gd name="T67" fmla="*/ 24 h 37"/>
                <a:gd name="T68" fmla="*/ 20 w 48"/>
                <a:gd name="T69" fmla="*/ 25 h 37"/>
                <a:gd name="T70" fmla="*/ 22 w 48"/>
                <a:gd name="T71" fmla="*/ 25 h 37"/>
                <a:gd name="T72" fmla="*/ 22 w 48"/>
                <a:gd name="T73" fmla="*/ 28 h 37"/>
                <a:gd name="T74" fmla="*/ 24 w 48"/>
                <a:gd name="T75" fmla="*/ 28 h 37"/>
                <a:gd name="T76" fmla="*/ 27 w 48"/>
                <a:gd name="T77" fmla="*/ 25 h 37"/>
                <a:gd name="T78" fmla="*/ 35 w 48"/>
                <a:gd name="T79" fmla="*/ 9 h 37"/>
                <a:gd name="T80" fmla="*/ 25 w 48"/>
                <a:gd name="T81" fmla="*/ 18 h 37"/>
                <a:gd name="T82" fmla="*/ 25 w 48"/>
                <a:gd name="T83" fmla="*/ 19 h 37"/>
                <a:gd name="T84" fmla="*/ 26 w 48"/>
                <a:gd name="T85" fmla="*/ 19 h 37"/>
                <a:gd name="T86" fmla="*/ 36 w 48"/>
                <a:gd name="T87" fmla="*/ 10 h 37"/>
                <a:gd name="T88" fmla="*/ 36 w 48"/>
                <a:gd name="T89" fmla="*/ 9 h 37"/>
                <a:gd name="T90" fmla="*/ 35 w 48"/>
                <a:gd name="T91" fmla="*/ 9 h 37"/>
                <a:gd name="T92" fmla="*/ 45 w 48"/>
                <a:gd name="T93" fmla="*/ 11 h 37"/>
                <a:gd name="T94" fmla="*/ 37 w 48"/>
                <a:gd name="T95" fmla="*/ 3 h 37"/>
                <a:gd name="T96" fmla="*/ 39 w 48"/>
                <a:gd name="T97" fmla="*/ 1 h 37"/>
                <a:gd name="T98" fmla="*/ 43 w 48"/>
                <a:gd name="T99" fmla="*/ 1 h 37"/>
                <a:gd name="T100" fmla="*/ 47 w 48"/>
                <a:gd name="T101" fmla="*/ 5 h 37"/>
                <a:gd name="T102" fmla="*/ 47 w 48"/>
                <a:gd name="T103" fmla="*/ 8 h 37"/>
                <a:gd name="T104" fmla="*/ 45 w 48"/>
                <a:gd name="T105" fmla="*/ 1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8" h="37">
                  <a:moveTo>
                    <a:pt x="38" y="30"/>
                  </a:moveTo>
                  <a:cubicBezTo>
                    <a:pt x="38" y="34"/>
                    <a:pt x="34" y="37"/>
                    <a:pt x="30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4" y="37"/>
                    <a:pt x="0" y="34"/>
                    <a:pt x="0" y="3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1" y="0"/>
                    <a:pt x="32" y="0"/>
                    <a:pt x="33" y="0"/>
                  </a:cubicBezTo>
                  <a:cubicBezTo>
                    <a:pt x="34" y="0"/>
                    <a:pt x="34" y="1"/>
                    <a:pt x="34" y="1"/>
                  </a:cubicBezTo>
                  <a:cubicBezTo>
                    <a:pt x="34" y="1"/>
                    <a:pt x="34" y="2"/>
                    <a:pt x="34" y="2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3"/>
                    <a:pt x="32" y="3"/>
                    <a:pt x="31" y="3"/>
                  </a:cubicBezTo>
                  <a:cubicBezTo>
                    <a:pt x="31" y="3"/>
                    <a:pt x="31" y="3"/>
                    <a:pt x="30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6" y="3"/>
                    <a:pt x="4" y="5"/>
                    <a:pt x="4" y="7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4" y="32"/>
                    <a:pt x="6" y="34"/>
                    <a:pt x="8" y="3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33" y="34"/>
                    <a:pt x="34" y="32"/>
                    <a:pt x="34" y="30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6"/>
                    <a:pt x="35" y="26"/>
                    <a:pt x="35" y="26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38" y="24"/>
                    <a:pt x="38" y="24"/>
                    <a:pt x="38" y="25"/>
                  </a:cubicBezTo>
                  <a:lnTo>
                    <a:pt x="38" y="30"/>
                  </a:lnTo>
                  <a:close/>
                  <a:moveTo>
                    <a:pt x="43" y="13"/>
                  </a:moveTo>
                  <a:cubicBezTo>
                    <a:pt x="25" y="31"/>
                    <a:pt x="25" y="31"/>
                    <a:pt x="25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5" y="5"/>
                    <a:pt x="35" y="5"/>
                    <a:pt x="35" y="5"/>
                  </a:cubicBezTo>
                  <a:lnTo>
                    <a:pt x="43" y="13"/>
                  </a:lnTo>
                  <a:close/>
                  <a:moveTo>
                    <a:pt x="27" y="25"/>
                  </a:moveTo>
                  <a:cubicBezTo>
                    <a:pt x="23" y="21"/>
                    <a:pt x="23" y="21"/>
                    <a:pt x="23" y="21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4" y="28"/>
                    <a:pt x="24" y="28"/>
                    <a:pt x="24" y="28"/>
                  </a:cubicBezTo>
                  <a:lnTo>
                    <a:pt x="27" y="25"/>
                  </a:lnTo>
                  <a:close/>
                  <a:moveTo>
                    <a:pt x="35" y="9"/>
                  </a:moveTo>
                  <a:cubicBezTo>
                    <a:pt x="25" y="18"/>
                    <a:pt x="25" y="18"/>
                    <a:pt x="25" y="18"/>
                  </a:cubicBezTo>
                  <a:cubicBezTo>
                    <a:pt x="25" y="18"/>
                    <a:pt x="25" y="19"/>
                    <a:pt x="25" y="19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5" y="8"/>
                    <a:pt x="35" y="8"/>
                    <a:pt x="35" y="9"/>
                  </a:cubicBezTo>
                  <a:close/>
                  <a:moveTo>
                    <a:pt x="45" y="11"/>
                  </a:moveTo>
                  <a:cubicBezTo>
                    <a:pt x="37" y="3"/>
                    <a:pt x="37" y="3"/>
                    <a:pt x="37" y="3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40" y="0"/>
                    <a:pt x="42" y="0"/>
                    <a:pt x="43" y="1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8" y="6"/>
                    <a:pt x="48" y="7"/>
                    <a:pt x="47" y="8"/>
                  </a:cubicBezTo>
                  <a:lnTo>
                    <a:pt x="45" y="11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093861" y="2210431"/>
            <a:ext cx="5542221" cy="3266364"/>
            <a:chOff x="3275311" y="2313169"/>
            <a:chExt cx="4950498" cy="2917626"/>
          </a:xfrm>
        </p:grpSpPr>
        <p:grpSp>
          <p:nvGrpSpPr>
            <p:cNvPr id="2" name="组合 1"/>
            <p:cNvGrpSpPr/>
            <p:nvPr/>
          </p:nvGrpSpPr>
          <p:grpSpPr>
            <a:xfrm>
              <a:off x="5165578" y="2313169"/>
              <a:ext cx="3047288" cy="1411929"/>
              <a:chOff x="5424229" y="1224024"/>
              <a:chExt cx="3047288" cy="1411929"/>
            </a:xfrm>
          </p:grpSpPr>
          <p:sp>
            <p:nvSpPr>
              <p:cNvPr id="43" name="Freeform 15"/>
              <p:cNvSpPr>
                <a:spLocks/>
              </p:cNvSpPr>
              <p:nvPr/>
            </p:nvSpPr>
            <p:spPr bwMode="auto">
              <a:xfrm>
                <a:off x="5669196" y="1224024"/>
                <a:ext cx="2802321" cy="1370203"/>
              </a:xfrm>
              <a:custGeom>
                <a:avLst/>
                <a:gdLst>
                  <a:gd name="T0" fmla="*/ 0 w 479"/>
                  <a:gd name="T1" fmla="*/ 28 h 234"/>
                  <a:gd name="T2" fmla="*/ 304 w 479"/>
                  <a:gd name="T3" fmla="*/ 66 h 234"/>
                  <a:gd name="T4" fmla="*/ 303 w 479"/>
                  <a:gd name="T5" fmla="*/ 0 h 234"/>
                  <a:gd name="T6" fmla="*/ 479 w 479"/>
                  <a:gd name="T7" fmla="*/ 135 h 234"/>
                  <a:gd name="T8" fmla="*/ 305 w 479"/>
                  <a:gd name="T9" fmla="*/ 234 h 234"/>
                  <a:gd name="T10" fmla="*/ 304 w 479"/>
                  <a:gd name="T11" fmla="*/ 167 h 234"/>
                  <a:gd name="T12" fmla="*/ 0 w 479"/>
                  <a:gd name="T13" fmla="*/ 141 h 234"/>
                  <a:gd name="T14" fmla="*/ 0 w 479"/>
                  <a:gd name="T15" fmla="*/ 28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79" h="234">
                    <a:moveTo>
                      <a:pt x="0" y="28"/>
                    </a:moveTo>
                    <a:cubicBezTo>
                      <a:pt x="308" y="67"/>
                      <a:pt x="304" y="66"/>
                      <a:pt x="304" y="66"/>
                    </a:cubicBezTo>
                    <a:cubicBezTo>
                      <a:pt x="303" y="59"/>
                      <a:pt x="303" y="66"/>
                      <a:pt x="303" y="0"/>
                    </a:cubicBezTo>
                    <a:cubicBezTo>
                      <a:pt x="479" y="135"/>
                      <a:pt x="479" y="135"/>
                      <a:pt x="479" y="135"/>
                    </a:cubicBezTo>
                    <a:cubicBezTo>
                      <a:pt x="305" y="234"/>
                      <a:pt x="305" y="234"/>
                      <a:pt x="305" y="234"/>
                    </a:cubicBezTo>
                    <a:cubicBezTo>
                      <a:pt x="304" y="167"/>
                      <a:pt x="304" y="167"/>
                      <a:pt x="304" y="167"/>
                    </a:cubicBezTo>
                    <a:cubicBezTo>
                      <a:pt x="0" y="141"/>
                      <a:pt x="0" y="141"/>
                      <a:pt x="0" y="141"/>
                    </a:cubicBezTo>
                    <a:cubicBezTo>
                      <a:pt x="0" y="28"/>
                      <a:pt x="0" y="28"/>
                      <a:pt x="0" y="2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4" name="Freeform 16"/>
              <p:cNvSpPr>
                <a:spLocks/>
              </p:cNvSpPr>
              <p:nvPr/>
            </p:nvSpPr>
            <p:spPr bwMode="auto">
              <a:xfrm>
                <a:off x="5693424" y="1276517"/>
                <a:ext cx="2737714" cy="1277331"/>
              </a:xfrm>
              <a:custGeom>
                <a:avLst/>
                <a:gdLst>
                  <a:gd name="T0" fmla="*/ 304 w 468"/>
                  <a:gd name="T1" fmla="*/ 154 h 218"/>
                  <a:gd name="T2" fmla="*/ 0 w 468"/>
                  <a:gd name="T3" fmla="*/ 128 h 218"/>
                  <a:gd name="T4" fmla="*/ 0 w 468"/>
                  <a:gd name="T5" fmla="*/ 24 h 218"/>
                  <a:gd name="T6" fmla="*/ 299 w 468"/>
                  <a:gd name="T7" fmla="*/ 61 h 218"/>
                  <a:gd name="T8" fmla="*/ 304 w 468"/>
                  <a:gd name="T9" fmla="*/ 62 h 218"/>
                  <a:gd name="T10" fmla="*/ 304 w 468"/>
                  <a:gd name="T11" fmla="*/ 55 h 218"/>
                  <a:gd name="T12" fmla="*/ 303 w 468"/>
                  <a:gd name="T13" fmla="*/ 0 h 218"/>
                  <a:gd name="T14" fmla="*/ 468 w 468"/>
                  <a:gd name="T15" fmla="*/ 125 h 218"/>
                  <a:gd name="T16" fmla="*/ 305 w 468"/>
                  <a:gd name="T17" fmla="*/ 218 h 218"/>
                  <a:gd name="T18" fmla="*/ 304 w 468"/>
                  <a:gd name="T19" fmla="*/ 154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8" h="218">
                    <a:moveTo>
                      <a:pt x="304" y="154"/>
                    </a:moveTo>
                    <a:cubicBezTo>
                      <a:pt x="0" y="128"/>
                      <a:pt x="0" y="128"/>
                      <a:pt x="0" y="12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285" y="59"/>
                      <a:pt x="298" y="61"/>
                      <a:pt x="299" y="61"/>
                    </a:cubicBezTo>
                    <a:cubicBezTo>
                      <a:pt x="304" y="62"/>
                      <a:pt x="304" y="62"/>
                      <a:pt x="304" y="62"/>
                    </a:cubicBezTo>
                    <a:cubicBezTo>
                      <a:pt x="304" y="55"/>
                      <a:pt x="304" y="55"/>
                      <a:pt x="304" y="55"/>
                    </a:cubicBezTo>
                    <a:cubicBezTo>
                      <a:pt x="303" y="50"/>
                      <a:pt x="303" y="50"/>
                      <a:pt x="303" y="0"/>
                    </a:cubicBezTo>
                    <a:cubicBezTo>
                      <a:pt x="468" y="125"/>
                      <a:pt x="468" y="125"/>
                      <a:pt x="468" y="125"/>
                    </a:cubicBezTo>
                    <a:cubicBezTo>
                      <a:pt x="305" y="218"/>
                      <a:pt x="305" y="218"/>
                      <a:pt x="305" y="218"/>
                    </a:cubicBezTo>
                    <a:lnTo>
                      <a:pt x="304" y="154"/>
                    </a:lnTo>
                    <a:close/>
                  </a:path>
                </a:pathLst>
              </a:custGeom>
              <a:solidFill>
                <a:srgbClr val="0EBAC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5" name="Freeform 17"/>
              <p:cNvSpPr>
                <a:spLocks/>
              </p:cNvSpPr>
              <p:nvPr/>
            </p:nvSpPr>
            <p:spPr bwMode="auto">
              <a:xfrm>
                <a:off x="7137655" y="1224024"/>
                <a:ext cx="309574" cy="386295"/>
              </a:xfrm>
              <a:custGeom>
                <a:avLst/>
                <a:gdLst>
                  <a:gd name="T0" fmla="*/ 0 w 53"/>
                  <a:gd name="T1" fmla="*/ 19 h 66"/>
                  <a:gd name="T2" fmla="*/ 52 w 53"/>
                  <a:gd name="T3" fmla="*/ 0 h 66"/>
                  <a:gd name="T4" fmla="*/ 53 w 53"/>
                  <a:gd name="T5" fmla="*/ 66 h 66"/>
                  <a:gd name="T6" fmla="*/ 0 w 53"/>
                  <a:gd name="T7" fmla="*/ 60 h 66"/>
                  <a:gd name="T8" fmla="*/ 0 w 53"/>
                  <a:gd name="T9" fmla="*/ 19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" h="66">
                    <a:moveTo>
                      <a:pt x="0" y="19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52" y="66"/>
                      <a:pt x="52" y="59"/>
                      <a:pt x="53" y="66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47"/>
                      <a:pt x="0" y="56"/>
                      <a:pt x="0" y="19"/>
                    </a:cubicBezTo>
                    <a:close/>
                  </a:path>
                </a:pathLst>
              </a:custGeom>
              <a:solidFill>
                <a:srgbClr val="0A768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" name="Freeform 18"/>
              <p:cNvSpPr>
                <a:spLocks/>
              </p:cNvSpPr>
              <p:nvPr/>
            </p:nvSpPr>
            <p:spPr bwMode="auto">
              <a:xfrm>
                <a:off x="5424229" y="1388233"/>
                <a:ext cx="244968" cy="737595"/>
              </a:xfrm>
              <a:custGeom>
                <a:avLst/>
                <a:gdLst>
                  <a:gd name="T0" fmla="*/ 0 w 182"/>
                  <a:gd name="T1" fmla="*/ 548 h 548"/>
                  <a:gd name="T2" fmla="*/ 4 w 182"/>
                  <a:gd name="T3" fmla="*/ 83 h 548"/>
                  <a:gd name="T4" fmla="*/ 182 w 182"/>
                  <a:gd name="T5" fmla="*/ 0 h 548"/>
                  <a:gd name="T6" fmla="*/ 182 w 182"/>
                  <a:gd name="T7" fmla="*/ 0 h 548"/>
                  <a:gd name="T8" fmla="*/ 182 w 182"/>
                  <a:gd name="T9" fmla="*/ 492 h 548"/>
                  <a:gd name="T10" fmla="*/ 0 w 182"/>
                  <a:gd name="T11" fmla="*/ 548 h 5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2" h="548">
                    <a:moveTo>
                      <a:pt x="0" y="548"/>
                    </a:moveTo>
                    <a:lnTo>
                      <a:pt x="4" y="83"/>
                    </a:lnTo>
                    <a:lnTo>
                      <a:pt x="182" y="0"/>
                    </a:lnTo>
                    <a:lnTo>
                      <a:pt x="182" y="0"/>
                    </a:lnTo>
                    <a:lnTo>
                      <a:pt x="182" y="492"/>
                    </a:lnTo>
                    <a:lnTo>
                      <a:pt x="0" y="548"/>
                    </a:lnTo>
                    <a:close/>
                  </a:path>
                </a:pathLst>
              </a:custGeom>
              <a:solidFill>
                <a:srgbClr val="0A768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7" name="Freeform 19"/>
              <p:cNvSpPr>
                <a:spLocks/>
              </p:cNvSpPr>
              <p:nvPr/>
            </p:nvSpPr>
            <p:spPr bwMode="auto">
              <a:xfrm>
                <a:off x="5424229" y="2050453"/>
                <a:ext cx="2023001" cy="209972"/>
              </a:xfrm>
              <a:custGeom>
                <a:avLst/>
                <a:gdLst>
                  <a:gd name="T0" fmla="*/ 1277 w 1503"/>
                  <a:gd name="T1" fmla="*/ 156 h 156"/>
                  <a:gd name="T2" fmla="*/ 0 w 1503"/>
                  <a:gd name="T3" fmla="*/ 56 h 156"/>
                  <a:gd name="T4" fmla="*/ 182 w 1503"/>
                  <a:gd name="T5" fmla="*/ 0 h 156"/>
                  <a:gd name="T6" fmla="*/ 1503 w 1503"/>
                  <a:gd name="T7" fmla="*/ 113 h 156"/>
                  <a:gd name="T8" fmla="*/ 1277 w 1503"/>
                  <a:gd name="T9" fmla="*/ 156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03" h="156">
                    <a:moveTo>
                      <a:pt x="1277" y="156"/>
                    </a:moveTo>
                    <a:lnTo>
                      <a:pt x="0" y="56"/>
                    </a:lnTo>
                    <a:lnTo>
                      <a:pt x="182" y="0"/>
                    </a:lnTo>
                    <a:lnTo>
                      <a:pt x="1503" y="113"/>
                    </a:lnTo>
                    <a:lnTo>
                      <a:pt x="1277" y="156"/>
                    </a:lnTo>
                    <a:close/>
                  </a:path>
                </a:pathLst>
              </a:custGeom>
              <a:solidFill>
                <a:srgbClr val="0A768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8" name="Freeform 20"/>
              <p:cNvSpPr>
                <a:spLocks/>
              </p:cNvSpPr>
              <p:nvPr/>
            </p:nvSpPr>
            <p:spPr bwMode="auto">
              <a:xfrm>
                <a:off x="7143039" y="2202549"/>
                <a:ext cx="310921" cy="433404"/>
              </a:xfrm>
              <a:custGeom>
                <a:avLst/>
                <a:gdLst>
                  <a:gd name="T0" fmla="*/ 226 w 231"/>
                  <a:gd name="T1" fmla="*/ 0 h 322"/>
                  <a:gd name="T2" fmla="*/ 231 w 231"/>
                  <a:gd name="T3" fmla="*/ 291 h 322"/>
                  <a:gd name="T4" fmla="*/ 0 w 231"/>
                  <a:gd name="T5" fmla="*/ 322 h 322"/>
                  <a:gd name="T6" fmla="*/ 0 w 231"/>
                  <a:gd name="T7" fmla="*/ 43 h 322"/>
                  <a:gd name="T8" fmla="*/ 226 w 231"/>
                  <a:gd name="T9" fmla="*/ 0 h 3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1" h="322">
                    <a:moveTo>
                      <a:pt x="226" y="0"/>
                    </a:moveTo>
                    <a:lnTo>
                      <a:pt x="231" y="291"/>
                    </a:lnTo>
                    <a:lnTo>
                      <a:pt x="0" y="322"/>
                    </a:lnTo>
                    <a:lnTo>
                      <a:pt x="0" y="43"/>
                    </a:lnTo>
                    <a:lnTo>
                      <a:pt x="226" y="0"/>
                    </a:lnTo>
                    <a:close/>
                  </a:path>
                </a:pathLst>
              </a:custGeom>
              <a:solidFill>
                <a:srgbClr val="0A768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4" name="文本框 53"/>
              <p:cNvSpPr txBox="1"/>
              <p:nvPr/>
            </p:nvSpPr>
            <p:spPr>
              <a:xfrm>
                <a:off x="5895378" y="1482880"/>
                <a:ext cx="34176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32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Impact" panose="020B0806030902050204" pitchFamily="34" charset="0"/>
                    <a:ea typeface="宋体" panose="02010600030101010101" pitchFamily="2" charset="-122"/>
                    <a:cs typeface="+mn-cs"/>
                  </a:rPr>
                  <a:t>1</a:t>
                </a:r>
                <a:endPara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mpact" panose="020B080603090205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3" name="组合 2"/>
            <p:cNvGrpSpPr/>
            <p:nvPr/>
          </p:nvGrpSpPr>
          <p:grpSpPr>
            <a:xfrm>
              <a:off x="3275311" y="2897684"/>
              <a:ext cx="3527802" cy="1562678"/>
              <a:chOff x="3832995" y="2678917"/>
              <a:chExt cx="3527802" cy="1562678"/>
            </a:xfrm>
          </p:grpSpPr>
          <p:sp>
            <p:nvSpPr>
              <p:cNvPr id="49" name="Freeform 21"/>
              <p:cNvSpPr>
                <a:spLocks/>
              </p:cNvSpPr>
              <p:nvPr/>
            </p:nvSpPr>
            <p:spPr bwMode="auto">
              <a:xfrm>
                <a:off x="4003934" y="2678917"/>
                <a:ext cx="3356863" cy="1557294"/>
              </a:xfrm>
              <a:custGeom>
                <a:avLst/>
                <a:gdLst>
                  <a:gd name="T0" fmla="*/ 265 w 574"/>
                  <a:gd name="T1" fmla="*/ 0 h 266"/>
                  <a:gd name="T2" fmla="*/ 265 w 574"/>
                  <a:gd name="T3" fmla="*/ 75 h 266"/>
                  <a:gd name="T4" fmla="*/ 573 w 574"/>
                  <a:gd name="T5" fmla="*/ 99 h 266"/>
                  <a:gd name="T6" fmla="*/ 574 w 574"/>
                  <a:gd name="T7" fmla="*/ 196 h 266"/>
                  <a:gd name="T8" fmla="*/ 574 w 574"/>
                  <a:gd name="T9" fmla="*/ 201 h 266"/>
                  <a:gd name="T10" fmla="*/ 574 w 574"/>
                  <a:gd name="T11" fmla="*/ 201 h 266"/>
                  <a:gd name="T12" fmla="*/ 265 w 574"/>
                  <a:gd name="T13" fmla="*/ 190 h 266"/>
                  <a:gd name="T14" fmla="*/ 264 w 574"/>
                  <a:gd name="T15" fmla="*/ 266 h 266"/>
                  <a:gd name="T16" fmla="*/ 0 w 574"/>
                  <a:gd name="T17" fmla="*/ 117 h 266"/>
                  <a:gd name="T18" fmla="*/ 265 w 574"/>
                  <a:gd name="T19" fmla="*/ 0 h 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74" h="266">
                    <a:moveTo>
                      <a:pt x="265" y="0"/>
                    </a:moveTo>
                    <a:cubicBezTo>
                      <a:pt x="265" y="75"/>
                      <a:pt x="265" y="75"/>
                      <a:pt x="265" y="75"/>
                    </a:cubicBezTo>
                    <a:cubicBezTo>
                      <a:pt x="573" y="99"/>
                      <a:pt x="573" y="99"/>
                      <a:pt x="573" y="99"/>
                    </a:cubicBezTo>
                    <a:cubicBezTo>
                      <a:pt x="574" y="196"/>
                      <a:pt x="574" y="196"/>
                      <a:pt x="574" y="196"/>
                    </a:cubicBezTo>
                    <a:cubicBezTo>
                      <a:pt x="574" y="201"/>
                      <a:pt x="574" y="201"/>
                      <a:pt x="574" y="201"/>
                    </a:cubicBezTo>
                    <a:cubicBezTo>
                      <a:pt x="574" y="201"/>
                      <a:pt x="574" y="201"/>
                      <a:pt x="574" y="201"/>
                    </a:cubicBezTo>
                    <a:cubicBezTo>
                      <a:pt x="265" y="190"/>
                      <a:pt x="265" y="190"/>
                      <a:pt x="265" y="190"/>
                    </a:cubicBezTo>
                    <a:cubicBezTo>
                      <a:pt x="265" y="200"/>
                      <a:pt x="265" y="188"/>
                      <a:pt x="264" y="266"/>
                    </a:cubicBezTo>
                    <a:cubicBezTo>
                      <a:pt x="0" y="117"/>
                      <a:pt x="0" y="117"/>
                      <a:pt x="0" y="117"/>
                    </a:cubicBezTo>
                    <a:cubicBezTo>
                      <a:pt x="2" y="117"/>
                      <a:pt x="265" y="0"/>
                      <a:pt x="26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0" name="Freeform 22"/>
              <p:cNvSpPr>
                <a:spLocks/>
              </p:cNvSpPr>
              <p:nvPr/>
            </p:nvSpPr>
            <p:spPr bwMode="auto">
              <a:xfrm>
                <a:off x="4056427" y="2713912"/>
                <a:ext cx="3281488" cy="1481920"/>
              </a:xfrm>
              <a:custGeom>
                <a:avLst/>
                <a:gdLst>
                  <a:gd name="T0" fmla="*/ 0 w 561"/>
                  <a:gd name="T1" fmla="*/ 112 h 253"/>
                  <a:gd name="T2" fmla="*/ 252 w 561"/>
                  <a:gd name="T3" fmla="*/ 0 h 253"/>
                  <a:gd name="T4" fmla="*/ 252 w 561"/>
                  <a:gd name="T5" fmla="*/ 73 h 253"/>
                  <a:gd name="T6" fmla="*/ 560 w 561"/>
                  <a:gd name="T7" fmla="*/ 97 h 253"/>
                  <a:gd name="T8" fmla="*/ 561 w 561"/>
                  <a:gd name="T9" fmla="*/ 190 h 253"/>
                  <a:gd name="T10" fmla="*/ 561 w 561"/>
                  <a:gd name="T11" fmla="*/ 191 h 253"/>
                  <a:gd name="T12" fmla="*/ 252 w 561"/>
                  <a:gd name="T13" fmla="*/ 180 h 253"/>
                  <a:gd name="T14" fmla="*/ 252 w 561"/>
                  <a:gd name="T15" fmla="*/ 187 h 253"/>
                  <a:gd name="T16" fmla="*/ 252 w 561"/>
                  <a:gd name="T17" fmla="*/ 223 h 253"/>
                  <a:gd name="T18" fmla="*/ 252 w 561"/>
                  <a:gd name="T19" fmla="*/ 253 h 253"/>
                  <a:gd name="T20" fmla="*/ 0 w 561"/>
                  <a:gd name="T21" fmla="*/ 112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61" h="253">
                    <a:moveTo>
                      <a:pt x="0" y="112"/>
                    </a:moveTo>
                    <a:cubicBezTo>
                      <a:pt x="39" y="95"/>
                      <a:pt x="218" y="16"/>
                      <a:pt x="252" y="0"/>
                    </a:cubicBezTo>
                    <a:cubicBezTo>
                      <a:pt x="252" y="73"/>
                      <a:pt x="252" y="73"/>
                      <a:pt x="252" y="73"/>
                    </a:cubicBezTo>
                    <a:cubicBezTo>
                      <a:pt x="560" y="97"/>
                      <a:pt x="560" y="97"/>
                      <a:pt x="560" y="97"/>
                    </a:cubicBezTo>
                    <a:cubicBezTo>
                      <a:pt x="561" y="190"/>
                      <a:pt x="561" y="190"/>
                      <a:pt x="561" y="190"/>
                    </a:cubicBezTo>
                    <a:cubicBezTo>
                      <a:pt x="561" y="191"/>
                      <a:pt x="561" y="191"/>
                      <a:pt x="561" y="191"/>
                    </a:cubicBezTo>
                    <a:cubicBezTo>
                      <a:pt x="252" y="180"/>
                      <a:pt x="252" y="180"/>
                      <a:pt x="252" y="180"/>
                    </a:cubicBezTo>
                    <a:cubicBezTo>
                      <a:pt x="252" y="187"/>
                      <a:pt x="252" y="187"/>
                      <a:pt x="252" y="187"/>
                    </a:cubicBezTo>
                    <a:cubicBezTo>
                      <a:pt x="252" y="191"/>
                      <a:pt x="252" y="191"/>
                      <a:pt x="252" y="223"/>
                    </a:cubicBezTo>
                    <a:cubicBezTo>
                      <a:pt x="252" y="253"/>
                      <a:pt x="252" y="253"/>
                      <a:pt x="252" y="253"/>
                    </a:cubicBezTo>
                    <a:lnTo>
                      <a:pt x="0" y="112"/>
                    </a:lnTo>
                    <a:close/>
                  </a:path>
                </a:pathLst>
              </a:custGeom>
              <a:solidFill>
                <a:srgbClr val="DCD7CC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1" name="Freeform 23"/>
              <p:cNvSpPr>
                <a:spLocks/>
              </p:cNvSpPr>
              <p:nvPr/>
            </p:nvSpPr>
            <p:spPr bwMode="auto">
              <a:xfrm>
                <a:off x="5553152" y="3790693"/>
                <a:ext cx="1807645" cy="94218"/>
              </a:xfrm>
              <a:custGeom>
                <a:avLst/>
                <a:gdLst>
                  <a:gd name="T0" fmla="*/ 0 w 1343"/>
                  <a:gd name="T1" fmla="*/ 31 h 70"/>
                  <a:gd name="T2" fmla="*/ 0 w 1343"/>
                  <a:gd name="T3" fmla="*/ 0 h 70"/>
                  <a:gd name="T4" fmla="*/ 1343 w 1343"/>
                  <a:gd name="T5" fmla="*/ 48 h 70"/>
                  <a:gd name="T6" fmla="*/ 1113 w 1343"/>
                  <a:gd name="T7" fmla="*/ 70 h 70"/>
                  <a:gd name="T8" fmla="*/ 0 w 1343"/>
                  <a:gd name="T9" fmla="*/ 31 h 70"/>
                  <a:gd name="T10" fmla="*/ 0 w 1343"/>
                  <a:gd name="T11" fmla="*/ 3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43" h="70">
                    <a:moveTo>
                      <a:pt x="0" y="31"/>
                    </a:moveTo>
                    <a:lnTo>
                      <a:pt x="0" y="0"/>
                    </a:lnTo>
                    <a:lnTo>
                      <a:pt x="1343" y="48"/>
                    </a:lnTo>
                    <a:lnTo>
                      <a:pt x="1113" y="70"/>
                    </a:lnTo>
                    <a:lnTo>
                      <a:pt x="0" y="31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807D7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2" name="Freeform 24"/>
              <p:cNvSpPr>
                <a:spLocks/>
              </p:cNvSpPr>
              <p:nvPr/>
            </p:nvSpPr>
            <p:spPr bwMode="auto">
              <a:xfrm>
                <a:off x="3832995" y="2684301"/>
                <a:ext cx="1709389" cy="744325"/>
              </a:xfrm>
              <a:custGeom>
                <a:avLst/>
                <a:gdLst>
                  <a:gd name="T0" fmla="*/ 0 w 1270"/>
                  <a:gd name="T1" fmla="*/ 553 h 553"/>
                  <a:gd name="T2" fmla="*/ 1091 w 1270"/>
                  <a:gd name="T3" fmla="*/ 74 h 553"/>
                  <a:gd name="T4" fmla="*/ 1270 w 1270"/>
                  <a:gd name="T5" fmla="*/ 0 h 553"/>
                  <a:gd name="T6" fmla="*/ 127 w 1270"/>
                  <a:gd name="T7" fmla="*/ 505 h 553"/>
                  <a:gd name="T8" fmla="*/ 127 w 1270"/>
                  <a:gd name="T9" fmla="*/ 505 h 553"/>
                  <a:gd name="T10" fmla="*/ 0 w 1270"/>
                  <a:gd name="T11" fmla="*/ 553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70" h="553">
                    <a:moveTo>
                      <a:pt x="0" y="553"/>
                    </a:moveTo>
                    <a:lnTo>
                      <a:pt x="1091" y="74"/>
                    </a:lnTo>
                    <a:lnTo>
                      <a:pt x="1270" y="0"/>
                    </a:lnTo>
                    <a:lnTo>
                      <a:pt x="127" y="505"/>
                    </a:lnTo>
                    <a:lnTo>
                      <a:pt x="127" y="505"/>
                    </a:lnTo>
                    <a:lnTo>
                      <a:pt x="0" y="553"/>
                    </a:lnTo>
                    <a:close/>
                  </a:path>
                </a:pathLst>
              </a:custGeom>
              <a:solidFill>
                <a:srgbClr val="807D7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3" name="Freeform 25"/>
              <p:cNvSpPr>
                <a:spLocks/>
              </p:cNvSpPr>
              <p:nvPr/>
            </p:nvSpPr>
            <p:spPr bwMode="auto">
              <a:xfrm>
                <a:off x="3832995" y="3364019"/>
                <a:ext cx="1714773" cy="877576"/>
              </a:xfrm>
              <a:custGeom>
                <a:avLst/>
                <a:gdLst>
                  <a:gd name="T0" fmla="*/ 127 w 1274"/>
                  <a:gd name="T1" fmla="*/ 0 h 652"/>
                  <a:gd name="T2" fmla="*/ 1274 w 1274"/>
                  <a:gd name="T3" fmla="*/ 648 h 652"/>
                  <a:gd name="T4" fmla="*/ 1096 w 1274"/>
                  <a:gd name="T5" fmla="*/ 652 h 652"/>
                  <a:gd name="T6" fmla="*/ 0 w 1274"/>
                  <a:gd name="T7" fmla="*/ 48 h 652"/>
                  <a:gd name="T8" fmla="*/ 127 w 1274"/>
                  <a:gd name="T9" fmla="*/ 0 h 6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74" h="652">
                    <a:moveTo>
                      <a:pt x="127" y="0"/>
                    </a:moveTo>
                    <a:lnTo>
                      <a:pt x="1274" y="648"/>
                    </a:lnTo>
                    <a:lnTo>
                      <a:pt x="1096" y="652"/>
                    </a:lnTo>
                    <a:lnTo>
                      <a:pt x="0" y="48"/>
                    </a:lnTo>
                    <a:lnTo>
                      <a:pt x="127" y="0"/>
                    </a:lnTo>
                    <a:close/>
                  </a:path>
                </a:pathLst>
              </a:custGeom>
              <a:solidFill>
                <a:srgbClr val="807D7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5" name="文本框 54"/>
              <p:cNvSpPr txBox="1"/>
              <p:nvPr/>
            </p:nvSpPr>
            <p:spPr>
              <a:xfrm>
                <a:off x="6840765" y="3255976"/>
                <a:ext cx="39145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32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Impact" panose="020B0806030902050204" pitchFamily="34" charset="0"/>
                    <a:ea typeface="宋体" panose="02010600030101010101" pitchFamily="2" charset="-122"/>
                    <a:cs typeface="+mn-cs"/>
                  </a:rPr>
                  <a:t>2</a:t>
                </a:r>
                <a:endPara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mpact" panose="020B080603090205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5161023" y="3843094"/>
              <a:ext cx="3064786" cy="1387701"/>
              <a:chOff x="5425285" y="3592835"/>
              <a:chExt cx="3064786" cy="1387701"/>
            </a:xfrm>
          </p:grpSpPr>
          <p:sp>
            <p:nvSpPr>
              <p:cNvPr id="33" name="Freeform 5"/>
              <p:cNvSpPr>
                <a:spLocks/>
              </p:cNvSpPr>
              <p:nvPr/>
            </p:nvSpPr>
            <p:spPr bwMode="auto">
              <a:xfrm>
                <a:off x="7144095" y="3592835"/>
                <a:ext cx="316305" cy="391679"/>
              </a:xfrm>
              <a:custGeom>
                <a:avLst/>
                <a:gdLst>
                  <a:gd name="T0" fmla="*/ 0 w 54"/>
                  <a:gd name="T1" fmla="*/ 66 h 67"/>
                  <a:gd name="T2" fmla="*/ 0 w 54"/>
                  <a:gd name="T3" fmla="*/ 7 h 67"/>
                  <a:gd name="T4" fmla="*/ 53 w 54"/>
                  <a:gd name="T5" fmla="*/ 0 h 67"/>
                  <a:gd name="T6" fmla="*/ 54 w 54"/>
                  <a:gd name="T7" fmla="*/ 67 h 67"/>
                  <a:gd name="T8" fmla="*/ 0 w 54"/>
                  <a:gd name="T9" fmla="*/ 66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67">
                    <a:moveTo>
                      <a:pt x="0" y="66"/>
                    </a:moveTo>
                    <a:cubicBezTo>
                      <a:pt x="0" y="7"/>
                      <a:pt x="0" y="7"/>
                      <a:pt x="0" y="7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3" y="66"/>
                      <a:pt x="53" y="59"/>
                      <a:pt x="54" y="67"/>
                    </a:cubicBezTo>
                    <a:cubicBezTo>
                      <a:pt x="0" y="66"/>
                      <a:pt x="0" y="66"/>
                      <a:pt x="0" y="66"/>
                    </a:cubicBezTo>
                    <a:close/>
                  </a:path>
                </a:pathLst>
              </a:custGeom>
              <a:solidFill>
                <a:srgbClr val="384849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4" name="Freeform 6"/>
              <p:cNvSpPr>
                <a:spLocks/>
              </p:cNvSpPr>
              <p:nvPr/>
            </p:nvSpPr>
            <p:spPr bwMode="auto">
              <a:xfrm>
                <a:off x="7150825" y="4582127"/>
                <a:ext cx="314958" cy="398409"/>
              </a:xfrm>
              <a:custGeom>
                <a:avLst/>
                <a:gdLst>
                  <a:gd name="T0" fmla="*/ 0 w 54"/>
                  <a:gd name="T1" fmla="*/ 1 h 68"/>
                  <a:gd name="T2" fmla="*/ 1 w 54"/>
                  <a:gd name="T3" fmla="*/ 63 h 68"/>
                  <a:gd name="T4" fmla="*/ 54 w 54"/>
                  <a:gd name="T5" fmla="*/ 68 h 68"/>
                  <a:gd name="T6" fmla="*/ 53 w 54"/>
                  <a:gd name="T7" fmla="*/ 0 h 68"/>
                  <a:gd name="T8" fmla="*/ 0 w 54"/>
                  <a:gd name="T9" fmla="*/ 1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68">
                    <a:moveTo>
                      <a:pt x="0" y="1"/>
                    </a:moveTo>
                    <a:cubicBezTo>
                      <a:pt x="1" y="53"/>
                      <a:pt x="0" y="40"/>
                      <a:pt x="1" y="63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384849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5" name="Freeform 7"/>
              <p:cNvSpPr>
                <a:spLocks/>
              </p:cNvSpPr>
              <p:nvPr/>
            </p:nvSpPr>
            <p:spPr bwMode="auto">
              <a:xfrm>
                <a:off x="5670252" y="3592835"/>
                <a:ext cx="2819819" cy="1387701"/>
              </a:xfrm>
              <a:custGeom>
                <a:avLst/>
                <a:gdLst>
                  <a:gd name="T0" fmla="*/ 252 w 482"/>
                  <a:gd name="T1" fmla="*/ 66 h 237"/>
                  <a:gd name="T2" fmla="*/ 0 w 482"/>
                  <a:gd name="T3" fmla="*/ 58 h 237"/>
                  <a:gd name="T4" fmla="*/ 0 w 482"/>
                  <a:gd name="T5" fmla="*/ 173 h 237"/>
                  <a:gd name="T6" fmla="*/ 253 w 482"/>
                  <a:gd name="T7" fmla="*/ 170 h 237"/>
                  <a:gd name="T8" fmla="*/ 306 w 482"/>
                  <a:gd name="T9" fmla="*/ 169 h 237"/>
                  <a:gd name="T10" fmla="*/ 307 w 482"/>
                  <a:gd name="T11" fmla="*/ 237 h 237"/>
                  <a:gd name="T12" fmla="*/ 482 w 482"/>
                  <a:gd name="T13" fmla="*/ 119 h 237"/>
                  <a:gd name="T14" fmla="*/ 305 w 482"/>
                  <a:gd name="T15" fmla="*/ 0 h 237"/>
                  <a:gd name="T16" fmla="*/ 306 w 482"/>
                  <a:gd name="T17" fmla="*/ 67 h 237"/>
                  <a:gd name="T18" fmla="*/ 252 w 482"/>
                  <a:gd name="T19" fmla="*/ 66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82" h="237">
                    <a:moveTo>
                      <a:pt x="252" y="66"/>
                    </a:moveTo>
                    <a:cubicBezTo>
                      <a:pt x="0" y="58"/>
                      <a:pt x="0" y="58"/>
                      <a:pt x="0" y="58"/>
                    </a:cubicBezTo>
                    <a:cubicBezTo>
                      <a:pt x="0" y="173"/>
                      <a:pt x="0" y="173"/>
                      <a:pt x="0" y="173"/>
                    </a:cubicBezTo>
                    <a:cubicBezTo>
                      <a:pt x="253" y="170"/>
                      <a:pt x="253" y="170"/>
                      <a:pt x="253" y="170"/>
                    </a:cubicBezTo>
                    <a:cubicBezTo>
                      <a:pt x="306" y="169"/>
                      <a:pt x="306" y="169"/>
                      <a:pt x="306" y="169"/>
                    </a:cubicBezTo>
                    <a:cubicBezTo>
                      <a:pt x="307" y="237"/>
                      <a:pt x="307" y="237"/>
                      <a:pt x="307" y="237"/>
                    </a:cubicBezTo>
                    <a:cubicBezTo>
                      <a:pt x="355" y="204"/>
                      <a:pt x="320" y="228"/>
                      <a:pt x="482" y="119"/>
                    </a:cubicBezTo>
                    <a:cubicBezTo>
                      <a:pt x="305" y="0"/>
                      <a:pt x="305" y="0"/>
                      <a:pt x="305" y="0"/>
                    </a:cubicBezTo>
                    <a:cubicBezTo>
                      <a:pt x="305" y="66"/>
                      <a:pt x="305" y="59"/>
                      <a:pt x="306" y="67"/>
                    </a:cubicBezTo>
                    <a:cubicBezTo>
                      <a:pt x="252" y="66"/>
                      <a:pt x="252" y="66"/>
                      <a:pt x="252" y="6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6" name="Freeform 8"/>
              <p:cNvSpPr>
                <a:spLocks/>
              </p:cNvSpPr>
              <p:nvPr/>
            </p:nvSpPr>
            <p:spPr bwMode="auto">
              <a:xfrm>
                <a:off x="5694480" y="3638598"/>
                <a:ext cx="2755212" cy="1294829"/>
              </a:xfrm>
              <a:custGeom>
                <a:avLst/>
                <a:gdLst>
                  <a:gd name="T0" fmla="*/ 306 w 471"/>
                  <a:gd name="T1" fmla="*/ 157 h 221"/>
                  <a:gd name="T2" fmla="*/ 0 w 471"/>
                  <a:gd name="T3" fmla="*/ 161 h 221"/>
                  <a:gd name="T4" fmla="*/ 0 w 471"/>
                  <a:gd name="T5" fmla="*/ 54 h 221"/>
                  <a:gd name="T6" fmla="*/ 306 w 471"/>
                  <a:gd name="T7" fmla="*/ 63 h 221"/>
                  <a:gd name="T8" fmla="*/ 305 w 471"/>
                  <a:gd name="T9" fmla="*/ 0 h 221"/>
                  <a:gd name="T10" fmla="*/ 471 w 471"/>
                  <a:gd name="T11" fmla="*/ 111 h 221"/>
                  <a:gd name="T12" fmla="*/ 307 w 471"/>
                  <a:gd name="T13" fmla="*/ 221 h 221"/>
                  <a:gd name="T14" fmla="*/ 306 w 471"/>
                  <a:gd name="T15" fmla="*/ 157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71" h="221">
                    <a:moveTo>
                      <a:pt x="306" y="157"/>
                    </a:moveTo>
                    <a:cubicBezTo>
                      <a:pt x="0" y="161"/>
                      <a:pt x="0" y="161"/>
                      <a:pt x="0" y="161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306" y="63"/>
                      <a:pt x="306" y="63"/>
                      <a:pt x="306" y="63"/>
                    </a:cubicBezTo>
                    <a:cubicBezTo>
                      <a:pt x="306" y="63"/>
                      <a:pt x="305" y="51"/>
                      <a:pt x="305" y="0"/>
                    </a:cubicBezTo>
                    <a:cubicBezTo>
                      <a:pt x="471" y="111"/>
                      <a:pt x="471" y="111"/>
                      <a:pt x="471" y="111"/>
                    </a:cubicBezTo>
                    <a:cubicBezTo>
                      <a:pt x="307" y="221"/>
                      <a:pt x="307" y="221"/>
                      <a:pt x="307" y="221"/>
                    </a:cubicBezTo>
                    <a:lnTo>
                      <a:pt x="306" y="157"/>
                    </a:lnTo>
                    <a:close/>
                  </a:path>
                </a:pathLst>
              </a:custGeom>
              <a:solidFill>
                <a:srgbClr val="68777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7" name="Freeform 9"/>
              <p:cNvSpPr>
                <a:spLocks/>
              </p:cNvSpPr>
              <p:nvPr/>
            </p:nvSpPr>
            <p:spPr bwMode="auto">
              <a:xfrm>
                <a:off x="5425285" y="3932021"/>
                <a:ext cx="244968" cy="672988"/>
              </a:xfrm>
              <a:custGeom>
                <a:avLst/>
                <a:gdLst>
                  <a:gd name="T0" fmla="*/ 182 w 182"/>
                  <a:gd name="T1" fmla="*/ 0 h 500"/>
                  <a:gd name="T2" fmla="*/ 182 w 182"/>
                  <a:gd name="T3" fmla="*/ 500 h 500"/>
                  <a:gd name="T4" fmla="*/ 0 w 182"/>
                  <a:gd name="T5" fmla="*/ 492 h 500"/>
                  <a:gd name="T6" fmla="*/ 0 w 182"/>
                  <a:gd name="T7" fmla="*/ 22 h 500"/>
                  <a:gd name="T8" fmla="*/ 182 w 182"/>
                  <a:gd name="T9" fmla="*/ 0 h 500"/>
                  <a:gd name="T10" fmla="*/ 182 w 182"/>
                  <a:gd name="T11" fmla="*/ 0 h 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2" h="500">
                    <a:moveTo>
                      <a:pt x="182" y="0"/>
                    </a:moveTo>
                    <a:lnTo>
                      <a:pt x="182" y="500"/>
                    </a:lnTo>
                    <a:lnTo>
                      <a:pt x="0" y="492"/>
                    </a:lnTo>
                    <a:lnTo>
                      <a:pt x="0" y="22"/>
                    </a:lnTo>
                    <a:lnTo>
                      <a:pt x="182" y="0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rgbClr val="384849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6" name="文本框 55"/>
              <p:cNvSpPr txBox="1"/>
              <p:nvPr/>
            </p:nvSpPr>
            <p:spPr>
              <a:xfrm>
                <a:off x="5860593" y="3991552"/>
                <a:ext cx="40267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32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Impact" panose="020B0806030902050204" pitchFamily="34" charset="0"/>
                    <a:ea typeface="宋体" panose="02010600030101010101" pitchFamily="2" charset="-122"/>
                    <a:cs typeface="+mn-cs"/>
                  </a:rPr>
                  <a:t>3</a:t>
                </a:r>
                <a:endPara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mpact" panose="020B080603090205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77250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3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7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8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33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1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12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 p14:presetBounceEnd="33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5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16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椭圆 165"/>
          <p:cNvSpPr/>
          <p:nvPr/>
        </p:nvSpPr>
        <p:spPr>
          <a:xfrm>
            <a:off x="3883300" y="6022651"/>
            <a:ext cx="3531900" cy="3053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0" y="6545943"/>
            <a:ext cx="12192000" cy="3120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1" name="任意多边形 130"/>
          <p:cNvSpPr/>
          <p:nvPr/>
        </p:nvSpPr>
        <p:spPr>
          <a:xfrm>
            <a:off x="10269304" y="6545943"/>
            <a:ext cx="1932222" cy="312057"/>
          </a:xfrm>
          <a:custGeom>
            <a:avLst/>
            <a:gdLst>
              <a:gd name="connsiteX0" fmla="*/ 0 w 1932222"/>
              <a:gd name="connsiteY0" fmla="*/ 0 h 312057"/>
              <a:gd name="connsiteX1" fmla="*/ 1932222 w 1932222"/>
              <a:gd name="connsiteY1" fmla="*/ 0 h 312057"/>
              <a:gd name="connsiteX2" fmla="*/ 1932222 w 1932222"/>
              <a:gd name="connsiteY2" fmla="*/ 312057 h 312057"/>
              <a:gd name="connsiteX3" fmla="*/ 154981 w 1932222"/>
              <a:gd name="connsiteY3" fmla="*/ 312057 h 312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2222" h="312057">
                <a:moveTo>
                  <a:pt x="0" y="0"/>
                </a:moveTo>
                <a:lnTo>
                  <a:pt x="1932222" y="0"/>
                </a:lnTo>
                <a:lnTo>
                  <a:pt x="1932222" y="312057"/>
                </a:lnTo>
                <a:lnTo>
                  <a:pt x="154981" y="31205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2" name="灯片编号占位符 1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0" y="0"/>
            <a:ext cx="12192000" cy="6963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0" y="0"/>
            <a:ext cx="138112" cy="6963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5" name="文本框 134"/>
          <p:cNvSpPr txBox="1"/>
          <p:nvPr/>
        </p:nvSpPr>
        <p:spPr>
          <a:xfrm>
            <a:off x="254000" y="99391"/>
            <a:ext cx="63434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0" lang="zh-CN" altLang="en-US" sz="2800" b="1" i="0" u="none" strike="noStrike" kern="1200" cap="none" spc="60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四项人头逐渐变大</a:t>
            </a:r>
            <a:r>
              <a:rPr kumimoji="0" lang="en-US" altLang="zh-CN" sz="2800" b="1" i="0" u="none" strike="noStrike" kern="1200" cap="none" spc="60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PPT</a:t>
            </a:r>
            <a:r>
              <a:rPr lang="zh-CN" altLang="en-US" sz="2800" b="1" spc="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创意图表</a:t>
            </a:r>
            <a:endParaRPr kumimoji="0" lang="zh-CN" altLang="en-US" sz="2800" b="1" i="0" u="none" strike="noStrike" kern="1200" cap="none" spc="60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08" name="组合 207"/>
          <p:cNvGrpSpPr/>
          <p:nvPr/>
        </p:nvGrpSpPr>
        <p:grpSpPr>
          <a:xfrm>
            <a:off x="582256" y="4461642"/>
            <a:ext cx="3323137" cy="1022167"/>
            <a:chOff x="775788" y="1184908"/>
            <a:chExt cx="3323137" cy="1022167"/>
          </a:xfrm>
        </p:grpSpPr>
        <p:sp>
          <p:nvSpPr>
            <p:cNvPr id="209" name="文本框 208"/>
            <p:cNvSpPr txBox="1"/>
            <p:nvPr/>
          </p:nvSpPr>
          <p:spPr>
            <a:xfrm>
              <a:off x="1147304" y="1184908"/>
              <a:ext cx="29516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10" name="文本框 209"/>
            <p:cNvSpPr txBox="1"/>
            <p:nvPr/>
          </p:nvSpPr>
          <p:spPr>
            <a:xfrm>
              <a:off x="1147304" y="1636791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11" name="直接连接符 210"/>
            <p:cNvCxnSpPr/>
            <p:nvPr/>
          </p:nvCxnSpPr>
          <p:spPr>
            <a:xfrm>
              <a:off x="1213979" y="1595515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接连接符 211"/>
            <p:cNvCxnSpPr/>
            <p:nvPr/>
          </p:nvCxnSpPr>
          <p:spPr>
            <a:xfrm>
              <a:off x="1213979" y="1644435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Freeform 255"/>
            <p:cNvSpPr>
              <a:spLocks noEditPoints="1"/>
            </p:cNvSpPr>
            <p:nvPr/>
          </p:nvSpPr>
          <p:spPr bwMode="auto">
            <a:xfrm>
              <a:off x="775788" y="1252537"/>
              <a:ext cx="319760" cy="224831"/>
            </a:xfrm>
            <a:custGeom>
              <a:avLst/>
              <a:gdLst>
                <a:gd name="T0" fmla="*/ 54 w 54"/>
                <a:gd name="T1" fmla="*/ 27 h 38"/>
                <a:gd name="T2" fmla="*/ 44 w 54"/>
                <a:gd name="T3" fmla="*/ 38 h 38"/>
                <a:gd name="T4" fmla="*/ 43 w 54"/>
                <a:gd name="T5" fmla="*/ 38 h 38"/>
                <a:gd name="T6" fmla="*/ 11 w 54"/>
                <a:gd name="T7" fmla="*/ 38 h 38"/>
                <a:gd name="T8" fmla="*/ 11 w 54"/>
                <a:gd name="T9" fmla="*/ 38 h 38"/>
                <a:gd name="T10" fmla="*/ 11 w 54"/>
                <a:gd name="T11" fmla="*/ 38 h 38"/>
                <a:gd name="T12" fmla="*/ 10 w 54"/>
                <a:gd name="T13" fmla="*/ 38 h 38"/>
                <a:gd name="T14" fmla="*/ 0 w 54"/>
                <a:gd name="T15" fmla="*/ 27 h 38"/>
                <a:gd name="T16" fmla="*/ 5 w 54"/>
                <a:gd name="T17" fmla="*/ 18 h 38"/>
                <a:gd name="T18" fmla="*/ 5 w 54"/>
                <a:gd name="T19" fmla="*/ 16 h 38"/>
                <a:gd name="T20" fmla="*/ 12 w 54"/>
                <a:gd name="T21" fmla="*/ 8 h 38"/>
                <a:gd name="T22" fmla="*/ 17 w 54"/>
                <a:gd name="T23" fmla="*/ 10 h 38"/>
                <a:gd name="T24" fmla="*/ 31 w 54"/>
                <a:gd name="T25" fmla="*/ 0 h 38"/>
                <a:gd name="T26" fmla="*/ 48 w 54"/>
                <a:gd name="T27" fmla="*/ 17 h 38"/>
                <a:gd name="T28" fmla="*/ 48 w 54"/>
                <a:gd name="T29" fmla="*/ 18 h 38"/>
                <a:gd name="T30" fmla="*/ 54 w 54"/>
                <a:gd name="T31" fmla="*/ 27 h 38"/>
                <a:gd name="T32" fmla="*/ 20 w 54"/>
                <a:gd name="T33" fmla="*/ 32 h 38"/>
                <a:gd name="T34" fmla="*/ 26 w 54"/>
                <a:gd name="T35" fmla="*/ 29 h 38"/>
                <a:gd name="T36" fmla="*/ 24 w 54"/>
                <a:gd name="T37" fmla="*/ 26 h 38"/>
                <a:gd name="T38" fmla="*/ 20 w 54"/>
                <a:gd name="T39" fmla="*/ 28 h 38"/>
                <a:gd name="T40" fmla="*/ 16 w 54"/>
                <a:gd name="T41" fmla="*/ 25 h 38"/>
                <a:gd name="T42" fmla="*/ 20 w 54"/>
                <a:gd name="T43" fmla="*/ 21 h 38"/>
                <a:gd name="T44" fmla="*/ 36 w 54"/>
                <a:gd name="T45" fmla="*/ 32 h 38"/>
                <a:gd name="T46" fmla="*/ 43 w 54"/>
                <a:gd name="T47" fmla="*/ 25 h 38"/>
                <a:gd name="T48" fmla="*/ 36 w 54"/>
                <a:gd name="T49" fmla="*/ 18 h 38"/>
                <a:gd name="T50" fmla="*/ 29 w 54"/>
                <a:gd name="T51" fmla="*/ 20 h 38"/>
                <a:gd name="T52" fmla="*/ 32 w 54"/>
                <a:gd name="T53" fmla="*/ 23 h 38"/>
                <a:gd name="T54" fmla="*/ 35 w 54"/>
                <a:gd name="T55" fmla="*/ 21 h 38"/>
                <a:gd name="T56" fmla="*/ 39 w 54"/>
                <a:gd name="T57" fmla="*/ 25 h 38"/>
                <a:gd name="T58" fmla="*/ 35 w 54"/>
                <a:gd name="T59" fmla="*/ 28 h 38"/>
                <a:gd name="T60" fmla="*/ 20 w 54"/>
                <a:gd name="T61" fmla="*/ 18 h 38"/>
                <a:gd name="T62" fmla="*/ 12 w 54"/>
                <a:gd name="T63" fmla="*/ 25 h 38"/>
                <a:gd name="T64" fmla="*/ 20 w 54"/>
                <a:gd name="T65" fmla="*/ 3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4" h="38">
                  <a:moveTo>
                    <a:pt x="54" y="27"/>
                  </a:moveTo>
                  <a:cubicBezTo>
                    <a:pt x="54" y="33"/>
                    <a:pt x="50" y="38"/>
                    <a:pt x="44" y="38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4" y="38"/>
                    <a:pt x="0" y="33"/>
                    <a:pt x="0" y="27"/>
                  </a:cubicBezTo>
                  <a:cubicBezTo>
                    <a:pt x="0" y="23"/>
                    <a:pt x="2" y="20"/>
                    <a:pt x="5" y="18"/>
                  </a:cubicBezTo>
                  <a:cubicBezTo>
                    <a:pt x="5" y="17"/>
                    <a:pt x="5" y="16"/>
                    <a:pt x="5" y="16"/>
                  </a:cubicBezTo>
                  <a:cubicBezTo>
                    <a:pt x="5" y="11"/>
                    <a:pt x="8" y="8"/>
                    <a:pt x="12" y="8"/>
                  </a:cubicBezTo>
                  <a:cubicBezTo>
                    <a:pt x="14" y="8"/>
                    <a:pt x="15" y="9"/>
                    <a:pt x="17" y="10"/>
                  </a:cubicBezTo>
                  <a:cubicBezTo>
                    <a:pt x="19" y="4"/>
                    <a:pt x="25" y="0"/>
                    <a:pt x="31" y="0"/>
                  </a:cubicBezTo>
                  <a:cubicBezTo>
                    <a:pt x="40" y="0"/>
                    <a:pt x="48" y="8"/>
                    <a:pt x="48" y="17"/>
                  </a:cubicBezTo>
                  <a:cubicBezTo>
                    <a:pt x="48" y="17"/>
                    <a:pt x="48" y="17"/>
                    <a:pt x="48" y="18"/>
                  </a:cubicBezTo>
                  <a:cubicBezTo>
                    <a:pt x="52" y="19"/>
                    <a:pt x="54" y="23"/>
                    <a:pt x="54" y="27"/>
                  </a:cubicBezTo>
                  <a:close/>
                  <a:moveTo>
                    <a:pt x="20" y="32"/>
                  </a:moveTo>
                  <a:cubicBezTo>
                    <a:pt x="23" y="32"/>
                    <a:pt x="24" y="31"/>
                    <a:pt x="26" y="29"/>
                  </a:cubicBezTo>
                  <a:cubicBezTo>
                    <a:pt x="26" y="28"/>
                    <a:pt x="25" y="27"/>
                    <a:pt x="24" y="26"/>
                  </a:cubicBezTo>
                  <a:cubicBezTo>
                    <a:pt x="23" y="27"/>
                    <a:pt x="22" y="28"/>
                    <a:pt x="20" y="28"/>
                  </a:cubicBezTo>
                  <a:cubicBezTo>
                    <a:pt x="18" y="28"/>
                    <a:pt x="16" y="27"/>
                    <a:pt x="16" y="25"/>
                  </a:cubicBezTo>
                  <a:cubicBezTo>
                    <a:pt x="16" y="23"/>
                    <a:pt x="18" y="21"/>
                    <a:pt x="20" y="21"/>
                  </a:cubicBezTo>
                  <a:cubicBezTo>
                    <a:pt x="26" y="21"/>
                    <a:pt x="27" y="32"/>
                    <a:pt x="36" y="32"/>
                  </a:cubicBezTo>
                  <a:cubicBezTo>
                    <a:pt x="40" y="32"/>
                    <a:pt x="43" y="29"/>
                    <a:pt x="43" y="25"/>
                  </a:cubicBezTo>
                  <a:cubicBezTo>
                    <a:pt x="43" y="20"/>
                    <a:pt x="40" y="18"/>
                    <a:pt x="36" y="18"/>
                  </a:cubicBezTo>
                  <a:cubicBezTo>
                    <a:pt x="33" y="18"/>
                    <a:pt x="31" y="18"/>
                    <a:pt x="29" y="20"/>
                  </a:cubicBezTo>
                  <a:cubicBezTo>
                    <a:pt x="30" y="21"/>
                    <a:pt x="31" y="22"/>
                    <a:pt x="32" y="23"/>
                  </a:cubicBezTo>
                  <a:cubicBezTo>
                    <a:pt x="33" y="22"/>
                    <a:pt x="34" y="21"/>
                    <a:pt x="35" y="21"/>
                  </a:cubicBezTo>
                  <a:cubicBezTo>
                    <a:pt x="37" y="21"/>
                    <a:pt x="39" y="23"/>
                    <a:pt x="39" y="25"/>
                  </a:cubicBezTo>
                  <a:cubicBezTo>
                    <a:pt x="39" y="27"/>
                    <a:pt x="37" y="28"/>
                    <a:pt x="35" y="28"/>
                  </a:cubicBezTo>
                  <a:cubicBezTo>
                    <a:pt x="30" y="28"/>
                    <a:pt x="28" y="18"/>
                    <a:pt x="20" y="18"/>
                  </a:cubicBezTo>
                  <a:cubicBezTo>
                    <a:pt x="16" y="18"/>
                    <a:pt x="12" y="20"/>
                    <a:pt x="12" y="25"/>
                  </a:cubicBezTo>
                  <a:cubicBezTo>
                    <a:pt x="12" y="29"/>
                    <a:pt x="16" y="32"/>
                    <a:pt x="20" y="32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14" name="组合 213"/>
          <p:cNvGrpSpPr/>
          <p:nvPr/>
        </p:nvGrpSpPr>
        <p:grpSpPr>
          <a:xfrm>
            <a:off x="7849753" y="1743276"/>
            <a:ext cx="3190870" cy="1022167"/>
            <a:chOff x="8653198" y="1184908"/>
            <a:chExt cx="3190870" cy="1022167"/>
          </a:xfrm>
        </p:grpSpPr>
        <p:sp>
          <p:nvSpPr>
            <p:cNvPr id="215" name="文本框 214"/>
            <p:cNvSpPr txBox="1"/>
            <p:nvPr/>
          </p:nvSpPr>
          <p:spPr>
            <a:xfrm>
              <a:off x="8978900" y="1184908"/>
              <a:ext cx="2865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3.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16" name="文本框 215"/>
            <p:cNvSpPr txBox="1"/>
            <p:nvPr/>
          </p:nvSpPr>
          <p:spPr>
            <a:xfrm>
              <a:off x="8978900" y="1636791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17" name="直接连接符 216"/>
            <p:cNvCxnSpPr/>
            <p:nvPr/>
          </p:nvCxnSpPr>
          <p:spPr>
            <a:xfrm>
              <a:off x="9045575" y="1595515"/>
              <a:ext cx="237971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接连接符 217"/>
            <p:cNvCxnSpPr/>
            <p:nvPr/>
          </p:nvCxnSpPr>
          <p:spPr>
            <a:xfrm>
              <a:off x="9045575" y="1644435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9" name="Freeform 315"/>
            <p:cNvSpPr>
              <a:spLocks noEditPoints="1"/>
            </p:cNvSpPr>
            <p:nvPr/>
          </p:nvSpPr>
          <p:spPr bwMode="auto">
            <a:xfrm>
              <a:off x="8653198" y="1246755"/>
              <a:ext cx="236393" cy="236393"/>
            </a:xfrm>
            <a:custGeom>
              <a:avLst/>
              <a:gdLst>
                <a:gd name="T0" fmla="*/ 41 w 41"/>
                <a:gd name="T1" fmla="*/ 34 h 41"/>
                <a:gd name="T2" fmla="*/ 33 w 41"/>
                <a:gd name="T3" fmla="*/ 41 h 41"/>
                <a:gd name="T4" fmla="*/ 8 w 41"/>
                <a:gd name="T5" fmla="*/ 41 h 41"/>
                <a:gd name="T6" fmla="*/ 0 w 41"/>
                <a:gd name="T7" fmla="*/ 34 h 41"/>
                <a:gd name="T8" fmla="*/ 0 w 41"/>
                <a:gd name="T9" fmla="*/ 8 h 41"/>
                <a:gd name="T10" fmla="*/ 8 w 41"/>
                <a:gd name="T11" fmla="*/ 0 h 41"/>
                <a:gd name="T12" fmla="*/ 33 w 41"/>
                <a:gd name="T13" fmla="*/ 0 h 41"/>
                <a:gd name="T14" fmla="*/ 41 w 41"/>
                <a:gd name="T15" fmla="*/ 8 h 41"/>
                <a:gd name="T16" fmla="*/ 41 w 41"/>
                <a:gd name="T17" fmla="*/ 34 h 41"/>
                <a:gd name="T18" fmla="*/ 29 w 41"/>
                <a:gd name="T19" fmla="*/ 20 h 41"/>
                <a:gd name="T20" fmla="*/ 21 w 41"/>
                <a:gd name="T21" fmla="*/ 12 h 41"/>
                <a:gd name="T22" fmla="*/ 7 w 41"/>
                <a:gd name="T23" fmla="*/ 27 h 41"/>
                <a:gd name="T24" fmla="*/ 7 w 41"/>
                <a:gd name="T25" fmla="*/ 34 h 41"/>
                <a:gd name="T26" fmla="*/ 15 w 41"/>
                <a:gd name="T27" fmla="*/ 34 h 41"/>
                <a:gd name="T28" fmla="*/ 29 w 41"/>
                <a:gd name="T29" fmla="*/ 20 h 41"/>
                <a:gd name="T30" fmla="*/ 15 w 41"/>
                <a:gd name="T31" fmla="*/ 30 h 41"/>
                <a:gd name="T32" fmla="*/ 14 w 41"/>
                <a:gd name="T33" fmla="*/ 32 h 41"/>
                <a:gd name="T34" fmla="*/ 12 w 41"/>
                <a:gd name="T35" fmla="*/ 32 h 41"/>
                <a:gd name="T36" fmla="*/ 12 w 41"/>
                <a:gd name="T37" fmla="*/ 29 h 41"/>
                <a:gd name="T38" fmla="*/ 9 w 41"/>
                <a:gd name="T39" fmla="*/ 29 h 41"/>
                <a:gd name="T40" fmla="*/ 9 w 41"/>
                <a:gd name="T41" fmla="*/ 28 h 41"/>
                <a:gd name="T42" fmla="*/ 11 w 41"/>
                <a:gd name="T43" fmla="*/ 26 h 41"/>
                <a:gd name="T44" fmla="*/ 15 w 41"/>
                <a:gd name="T45" fmla="*/ 30 h 41"/>
                <a:gd name="T46" fmla="*/ 22 w 41"/>
                <a:gd name="T47" fmla="*/ 17 h 41"/>
                <a:gd name="T48" fmla="*/ 14 w 41"/>
                <a:gd name="T49" fmla="*/ 24 h 41"/>
                <a:gd name="T50" fmla="*/ 13 w 41"/>
                <a:gd name="T51" fmla="*/ 25 h 41"/>
                <a:gd name="T52" fmla="*/ 13 w 41"/>
                <a:gd name="T53" fmla="*/ 24 h 41"/>
                <a:gd name="T54" fmla="*/ 21 w 41"/>
                <a:gd name="T55" fmla="*/ 16 h 41"/>
                <a:gd name="T56" fmla="*/ 22 w 41"/>
                <a:gd name="T57" fmla="*/ 16 h 41"/>
                <a:gd name="T58" fmla="*/ 22 w 41"/>
                <a:gd name="T59" fmla="*/ 17 h 41"/>
                <a:gd name="T60" fmla="*/ 33 w 41"/>
                <a:gd name="T61" fmla="*/ 16 h 41"/>
                <a:gd name="T62" fmla="*/ 33 w 41"/>
                <a:gd name="T63" fmla="*/ 12 h 41"/>
                <a:gd name="T64" fmla="*/ 29 w 41"/>
                <a:gd name="T65" fmla="*/ 8 h 41"/>
                <a:gd name="T66" fmla="*/ 26 w 41"/>
                <a:gd name="T67" fmla="*/ 8 h 41"/>
                <a:gd name="T68" fmla="*/ 23 w 41"/>
                <a:gd name="T69" fmla="*/ 10 h 41"/>
                <a:gd name="T70" fmla="*/ 31 w 41"/>
                <a:gd name="T71" fmla="*/ 18 h 41"/>
                <a:gd name="T72" fmla="*/ 33 w 41"/>
                <a:gd name="T73" fmla="*/ 1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" h="41">
                  <a:moveTo>
                    <a:pt x="41" y="34"/>
                  </a:moveTo>
                  <a:cubicBezTo>
                    <a:pt x="41" y="38"/>
                    <a:pt x="38" y="41"/>
                    <a:pt x="33" y="41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4" y="41"/>
                    <a:pt x="0" y="38"/>
                    <a:pt x="0" y="3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8" y="0"/>
                    <a:pt x="41" y="4"/>
                    <a:pt x="41" y="8"/>
                  </a:cubicBezTo>
                  <a:lnTo>
                    <a:pt x="41" y="34"/>
                  </a:lnTo>
                  <a:close/>
                  <a:moveTo>
                    <a:pt x="29" y="20"/>
                  </a:moveTo>
                  <a:cubicBezTo>
                    <a:pt x="21" y="12"/>
                    <a:pt x="21" y="12"/>
                    <a:pt x="21" y="12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15" y="34"/>
                    <a:pt x="15" y="34"/>
                    <a:pt x="15" y="34"/>
                  </a:cubicBezTo>
                  <a:lnTo>
                    <a:pt x="29" y="20"/>
                  </a:lnTo>
                  <a:close/>
                  <a:moveTo>
                    <a:pt x="15" y="30"/>
                  </a:moveTo>
                  <a:cubicBezTo>
                    <a:pt x="14" y="32"/>
                    <a:pt x="14" y="32"/>
                    <a:pt x="14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11" y="26"/>
                    <a:pt x="11" y="26"/>
                    <a:pt x="11" y="26"/>
                  </a:cubicBezTo>
                  <a:lnTo>
                    <a:pt x="15" y="30"/>
                  </a:lnTo>
                  <a:close/>
                  <a:moveTo>
                    <a:pt x="22" y="17"/>
                  </a:moveTo>
                  <a:cubicBezTo>
                    <a:pt x="14" y="24"/>
                    <a:pt x="14" y="24"/>
                    <a:pt x="14" y="24"/>
                  </a:cubicBezTo>
                  <a:cubicBezTo>
                    <a:pt x="14" y="25"/>
                    <a:pt x="13" y="25"/>
                    <a:pt x="13" y="25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1" y="16"/>
                    <a:pt x="22" y="16"/>
                    <a:pt x="22" y="16"/>
                  </a:cubicBezTo>
                  <a:cubicBezTo>
                    <a:pt x="22" y="16"/>
                    <a:pt x="22" y="16"/>
                    <a:pt x="22" y="17"/>
                  </a:cubicBezTo>
                  <a:close/>
                  <a:moveTo>
                    <a:pt x="33" y="16"/>
                  </a:moveTo>
                  <a:cubicBezTo>
                    <a:pt x="34" y="15"/>
                    <a:pt x="34" y="13"/>
                    <a:pt x="33" y="12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8" y="7"/>
                    <a:pt x="27" y="7"/>
                    <a:pt x="26" y="8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31" y="18"/>
                    <a:pt x="31" y="18"/>
                    <a:pt x="31" y="18"/>
                  </a:cubicBezTo>
                  <a:lnTo>
                    <a:pt x="33" y="16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0" name="组合 219"/>
          <p:cNvGrpSpPr/>
          <p:nvPr/>
        </p:nvGrpSpPr>
        <p:grpSpPr>
          <a:xfrm>
            <a:off x="847220" y="2640651"/>
            <a:ext cx="3192914" cy="1022167"/>
            <a:chOff x="821668" y="2906974"/>
            <a:chExt cx="3192914" cy="1022167"/>
          </a:xfrm>
        </p:grpSpPr>
        <p:sp>
          <p:nvSpPr>
            <p:cNvPr id="221" name="文本框 220"/>
            <p:cNvSpPr txBox="1"/>
            <p:nvPr/>
          </p:nvSpPr>
          <p:spPr>
            <a:xfrm>
              <a:off x="1147304" y="2906974"/>
              <a:ext cx="2867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22" name="文本框 221"/>
            <p:cNvSpPr txBox="1"/>
            <p:nvPr/>
          </p:nvSpPr>
          <p:spPr>
            <a:xfrm>
              <a:off x="1147304" y="3358857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23" name="直接连接符 222"/>
            <p:cNvCxnSpPr/>
            <p:nvPr/>
          </p:nvCxnSpPr>
          <p:spPr>
            <a:xfrm>
              <a:off x="1213979" y="3317581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接连接符 223"/>
            <p:cNvCxnSpPr/>
            <p:nvPr/>
          </p:nvCxnSpPr>
          <p:spPr>
            <a:xfrm>
              <a:off x="1213979" y="3366501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Freeform 163"/>
            <p:cNvSpPr>
              <a:spLocks noEditPoints="1"/>
            </p:cNvSpPr>
            <p:nvPr/>
          </p:nvSpPr>
          <p:spPr bwMode="auto">
            <a:xfrm>
              <a:off x="821668" y="2962934"/>
              <a:ext cx="298748" cy="230613"/>
            </a:xfrm>
            <a:custGeom>
              <a:avLst/>
              <a:gdLst>
                <a:gd name="T0" fmla="*/ 38 w 48"/>
                <a:gd name="T1" fmla="*/ 30 h 37"/>
                <a:gd name="T2" fmla="*/ 30 w 48"/>
                <a:gd name="T3" fmla="*/ 37 h 37"/>
                <a:gd name="T4" fmla="*/ 8 w 48"/>
                <a:gd name="T5" fmla="*/ 37 h 37"/>
                <a:gd name="T6" fmla="*/ 0 w 48"/>
                <a:gd name="T7" fmla="*/ 30 h 37"/>
                <a:gd name="T8" fmla="*/ 0 w 48"/>
                <a:gd name="T9" fmla="*/ 7 h 37"/>
                <a:gd name="T10" fmla="*/ 8 w 48"/>
                <a:gd name="T11" fmla="*/ 0 h 37"/>
                <a:gd name="T12" fmla="*/ 30 w 48"/>
                <a:gd name="T13" fmla="*/ 0 h 37"/>
                <a:gd name="T14" fmla="*/ 33 w 48"/>
                <a:gd name="T15" fmla="*/ 0 h 37"/>
                <a:gd name="T16" fmla="*/ 34 w 48"/>
                <a:gd name="T17" fmla="*/ 1 h 37"/>
                <a:gd name="T18" fmla="*/ 34 w 48"/>
                <a:gd name="T19" fmla="*/ 2 h 37"/>
                <a:gd name="T20" fmla="*/ 32 w 48"/>
                <a:gd name="T21" fmla="*/ 3 h 37"/>
                <a:gd name="T22" fmla="*/ 31 w 48"/>
                <a:gd name="T23" fmla="*/ 3 h 37"/>
                <a:gd name="T24" fmla="*/ 30 w 48"/>
                <a:gd name="T25" fmla="*/ 3 h 37"/>
                <a:gd name="T26" fmla="*/ 8 w 48"/>
                <a:gd name="T27" fmla="*/ 3 h 37"/>
                <a:gd name="T28" fmla="*/ 4 w 48"/>
                <a:gd name="T29" fmla="*/ 7 h 37"/>
                <a:gd name="T30" fmla="*/ 4 w 48"/>
                <a:gd name="T31" fmla="*/ 30 h 37"/>
                <a:gd name="T32" fmla="*/ 8 w 48"/>
                <a:gd name="T33" fmla="*/ 34 h 37"/>
                <a:gd name="T34" fmla="*/ 30 w 48"/>
                <a:gd name="T35" fmla="*/ 34 h 37"/>
                <a:gd name="T36" fmla="*/ 34 w 48"/>
                <a:gd name="T37" fmla="*/ 30 h 37"/>
                <a:gd name="T38" fmla="*/ 34 w 48"/>
                <a:gd name="T39" fmla="*/ 26 h 37"/>
                <a:gd name="T40" fmla="*/ 35 w 48"/>
                <a:gd name="T41" fmla="*/ 26 h 37"/>
                <a:gd name="T42" fmla="*/ 36 w 48"/>
                <a:gd name="T43" fmla="*/ 24 h 37"/>
                <a:gd name="T44" fmla="*/ 37 w 48"/>
                <a:gd name="T45" fmla="*/ 24 h 37"/>
                <a:gd name="T46" fmla="*/ 38 w 48"/>
                <a:gd name="T47" fmla="*/ 25 h 37"/>
                <a:gd name="T48" fmla="*/ 38 w 48"/>
                <a:gd name="T49" fmla="*/ 30 h 37"/>
                <a:gd name="T50" fmla="*/ 43 w 48"/>
                <a:gd name="T51" fmla="*/ 13 h 37"/>
                <a:gd name="T52" fmla="*/ 25 w 48"/>
                <a:gd name="T53" fmla="*/ 31 h 37"/>
                <a:gd name="T54" fmla="*/ 17 w 48"/>
                <a:gd name="T55" fmla="*/ 31 h 37"/>
                <a:gd name="T56" fmla="*/ 17 w 48"/>
                <a:gd name="T57" fmla="*/ 23 h 37"/>
                <a:gd name="T58" fmla="*/ 35 w 48"/>
                <a:gd name="T59" fmla="*/ 5 h 37"/>
                <a:gd name="T60" fmla="*/ 43 w 48"/>
                <a:gd name="T61" fmla="*/ 13 h 37"/>
                <a:gd name="T62" fmla="*/ 27 w 48"/>
                <a:gd name="T63" fmla="*/ 25 h 37"/>
                <a:gd name="T64" fmla="*/ 23 w 48"/>
                <a:gd name="T65" fmla="*/ 21 h 37"/>
                <a:gd name="T66" fmla="*/ 20 w 48"/>
                <a:gd name="T67" fmla="*/ 24 h 37"/>
                <a:gd name="T68" fmla="*/ 20 w 48"/>
                <a:gd name="T69" fmla="*/ 25 h 37"/>
                <a:gd name="T70" fmla="*/ 22 w 48"/>
                <a:gd name="T71" fmla="*/ 25 h 37"/>
                <a:gd name="T72" fmla="*/ 22 w 48"/>
                <a:gd name="T73" fmla="*/ 28 h 37"/>
                <a:gd name="T74" fmla="*/ 24 w 48"/>
                <a:gd name="T75" fmla="*/ 28 h 37"/>
                <a:gd name="T76" fmla="*/ 27 w 48"/>
                <a:gd name="T77" fmla="*/ 25 h 37"/>
                <a:gd name="T78" fmla="*/ 35 w 48"/>
                <a:gd name="T79" fmla="*/ 9 h 37"/>
                <a:gd name="T80" fmla="*/ 25 w 48"/>
                <a:gd name="T81" fmla="*/ 18 h 37"/>
                <a:gd name="T82" fmla="*/ 25 w 48"/>
                <a:gd name="T83" fmla="*/ 19 h 37"/>
                <a:gd name="T84" fmla="*/ 26 w 48"/>
                <a:gd name="T85" fmla="*/ 19 h 37"/>
                <a:gd name="T86" fmla="*/ 36 w 48"/>
                <a:gd name="T87" fmla="*/ 10 h 37"/>
                <a:gd name="T88" fmla="*/ 36 w 48"/>
                <a:gd name="T89" fmla="*/ 9 h 37"/>
                <a:gd name="T90" fmla="*/ 35 w 48"/>
                <a:gd name="T91" fmla="*/ 9 h 37"/>
                <a:gd name="T92" fmla="*/ 45 w 48"/>
                <a:gd name="T93" fmla="*/ 11 h 37"/>
                <a:gd name="T94" fmla="*/ 37 w 48"/>
                <a:gd name="T95" fmla="*/ 3 h 37"/>
                <a:gd name="T96" fmla="*/ 39 w 48"/>
                <a:gd name="T97" fmla="*/ 1 h 37"/>
                <a:gd name="T98" fmla="*/ 43 w 48"/>
                <a:gd name="T99" fmla="*/ 1 h 37"/>
                <a:gd name="T100" fmla="*/ 47 w 48"/>
                <a:gd name="T101" fmla="*/ 5 h 37"/>
                <a:gd name="T102" fmla="*/ 47 w 48"/>
                <a:gd name="T103" fmla="*/ 8 h 37"/>
                <a:gd name="T104" fmla="*/ 45 w 48"/>
                <a:gd name="T105" fmla="*/ 1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8" h="37">
                  <a:moveTo>
                    <a:pt x="38" y="30"/>
                  </a:moveTo>
                  <a:cubicBezTo>
                    <a:pt x="38" y="34"/>
                    <a:pt x="34" y="37"/>
                    <a:pt x="30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4" y="37"/>
                    <a:pt x="0" y="34"/>
                    <a:pt x="0" y="3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1" y="0"/>
                    <a:pt x="32" y="0"/>
                    <a:pt x="33" y="0"/>
                  </a:cubicBezTo>
                  <a:cubicBezTo>
                    <a:pt x="34" y="0"/>
                    <a:pt x="34" y="1"/>
                    <a:pt x="34" y="1"/>
                  </a:cubicBezTo>
                  <a:cubicBezTo>
                    <a:pt x="34" y="1"/>
                    <a:pt x="34" y="2"/>
                    <a:pt x="34" y="2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3"/>
                    <a:pt x="32" y="3"/>
                    <a:pt x="31" y="3"/>
                  </a:cubicBezTo>
                  <a:cubicBezTo>
                    <a:pt x="31" y="3"/>
                    <a:pt x="31" y="3"/>
                    <a:pt x="30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6" y="3"/>
                    <a:pt x="4" y="5"/>
                    <a:pt x="4" y="7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4" y="32"/>
                    <a:pt x="6" y="34"/>
                    <a:pt x="8" y="3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33" y="34"/>
                    <a:pt x="34" y="32"/>
                    <a:pt x="34" y="30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6"/>
                    <a:pt x="35" y="26"/>
                    <a:pt x="35" y="26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38" y="24"/>
                    <a:pt x="38" y="24"/>
                    <a:pt x="38" y="25"/>
                  </a:cubicBezTo>
                  <a:lnTo>
                    <a:pt x="38" y="30"/>
                  </a:lnTo>
                  <a:close/>
                  <a:moveTo>
                    <a:pt x="43" y="13"/>
                  </a:moveTo>
                  <a:cubicBezTo>
                    <a:pt x="25" y="31"/>
                    <a:pt x="25" y="31"/>
                    <a:pt x="25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5" y="5"/>
                    <a:pt x="35" y="5"/>
                    <a:pt x="35" y="5"/>
                  </a:cubicBezTo>
                  <a:lnTo>
                    <a:pt x="43" y="13"/>
                  </a:lnTo>
                  <a:close/>
                  <a:moveTo>
                    <a:pt x="27" y="25"/>
                  </a:moveTo>
                  <a:cubicBezTo>
                    <a:pt x="23" y="21"/>
                    <a:pt x="23" y="21"/>
                    <a:pt x="23" y="21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4" y="28"/>
                    <a:pt x="24" y="28"/>
                    <a:pt x="24" y="28"/>
                  </a:cubicBezTo>
                  <a:lnTo>
                    <a:pt x="27" y="25"/>
                  </a:lnTo>
                  <a:close/>
                  <a:moveTo>
                    <a:pt x="35" y="9"/>
                  </a:moveTo>
                  <a:cubicBezTo>
                    <a:pt x="25" y="18"/>
                    <a:pt x="25" y="18"/>
                    <a:pt x="25" y="18"/>
                  </a:cubicBezTo>
                  <a:cubicBezTo>
                    <a:pt x="25" y="18"/>
                    <a:pt x="25" y="19"/>
                    <a:pt x="25" y="19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5" y="8"/>
                    <a:pt x="35" y="8"/>
                    <a:pt x="35" y="9"/>
                  </a:cubicBezTo>
                  <a:close/>
                  <a:moveTo>
                    <a:pt x="45" y="11"/>
                  </a:moveTo>
                  <a:cubicBezTo>
                    <a:pt x="37" y="3"/>
                    <a:pt x="37" y="3"/>
                    <a:pt x="37" y="3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40" y="0"/>
                    <a:pt x="42" y="0"/>
                    <a:pt x="43" y="1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8" y="6"/>
                    <a:pt x="48" y="7"/>
                    <a:pt x="47" y="8"/>
                  </a:cubicBezTo>
                  <a:lnTo>
                    <a:pt x="45" y="11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6" name="组合 225"/>
          <p:cNvGrpSpPr/>
          <p:nvPr/>
        </p:nvGrpSpPr>
        <p:grpSpPr>
          <a:xfrm>
            <a:off x="8283081" y="3919669"/>
            <a:ext cx="3268508" cy="1022167"/>
            <a:chOff x="8653198" y="2906974"/>
            <a:chExt cx="3268508" cy="1022167"/>
          </a:xfrm>
        </p:grpSpPr>
        <p:sp>
          <p:nvSpPr>
            <p:cNvPr id="227" name="文本框 226"/>
            <p:cNvSpPr txBox="1"/>
            <p:nvPr/>
          </p:nvSpPr>
          <p:spPr>
            <a:xfrm>
              <a:off x="8978900" y="2906974"/>
              <a:ext cx="29428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4.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28" name="文本框 227"/>
            <p:cNvSpPr txBox="1"/>
            <p:nvPr/>
          </p:nvSpPr>
          <p:spPr>
            <a:xfrm>
              <a:off x="8978900" y="3358857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29" name="直接连接符 228"/>
            <p:cNvCxnSpPr/>
            <p:nvPr/>
          </p:nvCxnSpPr>
          <p:spPr>
            <a:xfrm>
              <a:off x="9045575" y="3317581"/>
              <a:ext cx="237971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直接连接符 229"/>
            <p:cNvCxnSpPr/>
            <p:nvPr/>
          </p:nvCxnSpPr>
          <p:spPr>
            <a:xfrm>
              <a:off x="9045575" y="3366501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Freeform 342"/>
            <p:cNvSpPr>
              <a:spLocks noEditPoints="1"/>
            </p:cNvSpPr>
            <p:nvPr/>
          </p:nvSpPr>
          <p:spPr bwMode="auto">
            <a:xfrm>
              <a:off x="8653198" y="2964076"/>
              <a:ext cx="248911" cy="220527"/>
            </a:xfrm>
            <a:custGeom>
              <a:avLst/>
              <a:gdLst>
                <a:gd name="T0" fmla="*/ 48 w 48"/>
                <a:gd name="T1" fmla="*/ 10 h 43"/>
                <a:gd name="T2" fmla="*/ 39 w 48"/>
                <a:gd name="T3" fmla="*/ 19 h 43"/>
                <a:gd name="T4" fmla="*/ 39 w 48"/>
                <a:gd name="T5" fmla="*/ 19 h 43"/>
                <a:gd name="T6" fmla="*/ 38 w 48"/>
                <a:gd name="T7" fmla="*/ 18 h 43"/>
                <a:gd name="T8" fmla="*/ 38 w 48"/>
                <a:gd name="T9" fmla="*/ 13 h 43"/>
                <a:gd name="T10" fmla="*/ 31 w 48"/>
                <a:gd name="T11" fmla="*/ 13 h 43"/>
                <a:gd name="T12" fmla="*/ 24 w 48"/>
                <a:gd name="T13" fmla="*/ 18 h 43"/>
                <a:gd name="T14" fmla="*/ 22 w 48"/>
                <a:gd name="T15" fmla="*/ 23 h 43"/>
                <a:gd name="T16" fmla="*/ 7 w 48"/>
                <a:gd name="T17" fmla="*/ 37 h 43"/>
                <a:gd name="T18" fmla="*/ 1 w 48"/>
                <a:gd name="T19" fmla="*/ 37 h 43"/>
                <a:gd name="T20" fmla="*/ 0 w 48"/>
                <a:gd name="T21" fmla="*/ 36 h 43"/>
                <a:gd name="T22" fmla="*/ 0 w 48"/>
                <a:gd name="T23" fmla="*/ 31 h 43"/>
                <a:gd name="T24" fmla="*/ 1 w 48"/>
                <a:gd name="T25" fmla="*/ 30 h 43"/>
                <a:gd name="T26" fmla="*/ 7 w 48"/>
                <a:gd name="T27" fmla="*/ 30 h 43"/>
                <a:gd name="T28" fmla="*/ 14 w 48"/>
                <a:gd name="T29" fmla="*/ 25 h 43"/>
                <a:gd name="T30" fmla="*/ 16 w 48"/>
                <a:gd name="T31" fmla="*/ 20 h 43"/>
                <a:gd name="T32" fmla="*/ 31 w 48"/>
                <a:gd name="T33" fmla="*/ 6 h 43"/>
                <a:gd name="T34" fmla="*/ 38 w 48"/>
                <a:gd name="T35" fmla="*/ 6 h 43"/>
                <a:gd name="T36" fmla="*/ 38 w 48"/>
                <a:gd name="T37" fmla="*/ 1 h 43"/>
                <a:gd name="T38" fmla="*/ 39 w 48"/>
                <a:gd name="T39" fmla="*/ 0 h 43"/>
                <a:gd name="T40" fmla="*/ 39 w 48"/>
                <a:gd name="T41" fmla="*/ 1 h 43"/>
                <a:gd name="T42" fmla="*/ 48 w 48"/>
                <a:gd name="T43" fmla="*/ 9 h 43"/>
                <a:gd name="T44" fmla="*/ 48 w 48"/>
                <a:gd name="T45" fmla="*/ 10 h 43"/>
                <a:gd name="T46" fmla="*/ 48 w 48"/>
                <a:gd name="T47" fmla="*/ 10 h 43"/>
                <a:gd name="T48" fmla="*/ 14 w 48"/>
                <a:gd name="T49" fmla="*/ 20 h 43"/>
                <a:gd name="T50" fmla="*/ 7 w 48"/>
                <a:gd name="T51" fmla="*/ 13 h 43"/>
                <a:gd name="T52" fmla="*/ 1 w 48"/>
                <a:gd name="T53" fmla="*/ 13 h 43"/>
                <a:gd name="T54" fmla="*/ 0 w 48"/>
                <a:gd name="T55" fmla="*/ 12 h 43"/>
                <a:gd name="T56" fmla="*/ 0 w 48"/>
                <a:gd name="T57" fmla="*/ 7 h 43"/>
                <a:gd name="T58" fmla="*/ 1 w 48"/>
                <a:gd name="T59" fmla="*/ 6 h 43"/>
                <a:gd name="T60" fmla="*/ 7 w 48"/>
                <a:gd name="T61" fmla="*/ 6 h 43"/>
                <a:gd name="T62" fmla="*/ 18 w 48"/>
                <a:gd name="T63" fmla="*/ 12 h 43"/>
                <a:gd name="T64" fmla="*/ 14 w 48"/>
                <a:gd name="T65" fmla="*/ 20 h 43"/>
                <a:gd name="T66" fmla="*/ 48 w 48"/>
                <a:gd name="T67" fmla="*/ 34 h 43"/>
                <a:gd name="T68" fmla="*/ 39 w 48"/>
                <a:gd name="T69" fmla="*/ 43 h 43"/>
                <a:gd name="T70" fmla="*/ 39 w 48"/>
                <a:gd name="T71" fmla="*/ 43 h 43"/>
                <a:gd name="T72" fmla="*/ 38 w 48"/>
                <a:gd name="T73" fmla="*/ 42 h 43"/>
                <a:gd name="T74" fmla="*/ 38 w 48"/>
                <a:gd name="T75" fmla="*/ 37 h 43"/>
                <a:gd name="T76" fmla="*/ 20 w 48"/>
                <a:gd name="T77" fmla="*/ 31 h 43"/>
                <a:gd name="T78" fmla="*/ 24 w 48"/>
                <a:gd name="T79" fmla="*/ 24 h 43"/>
                <a:gd name="T80" fmla="*/ 31 w 48"/>
                <a:gd name="T81" fmla="*/ 30 h 43"/>
                <a:gd name="T82" fmla="*/ 38 w 48"/>
                <a:gd name="T83" fmla="*/ 30 h 43"/>
                <a:gd name="T84" fmla="*/ 38 w 48"/>
                <a:gd name="T85" fmla="*/ 25 h 43"/>
                <a:gd name="T86" fmla="*/ 39 w 48"/>
                <a:gd name="T87" fmla="*/ 24 h 43"/>
                <a:gd name="T88" fmla="*/ 39 w 48"/>
                <a:gd name="T89" fmla="*/ 25 h 43"/>
                <a:gd name="T90" fmla="*/ 48 w 48"/>
                <a:gd name="T91" fmla="*/ 33 h 43"/>
                <a:gd name="T92" fmla="*/ 48 w 48"/>
                <a:gd name="T93" fmla="*/ 34 h 43"/>
                <a:gd name="T94" fmla="*/ 48 w 48"/>
                <a:gd name="T95" fmla="*/ 34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8" h="43">
                  <a:moveTo>
                    <a:pt x="48" y="10"/>
                  </a:move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8" y="19"/>
                    <a:pt x="38" y="19"/>
                    <a:pt x="38" y="18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27" y="13"/>
                    <a:pt x="26" y="16"/>
                    <a:pt x="24" y="18"/>
                  </a:cubicBezTo>
                  <a:cubicBezTo>
                    <a:pt x="24" y="20"/>
                    <a:pt x="23" y="22"/>
                    <a:pt x="22" y="23"/>
                  </a:cubicBezTo>
                  <a:cubicBezTo>
                    <a:pt x="19" y="30"/>
                    <a:pt x="16" y="37"/>
                    <a:pt x="7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0" y="37"/>
                    <a:pt x="0" y="3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1"/>
                    <a:pt x="1" y="30"/>
                    <a:pt x="1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11" y="30"/>
                    <a:pt x="12" y="28"/>
                    <a:pt x="14" y="25"/>
                  </a:cubicBezTo>
                  <a:cubicBezTo>
                    <a:pt x="15" y="23"/>
                    <a:pt x="15" y="22"/>
                    <a:pt x="16" y="20"/>
                  </a:cubicBezTo>
                  <a:cubicBezTo>
                    <a:pt x="19" y="13"/>
                    <a:pt x="22" y="6"/>
                    <a:pt x="31" y="6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1"/>
                    <a:pt x="38" y="0"/>
                    <a:pt x="39" y="0"/>
                  </a:cubicBezTo>
                  <a:cubicBezTo>
                    <a:pt x="39" y="0"/>
                    <a:pt x="39" y="0"/>
                    <a:pt x="39" y="1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9"/>
                    <a:pt x="48" y="10"/>
                    <a:pt x="48" y="10"/>
                  </a:cubicBezTo>
                  <a:cubicBezTo>
                    <a:pt x="48" y="10"/>
                    <a:pt x="48" y="10"/>
                    <a:pt x="48" y="10"/>
                  </a:cubicBezTo>
                  <a:close/>
                  <a:moveTo>
                    <a:pt x="14" y="20"/>
                  </a:moveTo>
                  <a:cubicBezTo>
                    <a:pt x="13" y="16"/>
                    <a:pt x="11" y="13"/>
                    <a:pt x="7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0" y="13"/>
                    <a:pt x="0" y="1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1" y="6"/>
                    <a:pt x="1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12" y="6"/>
                    <a:pt x="15" y="9"/>
                    <a:pt x="18" y="12"/>
                  </a:cubicBezTo>
                  <a:cubicBezTo>
                    <a:pt x="17" y="15"/>
                    <a:pt x="15" y="17"/>
                    <a:pt x="14" y="20"/>
                  </a:cubicBezTo>
                  <a:close/>
                  <a:moveTo>
                    <a:pt x="48" y="34"/>
                  </a:moveTo>
                  <a:cubicBezTo>
                    <a:pt x="39" y="43"/>
                    <a:pt x="39" y="43"/>
                    <a:pt x="39" y="43"/>
                  </a:cubicBezTo>
                  <a:cubicBezTo>
                    <a:pt x="39" y="43"/>
                    <a:pt x="39" y="43"/>
                    <a:pt x="39" y="43"/>
                  </a:cubicBezTo>
                  <a:cubicBezTo>
                    <a:pt x="38" y="43"/>
                    <a:pt x="38" y="43"/>
                    <a:pt x="38" y="42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0" y="37"/>
                    <a:pt x="25" y="38"/>
                    <a:pt x="20" y="31"/>
                  </a:cubicBezTo>
                  <a:cubicBezTo>
                    <a:pt x="22" y="29"/>
                    <a:pt x="23" y="26"/>
                    <a:pt x="24" y="24"/>
                  </a:cubicBezTo>
                  <a:cubicBezTo>
                    <a:pt x="25" y="27"/>
                    <a:pt x="27" y="30"/>
                    <a:pt x="31" y="30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8" y="25"/>
                    <a:pt x="38" y="24"/>
                    <a:pt x="39" y="24"/>
                  </a:cubicBezTo>
                  <a:cubicBezTo>
                    <a:pt x="39" y="24"/>
                    <a:pt x="39" y="24"/>
                    <a:pt x="39" y="25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4"/>
                    <a:pt x="48" y="34"/>
                  </a:cubicBezTo>
                  <a:cubicBezTo>
                    <a:pt x="48" y="34"/>
                    <a:pt x="48" y="34"/>
                    <a:pt x="48" y="34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3799251" y="1543891"/>
            <a:ext cx="4352544" cy="4701602"/>
            <a:chOff x="3667126" y="812800"/>
            <a:chExt cx="4849812" cy="5238751"/>
          </a:xfrm>
        </p:grpSpPr>
        <p:sp>
          <p:nvSpPr>
            <p:cNvPr id="66" name="AutoShape 3"/>
            <p:cNvSpPr>
              <a:spLocks noChangeAspect="1" noChangeArrowheads="1" noTextEdit="1"/>
            </p:cNvSpPr>
            <p:nvPr/>
          </p:nvSpPr>
          <p:spPr bwMode="auto">
            <a:xfrm>
              <a:off x="3675063" y="812800"/>
              <a:ext cx="4841875" cy="523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7" name="Freeform 5"/>
            <p:cNvSpPr>
              <a:spLocks/>
            </p:cNvSpPr>
            <p:nvPr/>
          </p:nvSpPr>
          <p:spPr bwMode="auto">
            <a:xfrm>
              <a:off x="8174038" y="3490913"/>
              <a:ext cx="6350" cy="14288"/>
            </a:xfrm>
            <a:custGeom>
              <a:avLst/>
              <a:gdLst>
                <a:gd name="T0" fmla="*/ 0 w 4"/>
                <a:gd name="T1" fmla="*/ 9 h 9"/>
                <a:gd name="T2" fmla="*/ 0 w 4"/>
                <a:gd name="T3" fmla="*/ 9 h 9"/>
                <a:gd name="T4" fmla="*/ 0 w 4"/>
                <a:gd name="T5" fmla="*/ 9 h 9"/>
                <a:gd name="T6" fmla="*/ 4 w 4"/>
                <a:gd name="T7" fmla="*/ 0 h 9"/>
                <a:gd name="T8" fmla="*/ 0 w 4"/>
                <a:gd name="T9" fmla="*/ 9 h 9"/>
                <a:gd name="T10" fmla="*/ 0 w 4"/>
                <a:gd name="T11" fmla="*/ 9 h 9"/>
                <a:gd name="T12" fmla="*/ 0 w 4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9">
                  <a:moveTo>
                    <a:pt x="0" y="9"/>
                  </a:moveTo>
                  <a:lnTo>
                    <a:pt x="0" y="9"/>
                  </a:lnTo>
                  <a:lnTo>
                    <a:pt x="0" y="9"/>
                  </a:lnTo>
                  <a:lnTo>
                    <a:pt x="4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8" name="Freeform 6"/>
            <p:cNvSpPr>
              <a:spLocks/>
            </p:cNvSpPr>
            <p:nvPr/>
          </p:nvSpPr>
          <p:spPr bwMode="auto">
            <a:xfrm>
              <a:off x="8174038" y="3490913"/>
              <a:ext cx="6350" cy="14288"/>
            </a:xfrm>
            <a:custGeom>
              <a:avLst/>
              <a:gdLst>
                <a:gd name="T0" fmla="*/ 0 w 4"/>
                <a:gd name="T1" fmla="*/ 9 h 9"/>
                <a:gd name="T2" fmla="*/ 0 w 4"/>
                <a:gd name="T3" fmla="*/ 9 h 9"/>
                <a:gd name="T4" fmla="*/ 0 w 4"/>
                <a:gd name="T5" fmla="*/ 9 h 9"/>
                <a:gd name="T6" fmla="*/ 4 w 4"/>
                <a:gd name="T7" fmla="*/ 0 h 9"/>
                <a:gd name="T8" fmla="*/ 0 w 4"/>
                <a:gd name="T9" fmla="*/ 9 h 9"/>
                <a:gd name="T10" fmla="*/ 0 w 4"/>
                <a:gd name="T11" fmla="*/ 9 h 9"/>
                <a:gd name="T12" fmla="*/ 0 w 4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9">
                  <a:moveTo>
                    <a:pt x="0" y="9"/>
                  </a:moveTo>
                  <a:lnTo>
                    <a:pt x="0" y="9"/>
                  </a:lnTo>
                  <a:lnTo>
                    <a:pt x="0" y="9"/>
                  </a:lnTo>
                  <a:lnTo>
                    <a:pt x="4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9" name="Freeform 7"/>
            <p:cNvSpPr>
              <a:spLocks/>
            </p:cNvSpPr>
            <p:nvPr/>
          </p:nvSpPr>
          <p:spPr bwMode="auto">
            <a:xfrm>
              <a:off x="8174038" y="3505200"/>
              <a:ext cx="0" cy="6350"/>
            </a:xfrm>
            <a:custGeom>
              <a:avLst/>
              <a:gdLst>
                <a:gd name="T0" fmla="*/ 0 h 4"/>
                <a:gd name="T1" fmla="*/ 4 h 4"/>
                <a:gd name="T2" fmla="*/ 0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4">
                  <a:moveTo>
                    <a:pt x="0" y="0"/>
                  </a:move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0" name="Freeform 8"/>
            <p:cNvSpPr>
              <a:spLocks/>
            </p:cNvSpPr>
            <p:nvPr/>
          </p:nvSpPr>
          <p:spPr bwMode="auto">
            <a:xfrm>
              <a:off x="8174038" y="3505200"/>
              <a:ext cx="0" cy="6350"/>
            </a:xfrm>
            <a:custGeom>
              <a:avLst/>
              <a:gdLst>
                <a:gd name="T0" fmla="*/ 0 h 4"/>
                <a:gd name="T1" fmla="*/ 4 h 4"/>
                <a:gd name="T2" fmla="*/ 0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4">
                  <a:moveTo>
                    <a:pt x="0" y="0"/>
                  </a:moveTo>
                  <a:lnTo>
                    <a:pt x="0" y="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" name="Freeform 9"/>
            <p:cNvSpPr>
              <a:spLocks/>
            </p:cNvSpPr>
            <p:nvPr/>
          </p:nvSpPr>
          <p:spPr bwMode="auto">
            <a:xfrm>
              <a:off x="8174038" y="3511550"/>
              <a:ext cx="0" cy="6350"/>
            </a:xfrm>
            <a:custGeom>
              <a:avLst/>
              <a:gdLst>
                <a:gd name="T0" fmla="*/ 4 h 4"/>
                <a:gd name="T1" fmla="*/ 4 h 4"/>
                <a:gd name="T2" fmla="*/ 0 h 4"/>
                <a:gd name="T3" fmla="*/ 0 h 4"/>
                <a:gd name="T4" fmla="*/ 0 h 4"/>
                <a:gd name="T5" fmla="*/ 0 h 4"/>
                <a:gd name="T6" fmla="*/ 4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</a:cxnLst>
              <a:rect l="0" t="0" r="r" b="b"/>
              <a:pathLst>
                <a:path h="4">
                  <a:moveTo>
                    <a:pt x="0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" name="Freeform 10"/>
            <p:cNvSpPr>
              <a:spLocks/>
            </p:cNvSpPr>
            <p:nvPr/>
          </p:nvSpPr>
          <p:spPr bwMode="auto">
            <a:xfrm>
              <a:off x="8174038" y="3511550"/>
              <a:ext cx="0" cy="6350"/>
            </a:xfrm>
            <a:custGeom>
              <a:avLst/>
              <a:gdLst>
                <a:gd name="T0" fmla="*/ 4 h 4"/>
                <a:gd name="T1" fmla="*/ 4 h 4"/>
                <a:gd name="T2" fmla="*/ 0 h 4"/>
                <a:gd name="T3" fmla="*/ 0 h 4"/>
                <a:gd name="T4" fmla="*/ 0 h 4"/>
                <a:gd name="T5" fmla="*/ 0 h 4"/>
                <a:gd name="T6" fmla="*/ 4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</a:cxnLst>
              <a:rect l="0" t="0" r="r" b="b"/>
              <a:pathLst>
                <a:path h="4">
                  <a:moveTo>
                    <a:pt x="0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3" name="Freeform 11"/>
            <p:cNvSpPr>
              <a:spLocks/>
            </p:cNvSpPr>
            <p:nvPr/>
          </p:nvSpPr>
          <p:spPr bwMode="auto">
            <a:xfrm>
              <a:off x="8201026" y="3538538"/>
              <a:ext cx="6350" cy="7938"/>
            </a:xfrm>
            <a:custGeom>
              <a:avLst/>
              <a:gdLst>
                <a:gd name="T0" fmla="*/ 4 w 4"/>
                <a:gd name="T1" fmla="*/ 0 h 5"/>
                <a:gd name="T2" fmla="*/ 4 w 4"/>
                <a:gd name="T3" fmla="*/ 0 h 5"/>
                <a:gd name="T4" fmla="*/ 0 w 4"/>
                <a:gd name="T5" fmla="*/ 5 h 5"/>
                <a:gd name="T6" fmla="*/ 4 w 4"/>
                <a:gd name="T7" fmla="*/ 5 h 5"/>
                <a:gd name="T8" fmla="*/ 4 w 4"/>
                <a:gd name="T9" fmla="*/ 5 h 5"/>
                <a:gd name="T10" fmla="*/ 4 w 4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5">
                  <a:moveTo>
                    <a:pt x="4" y="0"/>
                  </a:moveTo>
                  <a:lnTo>
                    <a:pt x="4" y="0"/>
                  </a:lnTo>
                  <a:lnTo>
                    <a:pt x="0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" name="Freeform 12"/>
            <p:cNvSpPr>
              <a:spLocks/>
            </p:cNvSpPr>
            <p:nvPr/>
          </p:nvSpPr>
          <p:spPr bwMode="auto">
            <a:xfrm>
              <a:off x="8201026" y="3538538"/>
              <a:ext cx="6350" cy="7938"/>
            </a:xfrm>
            <a:custGeom>
              <a:avLst/>
              <a:gdLst>
                <a:gd name="T0" fmla="*/ 4 w 4"/>
                <a:gd name="T1" fmla="*/ 0 h 5"/>
                <a:gd name="T2" fmla="*/ 4 w 4"/>
                <a:gd name="T3" fmla="*/ 0 h 5"/>
                <a:gd name="T4" fmla="*/ 0 w 4"/>
                <a:gd name="T5" fmla="*/ 5 h 5"/>
                <a:gd name="T6" fmla="*/ 4 w 4"/>
                <a:gd name="T7" fmla="*/ 5 h 5"/>
                <a:gd name="T8" fmla="*/ 4 w 4"/>
                <a:gd name="T9" fmla="*/ 5 h 5"/>
                <a:gd name="T10" fmla="*/ 4 w 4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5">
                  <a:moveTo>
                    <a:pt x="4" y="0"/>
                  </a:moveTo>
                  <a:lnTo>
                    <a:pt x="4" y="0"/>
                  </a:lnTo>
                  <a:lnTo>
                    <a:pt x="0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5" name="Rectangle 13"/>
            <p:cNvSpPr>
              <a:spLocks noChangeArrowheads="1"/>
            </p:cNvSpPr>
            <p:nvPr/>
          </p:nvSpPr>
          <p:spPr bwMode="auto">
            <a:xfrm>
              <a:off x="8201026" y="3546475"/>
              <a:ext cx="1588" cy="6350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6" name="Freeform 14"/>
            <p:cNvSpPr>
              <a:spLocks/>
            </p:cNvSpPr>
            <p:nvPr/>
          </p:nvSpPr>
          <p:spPr bwMode="auto">
            <a:xfrm>
              <a:off x="8201026" y="3546475"/>
              <a:ext cx="0" cy="6350"/>
            </a:xfrm>
            <a:custGeom>
              <a:avLst/>
              <a:gdLst>
                <a:gd name="T0" fmla="*/ 0 h 4"/>
                <a:gd name="T1" fmla="*/ 4 h 4"/>
                <a:gd name="T2" fmla="*/ 4 h 4"/>
                <a:gd name="T3" fmla="*/ 0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4">
                  <a:moveTo>
                    <a:pt x="0" y="0"/>
                  </a:moveTo>
                  <a:lnTo>
                    <a:pt x="0" y="4"/>
                  </a:lnTo>
                  <a:lnTo>
                    <a:pt x="0" y="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7" name="Rectangle 15"/>
            <p:cNvSpPr>
              <a:spLocks noChangeArrowheads="1"/>
            </p:cNvSpPr>
            <p:nvPr/>
          </p:nvSpPr>
          <p:spPr bwMode="auto">
            <a:xfrm>
              <a:off x="8153401" y="3895725"/>
              <a:ext cx="1588" cy="1588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8" name="Freeform 16"/>
            <p:cNvSpPr>
              <a:spLocks/>
            </p:cNvSpPr>
            <p:nvPr/>
          </p:nvSpPr>
          <p:spPr bwMode="auto">
            <a:xfrm>
              <a:off x="8153401" y="38957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9" name="Rectangle 17"/>
            <p:cNvSpPr>
              <a:spLocks noChangeArrowheads="1"/>
            </p:cNvSpPr>
            <p:nvPr/>
          </p:nvSpPr>
          <p:spPr bwMode="auto">
            <a:xfrm>
              <a:off x="8180388" y="3937000"/>
              <a:ext cx="1588" cy="1588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" name="Rectangle 18"/>
            <p:cNvSpPr>
              <a:spLocks noChangeArrowheads="1"/>
            </p:cNvSpPr>
            <p:nvPr/>
          </p:nvSpPr>
          <p:spPr bwMode="auto">
            <a:xfrm>
              <a:off x="8180388" y="3937000"/>
              <a:ext cx="1588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" name="Rectangle 19"/>
            <p:cNvSpPr>
              <a:spLocks noChangeArrowheads="1"/>
            </p:cNvSpPr>
            <p:nvPr/>
          </p:nvSpPr>
          <p:spPr bwMode="auto">
            <a:xfrm>
              <a:off x="8180388" y="3937000"/>
              <a:ext cx="1588" cy="6350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" name="Freeform 20"/>
            <p:cNvSpPr>
              <a:spLocks/>
            </p:cNvSpPr>
            <p:nvPr/>
          </p:nvSpPr>
          <p:spPr bwMode="auto">
            <a:xfrm>
              <a:off x="8180388" y="3937000"/>
              <a:ext cx="0" cy="6350"/>
            </a:xfrm>
            <a:custGeom>
              <a:avLst/>
              <a:gdLst>
                <a:gd name="T0" fmla="*/ 4 h 4"/>
                <a:gd name="T1" fmla="*/ 0 h 4"/>
                <a:gd name="T2" fmla="*/ 0 h 4"/>
                <a:gd name="T3" fmla="*/ 4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4">
                  <a:moveTo>
                    <a:pt x="0" y="4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3" name="Rectangle 21"/>
            <p:cNvSpPr>
              <a:spLocks noChangeArrowheads="1"/>
            </p:cNvSpPr>
            <p:nvPr/>
          </p:nvSpPr>
          <p:spPr bwMode="auto">
            <a:xfrm>
              <a:off x="8207376" y="4025900"/>
              <a:ext cx="1588" cy="1588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4" name="Freeform 22"/>
            <p:cNvSpPr>
              <a:spLocks/>
            </p:cNvSpPr>
            <p:nvPr/>
          </p:nvSpPr>
          <p:spPr bwMode="auto">
            <a:xfrm>
              <a:off x="8207376" y="402590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5" name="Rectangle 23"/>
            <p:cNvSpPr>
              <a:spLocks noChangeArrowheads="1"/>
            </p:cNvSpPr>
            <p:nvPr/>
          </p:nvSpPr>
          <p:spPr bwMode="auto">
            <a:xfrm>
              <a:off x="8339138" y="3243263"/>
              <a:ext cx="1588" cy="1588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6" name="Freeform 24"/>
            <p:cNvSpPr>
              <a:spLocks/>
            </p:cNvSpPr>
            <p:nvPr/>
          </p:nvSpPr>
          <p:spPr bwMode="auto">
            <a:xfrm>
              <a:off x="8339138" y="324326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7" name="Freeform 25"/>
            <p:cNvSpPr>
              <a:spLocks/>
            </p:cNvSpPr>
            <p:nvPr/>
          </p:nvSpPr>
          <p:spPr bwMode="auto">
            <a:xfrm>
              <a:off x="8174038" y="3490913"/>
              <a:ext cx="6350" cy="14288"/>
            </a:xfrm>
            <a:custGeom>
              <a:avLst/>
              <a:gdLst>
                <a:gd name="T0" fmla="*/ 0 w 4"/>
                <a:gd name="T1" fmla="*/ 9 h 9"/>
                <a:gd name="T2" fmla="*/ 0 w 4"/>
                <a:gd name="T3" fmla="*/ 9 h 9"/>
                <a:gd name="T4" fmla="*/ 0 w 4"/>
                <a:gd name="T5" fmla="*/ 9 h 9"/>
                <a:gd name="T6" fmla="*/ 4 w 4"/>
                <a:gd name="T7" fmla="*/ 0 h 9"/>
                <a:gd name="T8" fmla="*/ 0 w 4"/>
                <a:gd name="T9" fmla="*/ 9 h 9"/>
                <a:gd name="T10" fmla="*/ 0 w 4"/>
                <a:gd name="T11" fmla="*/ 9 h 9"/>
                <a:gd name="T12" fmla="*/ 0 w 4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9">
                  <a:moveTo>
                    <a:pt x="0" y="9"/>
                  </a:moveTo>
                  <a:lnTo>
                    <a:pt x="0" y="9"/>
                  </a:lnTo>
                  <a:lnTo>
                    <a:pt x="0" y="9"/>
                  </a:lnTo>
                  <a:lnTo>
                    <a:pt x="4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8" name="Freeform 26"/>
            <p:cNvSpPr>
              <a:spLocks/>
            </p:cNvSpPr>
            <p:nvPr/>
          </p:nvSpPr>
          <p:spPr bwMode="auto">
            <a:xfrm>
              <a:off x="8174038" y="3490913"/>
              <a:ext cx="6350" cy="14288"/>
            </a:xfrm>
            <a:custGeom>
              <a:avLst/>
              <a:gdLst>
                <a:gd name="T0" fmla="*/ 0 w 4"/>
                <a:gd name="T1" fmla="*/ 9 h 9"/>
                <a:gd name="T2" fmla="*/ 0 w 4"/>
                <a:gd name="T3" fmla="*/ 9 h 9"/>
                <a:gd name="T4" fmla="*/ 0 w 4"/>
                <a:gd name="T5" fmla="*/ 9 h 9"/>
                <a:gd name="T6" fmla="*/ 4 w 4"/>
                <a:gd name="T7" fmla="*/ 0 h 9"/>
                <a:gd name="T8" fmla="*/ 0 w 4"/>
                <a:gd name="T9" fmla="*/ 9 h 9"/>
                <a:gd name="T10" fmla="*/ 0 w 4"/>
                <a:gd name="T11" fmla="*/ 9 h 9"/>
                <a:gd name="T12" fmla="*/ 0 w 4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9">
                  <a:moveTo>
                    <a:pt x="0" y="9"/>
                  </a:moveTo>
                  <a:lnTo>
                    <a:pt x="0" y="9"/>
                  </a:lnTo>
                  <a:lnTo>
                    <a:pt x="0" y="9"/>
                  </a:lnTo>
                  <a:lnTo>
                    <a:pt x="4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9" name="Freeform 27"/>
            <p:cNvSpPr>
              <a:spLocks/>
            </p:cNvSpPr>
            <p:nvPr/>
          </p:nvSpPr>
          <p:spPr bwMode="auto">
            <a:xfrm>
              <a:off x="8174038" y="3505200"/>
              <a:ext cx="0" cy="6350"/>
            </a:xfrm>
            <a:custGeom>
              <a:avLst/>
              <a:gdLst>
                <a:gd name="T0" fmla="*/ 0 h 4"/>
                <a:gd name="T1" fmla="*/ 4 h 4"/>
                <a:gd name="T2" fmla="*/ 0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4">
                  <a:moveTo>
                    <a:pt x="0" y="0"/>
                  </a:move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0" name="Freeform 28"/>
            <p:cNvSpPr>
              <a:spLocks/>
            </p:cNvSpPr>
            <p:nvPr/>
          </p:nvSpPr>
          <p:spPr bwMode="auto">
            <a:xfrm>
              <a:off x="8174038" y="3505200"/>
              <a:ext cx="0" cy="6350"/>
            </a:xfrm>
            <a:custGeom>
              <a:avLst/>
              <a:gdLst>
                <a:gd name="T0" fmla="*/ 0 h 4"/>
                <a:gd name="T1" fmla="*/ 4 h 4"/>
                <a:gd name="T2" fmla="*/ 0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4">
                  <a:moveTo>
                    <a:pt x="0" y="0"/>
                  </a:moveTo>
                  <a:lnTo>
                    <a:pt x="0" y="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1" name="Freeform 29"/>
            <p:cNvSpPr>
              <a:spLocks/>
            </p:cNvSpPr>
            <p:nvPr/>
          </p:nvSpPr>
          <p:spPr bwMode="auto">
            <a:xfrm>
              <a:off x="8174038" y="3511550"/>
              <a:ext cx="0" cy="6350"/>
            </a:xfrm>
            <a:custGeom>
              <a:avLst/>
              <a:gdLst>
                <a:gd name="T0" fmla="*/ 4 h 4"/>
                <a:gd name="T1" fmla="*/ 4 h 4"/>
                <a:gd name="T2" fmla="*/ 0 h 4"/>
                <a:gd name="T3" fmla="*/ 0 h 4"/>
                <a:gd name="T4" fmla="*/ 0 h 4"/>
                <a:gd name="T5" fmla="*/ 0 h 4"/>
                <a:gd name="T6" fmla="*/ 4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</a:cxnLst>
              <a:rect l="0" t="0" r="r" b="b"/>
              <a:pathLst>
                <a:path h="4">
                  <a:moveTo>
                    <a:pt x="0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" name="Freeform 30"/>
            <p:cNvSpPr>
              <a:spLocks/>
            </p:cNvSpPr>
            <p:nvPr/>
          </p:nvSpPr>
          <p:spPr bwMode="auto">
            <a:xfrm>
              <a:off x="8174038" y="3511550"/>
              <a:ext cx="0" cy="6350"/>
            </a:xfrm>
            <a:custGeom>
              <a:avLst/>
              <a:gdLst>
                <a:gd name="T0" fmla="*/ 4 h 4"/>
                <a:gd name="T1" fmla="*/ 4 h 4"/>
                <a:gd name="T2" fmla="*/ 0 h 4"/>
                <a:gd name="T3" fmla="*/ 0 h 4"/>
                <a:gd name="T4" fmla="*/ 0 h 4"/>
                <a:gd name="T5" fmla="*/ 0 h 4"/>
                <a:gd name="T6" fmla="*/ 4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</a:cxnLst>
              <a:rect l="0" t="0" r="r" b="b"/>
              <a:pathLst>
                <a:path h="4">
                  <a:moveTo>
                    <a:pt x="0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3" name="Freeform 31"/>
            <p:cNvSpPr>
              <a:spLocks/>
            </p:cNvSpPr>
            <p:nvPr/>
          </p:nvSpPr>
          <p:spPr bwMode="auto">
            <a:xfrm>
              <a:off x="8201026" y="3538538"/>
              <a:ext cx="6350" cy="7938"/>
            </a:xfrm>
            <a:custGeom>
              <a:avLst/>
              <a:gdLst>
                <a:gd name="T0" fmla="*/ 4 w 4"/>
                <a:gd name="T1" fmla="*/ 0 h 5"/>
                <a:gd name="T2" fmla="*/ 4 w 4"/>
                <a:gd name="T3" fmla="*/ 0 h 5"/>
                <a:gd name="T4" fmla="*/ 0 w 4"/>
                <a:gd name="T5" fmla="*/ 5 h 5"/>
                <a:gd name="T6" fmla="*/ 4 w 4"/>
                <a:gd name="T7" fmla="*/ 5 h 5"/>
                <a:gd name="T8" fmla="*/ 4 w 4"/>
                <a:gd name="T9" fmla="*/ 5 h 5"/>
                <a:gd name="T10" fmla="*/ 4 w 4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5">
                  <a:moveTo>
                    <a:pt x="4" y="0"/>
                  </a:moveTo>
                  <a:lnTo>
                    <a:pt x="4" y="0"/>
                  </a:lnTo>
                  <a:lnTo>
                    <a:pt x="0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4" name="Freeform 32"/>
            <p:cNvSpPr>
              <a:spLocks/>
            </p:cNvSpPr>
            <p:nvPr/>
          </p:nvSpPr>
          <p:spPr bwMode="auto">
            <a:xfrm>
              <a:off x="8201026" y="3538538"/>
              <a:ext cx="6350" cy="7938"/>
            </a:xfrm>
            <a:custGeom>
              <a:avLst/>
              <a:gdLst>
                <a:gd name="T0" fmla="*/ 4 w 4"/>
                <a:gd name="T1" fmla="*/ 0 h 5"/>
                <a:gd name="T2" fmla="*/ 4 w 4"/>
                <a:gd name="T3" fmla="*/ 0 h 5"/>
                <a:gd name="T4" fmla="*/ 0 w 4"/>
                <a:gd name="T5" fmla="*/ 5 h 5"/>
                <a:gd name="T6" fmla="*/ 4 w 4"/>
                <a:gd name="T7" fmla="*/ 5 h 5"/>
                <a:gd name="T8" fmla="*/ 4 w 4"/>
                <a:gd name="T9" fmla="*/ 5 h 5"/>
                <a:gd name="T10" fmla="*/ 4 w 4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5">
                  <a:moveTo>
                    <a:pt x="4" y="0"/>
                  </a:moveTo>
                  <a:lnTo>
                    <a:pt x="4" y="0"/>
                  </a:lnTo>
                  <a:lnTo>
                    <a:pt x="0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5" name="Rectangle 33"/>
            <p:cNvSpPr>
              <a:spLocks noChangeArrowheads="1"/>
            </p:cNvSpPr>
            <p:nvPr/>
          </p:nvSpPr>
          <p:spPr bwMode="auto">
            <a:xfrm>
              <a:off x="8201026" y="3546475"/>
              <a:ext cx="1588" cy="6350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6" name="Freeform 34"/>
            <p:cNvSpPr>
              <a:spLocks/>
            </p:cNvSpPr>
            <p:nvPr/>
          </p:nvSpPr>
          <p:spPr bwMode="auto">
            <a:xfrm>
              <a:off x="8201026" y="3546475"/>
              <a:ext cx="0" cy="6350"/>
            </a:xfrm>
            <a:custGeom>
              <a:avLst/>
              <a:gdLst>
                <a:gd name="T0" fmla="*/ 0 h 4"/>
                <a:gd name="T1" fmla="*/ 4 h 4"/>
                <a:gd name="T2" fmla="*/ 4 h 4"/>
                <a:gd name="T3" fmla="*/ 0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4">
                  <a:moveTo>
                    <a:pt x="0" y="0"/>
                  </a:moveTo>
                  <a:lnTo>
                    <a:pt x="0" y="4"/>
                  </a:lnTo>
                  <a:lnTo>
                    <a:pt x="0" y="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7" name="Freeform 35"/>
            <p:cNvSpPr>
              <a:spLocks/>
            </p:cNvSpPr>
            <p:nvPr/>
          </p:nvSpPr>
          <p:spPr bwMode="auto">
            <a:xfrm>
              <a:off x="8242301" y="35798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8" name="Freeform 36"/>
            <p:cNvSpPr>
              <a:spLocks/>
            </p:cNvSpPr>
            <p:nvPr/>
          </p:nvSpPr>
          <p:spPr bwMode="auto">
            <a:xfrm>
              <a:off x="8242301" y="35798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9" name="Freeform 37"/>
            <p:cNvSpPr>
              <a:spLocks/>
            </p:cNvSpPr>
            <p:nvPr/>
          </p:nvSpPr>
          <p:spPr bwMode="auto">
            <a:xfrm>
              <a:off x="8262938" y="3730625"/>
              <a:ext cx="0" cy="7938"/>
            </a:xfrm>
            <a:custGeom>
              <a:avLst/>
              <a:gdLst>
                <a:gd name="T0" fmla="*/ 5 h 5"/>
                <a:gd name="T1" fmla="*/ 0 h 5"/>
                <a:gd name="T2" fmla="*/ 5 h 5"/>
                <a:gd name="T3" fmla="*/ 5 h 5"/>
                <a:gd name="T4" fmla="*/ 5 h 5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5">
                  <a:moveTo>
                    <a:pt x="0" y="5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0" name="Freeform 38"/>
            <p:cNvSpPr>
              <a:spLocks/>
            </p:cNvSpPr>
            <p:nvPr/>
          </p:nvSpPr>
          <p:spPr bwMode="auto">
            <a:xfrm>
              <a:off x="8262938" y="3730625"/>
              <a:ext cx="0" cy="7938"/>
            </a:xfrm>
            <a:custGeom>
              <a:avLst/>
              <a:gdLst>
                <a:gd name="T0" fmla="*/ 5 h 5"/>
                <a:gd name="T1" fmla="*/ 0 h 5"/>
                <a:gd name="T2" fmla="*/ 5 h 5"/>
                <a:gd name="T3" fmla="*/ 5 h 5"/>
                <a:gd name="T4" fmla="*/ 5 h 5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5">
                  <a:moveTo>
                    <a:pt x="0" y="5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1" name="Rectangle 39"/>
            <p:cNvSpPr>
              <a:spLocks noChangeArrowheads="1"/>
            </p:cNvSpPr>
            <p:nvPr/>
          </p:nvSpPr>
          <p:spPr bwMode="auto">
            <a:xfrm>
              <a:off x="8153401" y="3895725"/>
              <a:ext cx="1588" cy="1588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2" name="Freeform 40"/>
            <p:cNvSpPr>
              <a:spLocks/>
            </p:cNvSpPr>
            <p:nvPr/>
          </p:nvSpPr>
          <p:spPr bwMode="auto">
            <a:xfrm>
              <a:off x="8153401" y="38957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3" name="Rectangle 41"/>
            <p:cNvSpPr>
              <a:spLocks noChangeArrowheads="1"/>
            </p:cNvSpPr>
            <p:nvPr/>
          </p:nvSpPr>
          <p:spPr bwMode="auto">
            <a:xfrm>
              <a:off x="8159751" y="3902075"/>
              <a:ext cx="1588" cy="1588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4" name="Freeform 42"/>
            <p:cNvSpPr>
              <a:spLocks/>
            </p:cNvSpPr>
            <p:nvPr/>
          </p:nvSpPr>
          <p:spPr bwMode="auto">
            <a:xfrm>
              <a:off x="8159751" y="390207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5" name="Rectangle 43"/>
            <p:cNvSpPr>
              <a:spLocks noChangeArrowheads="1"/>
            </p:cNvSpPr>
            <p:nvPr/>
          </p:nvSpPr>
          <p:spPr bwMode="auto">
            <a:xfrm>
              <a:off x="8180388" y="3937000"/>
              <a:ext cx="1588" cy="1588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6" name="Rectangle 44"/>
            <p:cNvSpPr>
              <a:spLocks noChangeArrowheads="1"/>
            </p:cNvSpPr>
            <p:nvPr/>
          </p:nvSpPr>
          <p:spPr bwMode="auto">
            <a:xfrm>
              <a:off x="8180388" y="3937000"/>
              <a:ext cx="1588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7" name="Rectangle 45"/>
            <p:cNvSpPr>
              <a:spLocks noChangeArrowheads="1"/>
            </p:cNvSpPr>
            <p:nvPr/>
          </p:nvSpPr>
          <p:spPr bwMode="auto">
            <a:xfrm>
              <a:off x="8180388" y="3937000"/>
              <a:ext cx="1588" cy="6350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9" name="Freeform 46"/>
            <p:cNvSpPr>
              <a:spLocks/>
            </p:cNvSpPr>
            <p:nvPr/>
          </p:nvSpPr>
          <p:spPr bwMode="auto">
            <a:xfrm>
              <a:off x="8180388" y="3937000"/>
              <a:ext cx="0" cy="6350"/>
            </a:xfrm>
            <a:custGeom>
              <a:avLst/>
              <a:gdLst>
                <a:gd name="T0" fmla="*/ 4 h 4"/>
                <a:gd name="T1" fmla="*/ 0 h 4"/>
                <a:gd name="T2" fmla="*/ 0 h 4"/>
                <a:gd name="T3" fmla="*/ 4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4">
                  <a:moveTo>
                    <a:pt x="0" y="4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0" name="Rectangle 47"/>
            <p:cNvSpPr>
              <a:spLocks noChangeArrowheads="1"/>
            </p:cNvSpPr>
            <p:nvPr/>
          </p:nvSpPr>
          <p:spPr bwMode="auto">
            <a:xfrm>
              <a:off x="8186738" y="3951288"/>
              <a:ext cx="1588" cy="1588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6" name="Freeform 48"/>
            <p:cNvSpPr>
              <a:spLocks/>
            </p:cNvSpPr>
            <p:nvPr/>
          </p:nvSpPr>
          <p:spPr bwMode="auto">
            <a:xfrm>
              <a:off x="8186738" y="39512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7" name="Rectangle 49"/>
            <p:cNvSpPr>
              <a:spLocks noChangeArrowheads="1"/>
            </p:cNvSpPr>
            <p:nvPr/>
          </p:nvSpPr>
          <p:spPr bwMode="auto">
            <a:xfrm>
              <a:off x="8207376" y="4025900"/>
              <a:ext cx="1588" cy="1588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8" name="Freeform 50"/>
            <p:cNvSpPr>
              <a:spLocks/>
            </p:cNvSpPr>
            <p:nvPr/>
          </p:nvSpPr>
          <p:spPr bwMode="auto">
            <a:xfrm>
              <a:off x="8207376" y="402590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9" name="Freeform 51"/>
            <p:cNvSpPr>
              <a:spLocks/>
            </p:cNvSpPr>
            <p:nvPr/>
          </p:nvSpPr>
          <p:spPr bwMode="auto">
            <a:xfrm>
              <a:off x="8207376" y="4046538"/>
              <a:ext cx="0" cy="7938"/>
            </a:xfrm>
            <a:custGeom>
              <a:avLst/>
              <a:gdLst>
                <a:gd name="T0" fmla="*/ 5 h 5"/>
                <a:gd name="T1" fmla="*/ 0 h 5"/>
                <a:gd name="T2" fmla="*/ 5 h 5"/>
                <a:gd name="T3" fmla="*/ 5 h 5"/>
                <a:gd name="T4" fmla="*/ 5 h 5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5">
                  <a:moveTo>
                    <a:pt x="0" y="5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0" name="Freeform 52"/>
            <p:cNvSpPr>
              <a:spLocks/>
            </p:cNvSpPr>
            <p:nvPr/>
          </p:nvSpPr>
          <p:spPr bwMode="auto">
            <a:xfrm>
              <a:off x="8207376" y="4046538"/>
              <a:ext cx="0" cy="7938"/>
            </a:xfrm>
            <a:custGeom>
              <a:avLst/>
              <a:gdLst>
                <a:gd name="T0" fmla="*/ 5 h 5"/>
                <a:gd name="T1" fmla="*/ 0 h 5"/>
                <a:gd name="T2" fmla="*/ 5 h 5"/>
                <a:gd name="T3" fmla="*/ 5 h 5"/>
                <a:gd name="T4" fmla="*/ 5 h 5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5">
                  <a:moveTo>
                    <a:pt x="0" y="5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1" name="Freeform 53"/>
            <p:cNvSpPr>
              <a:spLocks/>
            </p:cNvSpPr>
            <p:nvPr/>
          </p:nvSpPr>
          <p:spPr bwMode="auto">
            <a:xfrm>
              <a:off x="8194676" y="4067175"/>
              <a:ext cx="6350" cy="0"/>
            </a:xfrm>
            <a:custGeom>
              <a:avLst/>
              <a:gdLst>
                <a:gd name="T0" fmla="*/ 4 w 4"/>
                <a:gd name="T1" fmla="*/ 4 w 4"/>
                <a:gd name="T2" fmla="*/ 4 w 4"/>
                <a:gd name="T3" fmla="*/ 0 w 4"/>
                <a:gd name="T4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lnTo>
                    <a:pt x="4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2" name="Freeform 54"/>
            <p:cNvSpPr>
              <a:spLocks/>
            </p:cNvSpPr>
            <p:nvPr/>
          </p:nvSpPr>
          <p:spPr bwMode="auto">
            <a:xfrm>
              <a:off x="8194676" y="4067175"/>
              <a:ext cx="6350" cy="0"/>
            </a:xfrm>
            <a:custGeom>
              <a:avLst/>
              <a:gdLst>
                <a:gd name="T0" fmla="*/ 4 w 4"/>
                <a:gd name="T1" fmla="*/ 4 w 4"/>
                <a:gd name="T2" fmla="*/ 4 w 4"/>
                <a:gd name="T3" fmla="*/ 0 w 4"/>
                <a:gd name="T4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lnTo>
                    <a:pt x="4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3" name="Freeform 55"/>
            <p:cNvSpPr>
              <a:spLocks/>
            </p:cNvSpPr>
            <p:nvPr/>
          </p:nvSpPr>
          <p:spPr bwMode="auto">
            <a:xfrm>
              <a:off x="8166101" y="4095750"/>
              <a:ext cx="0" cy="6350"/>
            </a:xfrm>
            <a:custGeom>
              <a:avLst/>
              <a:gdLst>
                <a:gd name="T0" fmla="*/ 0 h 4"/>
                <a:gd name="T1" fmla="*/ 4 h 4"/>
                <a:gd name="T2" fmla="*/ 4 h 4"/>
                <a:gd name="T3" fmla="*/ 4 h 4"/>
                <a:gd name="T4" fmla="*/ 0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4">
                  <a:moveTo>
                    <a:pt x="0" y="0"/>
                  </a:move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4" name="Freeform 56"/>
            <p:cNvSpPr>
              <a:spLocks/>
            </p:cNvSpPr>
            <p:nvPr/>
          </p:nvSpPr>
          <p:spPr bwMode="auto">
            <a:xfrm>
              <a:off x="8166101" y="4095750"/>
              <a:ext cx="0" cy="6350"/>
            </a:xfrm>
            <a:custGeom>
              <a:avLst/>
              <a:gdLst>
                <a:gd name="T0" fmla="*/ 0 h 4"/>
                <a:gd name="T1" fmla="*/ 4 h 4"/>
                <a:gd name="T2" fmla="*/ 4 h 4"/>
                <a:gd name="T3" fmla="*/ 4 h 4"/>
                <a:gd name="T4" fmla="*/ 0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4">
                  <a:moveTo>
                    <a:pt x="0" y="0"/>
                  </a:move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5" name="Freeform 57"/>
            <p:cNvSpPr>
              <a:spLocks/>
            </p:cNvSpPr>
            <p:nvPr/>
          </p:nvSpPr>
          <p:spPr bwMode="auto">
            <a:xfrm>
              <a:off x="4224338" y="889000"/>
              <a:ext cx="4286250" cy="5026025"/>
            </a:xfrm>
            <a:custGeom>
              <a:avLst/>
              <a:gdLst>
                <a:gd name="T0" fmla="*/ 274 w 624"/>
                <a:gd name="T1" fmla="*/ 2 h 732"/>
                <a:gd name="T2" fmla="*/ 379 w 624"/>
                <a:gd name="T3" fmla="*/ 12 h 732"/>
                <a:gd name="T4" fmla="*/ 450 w 624"/>
                <a:gd name="T5" fmla="*/ 46 h 732"/>
                <a:gd name="T6" fmla="*/ 497 w 624"/>
                <a:gd name="T7" fmla="*/ 89 h 732"/>
                <a:gd name="T8" fmla="*/ 519 w 624"/>
                <a:gd name="T9" fmla="*/ 132 h 732"/>
                <a:gd name="T10" fmla="*/ 527 w 624"/>
                <a:gd name="T11" fmla="*/ 205 h 732"/>
                <a:gd name="T12" fmla="*/ 546 w 624"/>
                <a:gd name="T13" fmla="*/ 248 h 732"/>
                <a:gd name="T14" fmla="*/ 565 w 624"/>
                <a:gd name="T15" fmla="*/ 264 h 732"/>
                <a:gd name="T16" fmla="*/ 610 w 624"/>
                <a:gd name="T17" fmla="*/ 289 h 732"/>
                <a:gd name="T18" fmla="*/ 624 w 624"/>
                <a:gd name="T19" fmla="*/ 315 h 732"/>
                <a:gd name="T20" fmla="*/ 622 w 624"/>
                <a:gd name="T21" fmla="*/ 331 h 732"/>
                <a:gd name="T22" fmla="*/ 590 w 624"/>
                <a:gd name="T23" fmla="*/ 362 h 732"/>
                <a:gd name="T24" fmla="*/ 579 w 624"/>
                <a:gd name="T25" fmla="*/ 371 h 732"/>
                <a:gd name="T26" fmla="*/ 595 w 624"/>
                <a:gd name="T27" fmla="*/ 401 h 732"/>
                <a:gd name="T28" fmla="*/ 593 w 624"/>
                <a:gd name="T29" fmla="*/ 426 h 732"/>
                <a:gd name="T30" fmla="*/ 576 w 624"/>
                <a:gd name="T31" fmla="*/ 433 h 732"/>
                <a:gd name="T32" fmla="*/ 576 w 624"/>
                <a:gd name="T33" fmla="*/ 433 h 732"/>
                <a:gd name="T34" fmla="*/ 574 w 624"/>
                <a:gd name="T35" fmla="*/ 434 h 732"/>
                <a:gd name="T36" fmla="*/ 576 w 624"/>
                <a:gd name="T37" fmla="*/ 439 h 732"/>
                <a:gd name="T38" fmla="*/ 582 w 624"/>
                <a:gd name="T39" fmla="*/ 445 h 732"/>
                <a:gd name="T40" fmla="*/ 584 w 624"/>
                <a:gd name="T41" fmla="*/ 471 h 732"/>
                <a:gd name="T42" fmla="*/ 577 w 624"/>
                <a:gd name="T43" fmla="*/ 477 h 732"/>
                <a:gd name="T44" fmla="*/ 571 w 624"/>
                <a:gd name="T45" fmla="*/ 486 h 732"/>
                <a:gd name="T46" fmla="*/ 576 w 624"/>
                <a:gd name="T47" fmla="*/ 505 h 732"/>
                <a:gd name="T48" fmla="*/ 580 w 624"/>
                <a:gd name="T49" fmla="*/ 513 h 732"/>
                <a:gd name="T50" fmla="*/ 588 w 624"/>
                <a:gd name="T51" fmla="*/ 539 h 732"/>
                <a:gd name="T52" fmla="*/ 556 w 624"/>
                <a:gd name="T53" fmla="*/ 580 h 732"/>
                <a:gd name="T54" fmla="*/ 519 w 624"/>
                <a:gd name="T55" fmla="*/ 591 h 732"/>
                <a:gd name="T56" fmla="*/ 479 w 624"/>
                <a:gd name="T57" fmla="*/ 594 h 732"/>
                <a:gd name="T58" fmla="*/ 431 w 624"/>
                <a:gd name="T59" fmla="*/ 622 h 732"/>
                <a:gd name="T60" fmla="*/ 429 w 624"/>
                <a:gd name="T61" fmla="*/ 645 h 732"/>
                <a:gd name="T62" fmla="*/ 437 w 624"/>
                <a:gd name="T63" fmla="*/ 693 h 732"/>
                <a:gd name="T64" fmla="*/ 451 w 624"/>
                <a:gd name="T65" fmla="*/ 727 h 732"/>
                <a:gd name="T66" fmla="*/ 444 w 624"/>
                <a:gd name="T67" fmla="*/ 730 h 732"/>
                <a:gd name="T68" fmla="*/ 441 w 624"/>
                <a:gd name="T69" fmla="*/ 731 h 732"/>
                <a:gd name="T70" fmla="*/ 436 w 624"/>
                <a:gd name="T71" fmla="*/ 731 h 732"/>
                <a:gd name="T72" fmla="*/ 398 w 624"/>
                <a:gd name="T73" fmla="*/ 730 h 732"/>
                <a:gd name="T74" fmla="*/ 298 w 624"/>
                <a:gd name="T75" fmla="*/ 727 h 732"/>
                <a:gd name="T76" fmla="*/ 199 w 624"/>
                <a:gd name="T77" fmla="*/ 729 h 732"/>
                <a:gd name="T78" fmla="*/ 100 w 624"/>
                <a:gd name="T79" fmla="*/ 731 h 732"/>
                <a:gd name="T80" fmla="*/ 83 w 624"/>
                <a:gd name="T81" fmla="*/ 731 h 732"/>
                <a:gd name="T82" fmla="*/ 120 w 624"/>
                <a:gd name="T83" fmla="*/ 674 h 732"/>
                <a:gd name="T84" fmla="*/ 132 w 624"/>
                <a:gd name="T85" fmla="*/ 635 h 732"/>
                <a:gd name="T86" fmla="*/ 127 w 624"/>
                <a:gd name="T87" fmla="*/ 561 h 732"/>
                <a:gd name="T88" fmla="*/ 81 w 624"/>
                <a:gd name="T89" fmla="*/ 475 h 732"/>
                <a:gd name="T90" fmla="*/ 68 w 624"/>
                <a:gd name="T91" fmla="*/ 460 h 732"/>
                <a:gd name="T92" fmla="*/ 45 w 624"/>
                <a:gd name="T93" fmla="*/ 427 h 732"/>
                <a:gd name="T94" fmla="*/ 46 w 624"/>
                <a:gd name="T95" fmla="*/ 428 h 732"/>
                <a:gd name="T96" fmla="*/ 2 w 624"/>
                <a:gd name="T97" fmla="*/ 309 h 732"/>
                <a:gd name="T98" fmla="*/ 1 w 624"/>
                <a:gd name="T99" fmla="*/ 260 h 732"/>
                <a:gd name="T100" fmla="*/ 4 w 624"/>
                <a:gd name="T101" fmla="*/ 236 h 732"/>
                <a:gd name="T102" fmla="*/ 12 w 624"/>
                <a:gd name="T103" fmla="*/ 203 h 732"/>
                <a:gd name="T104" fmla="*/ 17 w 624"/>
                <a:gd name="T105" fmla="*/ 186 h 732"/>
                <a:gd name="T106" fmla="*/ 24 w 624"/>
                <a:gd name="T107" fmla="*/ 170 h 732"/>
                <a:gd name="T108" fmla="*/ 23 w 624"/>
                <a:gd name="T109" fmla="*/ 171 h 732"/>
                <a:gd name="T110" fmla="*/ 77 w 624"/>
                <a:gd name="T111" fmla="*/ 85 h 732"/>
                <a:gd name="T112" fmla="*/ 77 w 624"/>
                <a:gd name="T113" fmla="*/ 86 h 732"/>
                <a:gd name="T114" fmla="*/ 92 w 624"/>
                <a:gd name="T115" fmla="*/ 71 h 732"/>
                <a:gd name="T116" fmla="*/ 114 w 624"/>
                <a:gd name="T117" fmla="*/ 54 h 732"/>
                <a:gd name="T118" fmla="*/ 163 w 624"/>
                <a:gd name="T119" fmla="*/ 27 h 732"/>
                <a:gd name="T120" fmla="*/ 274 w 624"/>
                <a:gd name="T121" fmla="*/ 2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624" h="732">
                  <a:moveTo>
                    <a:pt x="274" y="2"/>
                  </a:moveTo>
                  <a:cubicBezTo>
                    <a:pt x="309" y="0"/>
                    <a:pt x="345" y="2"/>
                    <a:pt x="379" y="12"/>
                  </a:cubicBezTo>
                  <a:cubicBezTo>
                    <a:pt x="405" y="19"/>
                    <a:pt x="428" y="31"/>
                    <a:pt x="450" y="46"/>
                  </a:cubicBezTo>
                  <a:cubicBezTo>
                    <a:pt x="470" y="60"/>
                    <a:pt x="485" y="68"/>
                    <a:pt x="497" y="89"/>
                  </a:cubicBezTo>
                  <a:cubicBezTo>
                    <a:pt x="503" y="100"/>
                    <a:pt x="517" y="120"/>
                    <a:pt x="519" y="132"/>
                  </a:cubicBezTo>
                  <a:cubicBezTo>
                    <a:pt x="524" y="155"/>
                    <a:pt x="523" y="182"/>
                    <a:pt x="527" y="205"/>
                  </a:cubicBezTo>
                  <a:cubicBezTo>
                    <a:pt x="530" y="222"/>
                    <a:pt x="532" y="235"/>
                    <a:pt x="546" y="248"/>
                  </a:cubicBezTo>
                  <a:cubicBezTo>
                    <a:pt x="551" y="254"/>
                    <a:pt x="558" y="260"/>
                    <a:pt x="565" y="264"/>
                  </a:cubicBezTo>
                  <a:cubicBezTo>
                    <a:pt x="579" y="273"/>
                    <a:pt x="597" y="279"/>
                    <a:pt x="610" y="289"/>
                  </a:cubicBezTo>
                  <a:cubicBezTo>
                    <a:pt x="617" y="295"/>
                    <a:pt x="624" y="307"/>
                    <a:pt x="624" y="315"/>
                  </a:cubicBezTo>
                  <a:cubicBezTo>
                    <a:pt x="624" y="320"/>
                    <a:pt x="623" y="326"/>
                    <a:pt x="622" y="331"/>
                  </a:cubicBezTo>
                  <a:cubicBezTo>
                    <a:pt x="618" y="347"/>
                    <a:pt x="604" y="356"/>
                    <a:pt x="590" y="362"/>
                  </a:cubicBezTo>
                  <a:cubicBezTo>
                    <a:pt x="585" y="364"/>
                    <a:pt x="581" y="365"/>
                    <a:pt x="579" y="371"/>
                  </a:cubicBezTo>
                  <a:cubicBezTo>
                    <a:pt x="578" y="378"/>
                    <a:pt x="594" y="398"/>
                    <a:pt x="595" y="401"/>
                  </a:cubicBezTo>
                  <a:cubicBezTo>
                    <a:pt x="601" y="414"/>
                    <a:pt x="599" y="419"/>
                    <a:pt x="593" y="426"/>
                  </a:cubicBezTo>
                  <a:cubicBezTo>
                    <a:pt x="587" y="430"/>
                    <a:pt x="582" y="431"/>
                    <a:pt x="576" y="433"/>
                  </a:cubicBezTo>
                  <a:cubicBezTo>
                    <a:pt x="575" y="434"/>
                    <a:pt x="576" y="433"/>
                    <a:pt x="576" y="433"/>
                  </a:cubicBezTo>
                  <a:cubicBezTo>
                    <a:pt x="577" y="433"/>
                    <a:pt x="578" y="433"/>
                    <a:pt x="574" y="434"/>
                  </a:cubicBezTo>
                  <a:cubicBezTo>
                    <a:pt x="571" y="436"/>
                    <a:pt x="574" y="437"/>
                    <a:pt x="576" y="439"/>
                  </a:cubicBezTo>
                  <a:cubicBezTo>
                    <a:pt x="577" y="440"/>
                    <a:pt x="580" y="443"/>
                    <a:pt x="582" y="445"/>
                  </a:cubicBezTo>
                  <a:cubicBezTo>
                    <a:pt x="586" y="450"/>
                    <a:pt x="591" y="464"/>
                    <a:pt x="584" y="471"/>
                  </a:cubicBezTo>
                  <a:cubicBezTo>
                    <a:pt x="584" y="471"/>
                    <a:pt x="578" y="476"/>
                    <a:pt x="577" y="477"/>
                  </a:cubicBezTo>
                  <a:cubicBezTo>
                    <a:pt x="575" y="480"/>
                    <a:pt x="572" y="483"/>
                    <a:pt x="571" y="486"/>
                  </a:cubicBezTo>
                  <a:cubicBezTo>
                    <a:pt x="569" y="493"/>
                    <a:pt x="573" y="498"/>
                    <a:pt x="576" y="505"/>
                  </a:cubicBezTo>
                  <a:cubicBezTo>
                    <a:pt x="577" y="508"/>
                    <a:pt x="578" y="511"/>
                    <a:pt x="580" y="513"/>
                  </a:cubicBezTo>
                  <a:cubicBezTo>
                    <a:pt x="584" y="522"/>
                    <a:pt x="587" y="529"/>
                    <a:pt x="588" y="539"/>
                  </a:cubicBezTo>
                  <a:cubicBezTo>
                    <a:pt x="589" y="557"/>
                    <a:pt x="572" y="572"/>
                    <a:pt x="556" y="580"/>
                  </a:cubicBezTo>
                  <a:cubicBezTo>
                    <a:pt x="543" y="587"/>
                    <a:pt x="532" y="589"/>
                    <a:pt x="519" y="591"/>
                  </a:cubicBezTo>
                  <a:cubicBezTo>
                    <a:pt x="506" y="592"/>
                    <a:pt x="492" y="593"/>
                    <a:pt x="479" y="594"/>
                  </a:cubicBezTo>
                  <a:cubicBezTo>
                    <a:pt x="457" y="596"/>
                    <a:pt x="439" y="597"/>
                    <a:pt x="431" y="622"/>
                  </a:cubicBezTo>
                  <a:cubicBezTo>
                    <a:pt x="430" y="629"/>
                    <a:pt x="429" y="639"/>
                    <a:pt x="429" y="645"/>
                  </a:cubicBezTo>
                  <a:cubicBezTo>
                    <a:pt x="428" y="660"/>
                    <a:pt x="432" y="680"/>
                    <a:pt x="437" y="693"/>
                  </a:cubicBezTo>
                  <a:cubicBezTo>
                    <a:pt x="443" y="710"/>
                    <a:pt x="443" y="711"/>
                    <a:pt x="451" y="727"/>
                  </a:cubicBezTo>
                  <a:cubicBezTo>
                    <a:pt x="449" y="729"/>
                    <a:pt x="447" y="729"/>
                    <a:pt x="444" y="730"/>
                  </a:cubicBezTo>
                  <a:cubicBezTo>
                    <a:pt x="443" y="731"/>
                    <a:pt x="442" y="731"/>
                    <a:pt x="441" y="731"/>
                  </a:cubicBezTo>
                  <a:cubicBezTo>
                    <a:pt x="439" y="731"/>
                    <a:pt x="439" y="731"/>
                    <a:pt x="436" y="731"/>
                  </a:cubicBezTo>
                  <a:cubicBezTo>
                    <a:pt x="423" y="731"/>
                    <a:pt x="411" y="731"/>
                    <a:pt x="398" y="730"/>
                  </a:cubicBezTo>
                  <a:cubicBezTo>
                    <a:pt x="365" y="729"/>
                    <a:pt x="328" y="727"/>
                    <a:pt x="298" y="727"/>
                  </a:cubicBezTo>
                  <a:cubicBezTo>
                    <a:pt x="265" y="726"/>
                    <a:pt x="232" y="727"/>
                    <a:pt x="199" y="729"/>
                  </a:cubicBezTo>
                  <a:cubicBezTo>
                    <a:pt x="166" y="730"/>
                    <a:pt x="133" y="732"/>
                    <a:pt x="100" y="731"/>
                  </a:cubicBezTo>
                  <a:cubicBezTo>
                    <a:pt x="94" y="731"/>
                    <a:pt x="88" y="731"/>
                    <a:pt x="83" y="731"/>
                  </a:cubicBezTo>
                  <a:cubicBezTo>
                    <a:pt x="97" y="713"/>
                    <a:pt x="111" y="694"/>
                    <a:pt x="120" y="674"/>
                  </a:cubicBezTo>
                  <a:cubicBezTo>
                    <a:pt x="125" y="661"/>
                    <a:pt x="129" y="649"/>
                    <a:pt x="132" y="635"/>
                  </a:cubicBezTo>
                  <a:cubicBezTo>
                    <a:pt x="137" y="610"/>
                    <a:pt x="133" y="584"/>
                    <a:pt x="127" y="561"/>
                  </a:cubicBezTo>
                  <a:cubicBezTo>
                    <a:pt x="119" y="529"/>
                    <a:pt x="100" y="501"/>
                    <a:pt x="81" y="475"/>
                  </a:cubicBezTo>
                  <a:cubicBezTo>
                    <a:pt x="77" y="470"/>
                    <a:pt x="72" y="465"/>
                    <a:pt x="68" y="460"/>
                  </a:cubicBezTo>
                  <a:cubicBezTo>
                    <a:pt x="59" y="449"/>
                    <a:pt x="52" y="438"/>
                    <a:pt x="45" y="427"/>
                  </a:cubicBezTo>
                  <a:cubicBezTo>
                    <a:pt x="45" y="427"/>
                    <a:pt x="45" y="428"/>
                    <a:pt x="46" y="428"/>
                  </a:cubicBezTo>
                  <a:cubicBezTo>
                    <a:pt x="23" y="392"/>
                    <a:pt x="8" y="352"/>
                    <a:pt x="2" y="309"/>
                  </a:cubicBezTo>
                  <a:cubicBezTo>
                    <a:pt x="0" y="293"/>
                    <a:pt x="0" y="276"/>
                    <a:pt x="1" y="260"/>
                  </a:cubicBezTo>
                  <a:cubicBezTo>
                    <a:pt x="1" y="252"/>
                    <a:pt x="3" y="244"/>
                    <a:pt x="4" y="236"/>
                  </a:cubicBezTo>
                  <a:cubicBezTo>
                    <a:pt x="5" y="225"/>
                    <a:pt x="9" y="214"/>
                    <a:pt x="12" y="203"/>
                  </a:cubicBezTo>
                  <a:cubicBezTo>
                    <a:pt x="13" y="198"/>
                    <a:pt x="15" y="192"/>
                    <a:pt x="17" y="186"/>
                  </a:cubicBezTo>
                  <a:cubicBezTo>
                    <a:pt x="19" y="181"/>
                    <a:pt x="21" y="174"/>
                    <a:pt x="24" y="170"/>
                  </a:cubicBezTo>
                  <a:cubicBezTo>
                    <a:pt x="23" y="171"/>
                    <a:pt x="23" y="171"/>
                    <a:pt x="23" y="171"/>
                  </a:cubicBezTo>
                  <a:cubicBezTo>
                    <a:pt x="38" y="140"/>
                    <a:pt x="53" y="110"/>
                    <a:pt x="77" y="85"/>
                  </a:cubicBezTo>
                  <a:cubicBezTo>
                    <a:pt x="77" y="85"/>
                    <a:pt x="77" y="86"/>
                    <a:pt x="77" y="86"/>
                  </a:cubicBezTo>
                  <a:cubicBezTo>
                    <a:pt x="80" y="80"/>
                    <a:pt x="87" y="76"/>
                    <a:pt x="92" y="71"/>
                  </a:cubicBezTo>
                  <a:cubicBezTo>
                    <a:pt x="99" y="65"/>
                    <a:pt x="106" y="59"/>
                    <a:pt x="114" y="54"/>
                  </a:cubicBezTo>
                  <a:cubicBezTo>
                    <a:pt x="129" y="43"/>
                    <a:pt x="146" y="34"/>
                    <a:pt x="163" y="27"/>
                  </a:cubicBezTo>
                  <a:cubicBezTo>
                    <a:pt x="198" y="12"/>
                    <a:pt x="236" y="4"/>
                    <a:pt x="274" y="2"/>
                  </a:cubicBezTo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6" name="Freeform 58"/>
            <p:cNvSpPr>
              <a:spLocks/>
            </p:cNvSpPr>
            <p:nvPr/>
          </p:nvSpPr>
          <p:spPr bwMode="auto">
            <a:xfrm>
              <a:off x="4224338" y="889000"/>
              <a:ext cx="3749675" cy="5026025"/>
            </a:xfrm>
            <a:custGeom>
              <a:avLst/>
              <a:gdLst>
                <a:gd name="T0" fmla="*/ 398 w 546"/>
                <a:gd name="T1" fmla="*/ 730 h 732"/>
                <a:gd name="T2" fmla="*/ 298 w 546"/>
                <a:gd name="T3" fmla="*/ 727 h 732"/>
                <a:gd name="T4" fmla="*/ 199 w 546"/>
                <a:gd name="T5" fmla="*/ 729 h 732"/>
                <a:gd name="T6" fmla="*/ 100 w 546"/>
                <a:gd name="T7" fmla="*/ 731 h 732"/>
                <a:gd name="T8" fmla="*/ 83 w 546"/>
                <a:gd name="T9" fmla="*/ 731 h 732"/>
                <a:gd name="T10" fmla="*/ 120 w 546"/>
                <a:gd name="T11" fmla="*/ 674 h 732"/>
                <a:gd name="T12" fmla="*/ 132 w 546"/>
                <a:gd name="T13" fmla="*/ 635 h 732"/>
                <a:gd name="T14" fmla="*/ 127 w 546"/>
                <a:gd name="T15" fmla="*/ 561 h 732"/>
                <a:gd name="T16" fmla="*/ 81 w 546"/>
                <a:gd name="T17" fmla="*/ 475 h 732"/>
                <a:gd name="T18" fmla="*/ 68 w 546"/>
                <a:gd name="T19" fmla="*/ 460 h 732"/>
                <a:gd name="T20" fmla="*/ 45 w 546"/>
                <a:gd name="T21" fmla="*/ 427 h 732"/>
                <a:gd name="T22" fmla="*/ 46 w 546"/>
                <a:gd name="T23" fmla="*/ 428 h 732"/>
                <a:gd name="T24" fmla="*/ 2 w 546"/>
                <a:gd name="T25" fmla="*/ 309 h 732"/>
                <a:gd name="T26" fmla="*/ 1 w 546"/>
                <a:gd name="T27" fmla="*/ 260 h 732"/>
                <a:gd name="T28" fmla="*/ 4 w 546"/>
                <a:gd name="T29" fmla="*/ 236 h 732"/>
                <a:gd name="T30" fmla="*/ 12 w 546"/>
                <a:gd name="T31" fmla="*/ 203 h 732"/>
                <a:gd name="T32" fmla="*/ 17 w 546"/>
                <a:gd name="T33" fmla="*/ 186 h 732"/>
                <a:gd name="T34" fmla="*/ 24 w 546"/>
                <a:gd name="T35" fmla="*/ 170 h 732"/>
                <a:gd name="T36" fmla="*/ 23 w 546"/>
                <a:gd name="T37" fmla="*/ 171 h 732"/>
                <a:gd name="T38" fmla="*/ 77 w 546"/>
                <a:gd name="T39" fmla="*/ 85 h 732"/>
                <a:gd name="T40" fmla="*/ 77 w 546"/>
                <a:gd name="T41" fmla="*/ 86 h 732"/>
                <a:gd name="T42" fmla="*/ 92 w 546"/>
                <a:gd name="T43" fmla="*/ 71 h 732"/>
                <a:gd name="T44" fmla="*/ 114 w 546"/>
                <a:gd name="T45" fmla="*/ 54 h 732"/>
                <a:gd name="T46" fmla="*/ 163 w 546"/>
                <a:gd name="T47" fmla="*/ 27 h 732"/>
                <a:gd name="T48" fmla="*/ 274 w 546"/>
                <a:gd name="T49" fmla="*/ 2 h 732"/>
                <a:gd name="T50" fmla="*/ 379 w 546"/>
                <a:gd name="T51" fmla="*/ 12 h 732"/>
                <a:gd name="T52" fmla="*/ 450 w 546"/>
                <a:gd name="T53" fmla="*/ 46 h 732"/>
                <a:gd name="T54" fmla="*/ 492 w 546"/>
                <a:gd name="T55" fmla="*/ 81 h 732"/>
                <a:gd name="T56" fmla="*/ 519 w 546"/>
                <a:gd name="T57" fmla="*/ 132 h 732"/>
                <a:gd name="T58" fmla="*/ 527 w 546"/>
                <a:gd name="T59" fmla="*/ 205 h 732"/>
                <a:gd name="T60" fmla="*/ 546 w 546"/>
                <a:gd name="T61" fmla="*/ 248 h 732"/>
                <a:gd name="T62" fmla="*/ 398 w 546"/>
                <a:gd name="T63" fmla="*/ 730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46" h="732">
                  <a:moveTo>
                    <a:pt x="398" y="730"/>
                  </a:moveTo>
                  <a:cubicBezTo>
                    <a:pt x="365" y="729"/>
                    <a:pt x="328" y="727"/>
                    <a:pt x="298" y="727"/>
                  </a:cubicBezTo>
                  <a:cubicBezTo>
                    <a:pt x="265" y="726"/>
                    <a:pt x="232" y="727"/>
                    <a:pt x="199" y="729"/>
                  </a:cubicBezTo>
                  <a:cubicBezTo>
                    <a:pt x="166" y="730"/>
                    <a:pt x="133" y="732"/>
                    <a:pt x="100" y="731"/>
                  </a:cubicBezTo>
                  <a:cubicBezTo>
                    <a:pt x="94" y="731"/>
                    <a:pt x="88" y="731"/>
                    <a:pt x="83" y="731"/>
                  </a:cubicBezTo>
                  <a:cubicBezTo>
                    <a:pt x="97" y="713"/>
                    <a:pt x="111" y="694"/>
                    <a:pt x="120" y="674"/>
                  </a:cubicBezTo>
                  <a:cubicBezTo>
                    <a:pt x="125" y="661"/>
                    <a:pt x="129" y="649"/>
                    <a:pt x="132" y="635"/>
                  </a:cubicBezTo>
                  <a:cubicBezTo>
                    <a:pt x="137" y="610"/>
                    <a:pt x="133" y="584"/>
                    <a:pt x="127" y="561"/>
                  </a:cubicBezTo>
                  <a:cubicBezTo>
                    <a:pt x="119" y="529"/>
                    <a:pt x="100" y="501"/>
                    <a:pt x="81" y="475"/>
                  </a:cubicBezTo>
                  <a:cubicBezTo>
                    <a:pt x="77" y="470"/>
                    <a:pt x="72" y="465"/>
                    <a:pt x="68" y="460"/>
                  </a:cubicBezTo>
                  <a:cubicBezTo>
                    <a:pt x="59" y="449"/>
                    <a:pt x="52" y="438"/>
                    <a:pt x="45" y="427"/>
                  </a:cubicBezTo>
                  <a:cubicBezTo>
                    <a:pt x="45" y="427"/>
                    <a:pt x="45" y="428"/>
                    <a:pt x="46" y="428"/>
                  </a:cubicBezTo>
                  <a:cubicBezTo>
                    <a:pt x="23" y="392"/>
                    <a:pt x="8" y="352"/>
                    <a:pt x="2" y="309"/>
                  </a:cubicBezTo>
                  <a:cubicBezTo>
                    <a:pt x="0" y="293"/>
                    <a:pt x="0" y="276"/>
                    <a:pt x="1" y="260"/>
                  </a:cubicBezTo>
                  <a:cubicBezTo>
                    <a:pt x="1" y="252"/>
                    <a:pt x="3" y="244"/>
                    <a:pt x="4" y="236"/>
                  </a:cubicBezTo>
                  <a:cubicBezTo>
                    <a:pt x="5" y="225"/>
                    <a:pt x="9" y="214"/>
                    <a:pt x="12" y="203"/>
                  </a:cubicBezTo>
                  <a:cubicBezTo>
                    <a:pt x="13" y="198"/>
                    <a:pt x="15" y="192"/>
                    <a:pt x="17" y="186"/>
                  </a:cubicBezTo>
                  <a:cubicBezTo>
                    <a:pt x="19" y="181"/>
                    <a:pt x="21" y="174"/>
                    <a:pt x="24" y="170"/>
                  </a:cubicBezTo>
                  <a:cubicBezTo>
                    <a:pt x="23" y="171"/>
                    <a:pt x="23" y="171"/>
                    <a:pt x="23" y="171"/>
                  </a:cubicBezTo>
                  <a:cubicBezTo>
                    <a:pt x="38" y="140"/>
                    <a:pt x="53" y="110"/>
                    <a:pt x="77" y="85"/>
                  </a:cubicBezTo>
                  <a:cubicBezTo>
                    <a:pt x="77" y="85"/>
                    <a:pt x="77" y="86"/>
                    <a:pt x="77" y="86"/>
                  </a:cubicBezTo>
                  <a:cubicBezTo>
                    <a:pt x="80" y="80"/>
                    <a:pt x="87" y="76"/>
                    <a:pt x="92" y="71"/>
                  </a:cubicBezTo>
                  <a:cubicBezTo>
                    <a:pt x="99" y="65"/>
                    <a:pt x="106" y="59"/>
                    <a:pt x="114" y="54"/>
                  </a:cubicBezTo>
                  <a:cubicBezTo>
                    <a:pt x="129" y="43"/>
                    <a:pt x="146" y="34"/>
                    <a:pt x="163" y="27"/>
                  </a:cubicBezTo>
                  <a:cubicBezTo>
                    <a:pt x="198" y="12"/>
                    <a:pt x="236" y="4"/>
                    <a:pt x="274" y="2"/>
                  </a:cubicBezTo>
                  <a:cubicBezTo>
                    <a:pt x="309" y="0"/>
                    <a:pt x="345" y="2"/>
                    <a:pt x="379" y="12"/>
                  </a:cubicBezTo>
                  <a:cubicBezTo>
                    <a:pt x="405" y="19"/>
                    <a:pt x="428" y="31"/>
                    <a:pt x="450" y="46"/>
                  </a:cubicBezTo>
                  <a:cubicBezTo>
                    <a:pt x="470" y="60"/>
                    <a:pt x="475" y="65"/>
                    <a:pt x="492" y="81"/>
                  </a:cubicBezTo>
                  <a:cubicBezTo>
                    <a:pt x="498" y="92"/>
                    <a:pt x="516" y="113"/>
                    <a:pt x="519" y="132"/>
                  </a:cubicBezTo>
                  <a:cubicBezTo>
                    <a:pt x="524" y="155"/>
                    <a:pt x="523" y="182"/>
                    <a:pt x="527" y="205"/>
                  </a:cubicBezTo>
                  <a:cubicBezTo>
                    <a:pt x="530" y="222"/>
                    <a:pt x="532" y="235"/>
                    <a:pt x="546" y="248"/>
                  </a:cubicBezTo>
                  <a:cubicBezTo>
                    <a:pt x="398" y="730"/>
                    <a:pt x="398" y="730"/>
                    <a:pt x="398" y="730"/>
                  </a:cubicBezTo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7" name="Freeform 59"/>
            <p:cNvSpPr>
              <a:spLocks/>
            </p:cNvSpPr>
            <p:nvPr/>
          </p:nvSpPr>
          <p:spPr bwMode="auto">
            <a:xfrm>
              <a:off x="7513638" y="2590800"/>
              <a:ext cx="996950" cy="2376488"/>
            </a:xfrm>
            <a:custGeom>
              <a:avLst/>
              <a:gdLst>
                <a:gd name="T0" fmla="*/ 67 w 145"/>
                <a:gd name="T1" fmla="*/ 0 h 346"/>
                <a:gd name="T2" fmla="*/ 86 w 145"/>
                <a:gd name="T3" fmla="*/ 16 h 346"/>
                <a:gd name="T4" fmla="*/ 131 w 145"/>
                <a:gd name="T5" fmla="*/ 41 h 346"/>
                <a:gd name="T6" fmla="*/ 145 w 145"/>
                <a:gd name="T7" fmla="*/ 67 h 346"/>
                <a:gd name="T8" fmla="*/ 143 w 145"/>
                <a:gd name="T9" fmla="*/ 83 h 346"/>
                <a:gd name="T10" fmla="*/ 111 w 145"/>
                <a:gd name="T11" fmla="*/ 114 h 346"/>
                <a:gd name="T12" fmla="*/ 100 w 145"/>
                <a:gd name="T13" fmla="*/ 123 h 346"/>
                <a:gd name="T14" fmla="*/ 116 w 145"/>
                <a:gd name="T15" fmla="*/ 153 h 346"/>
                <a:gd name="T16" fmla="*/ 114 w 145"/>
                <a:gd name="T17" fmla="*/ 178 h 346"/>
                <a:gd name="T18" fmla="*/ 97 w 145"/>
                <a:gd name="T19" fmla="*/ 185 h 346"/>
                <a:gd name="T20" fmla="*/ 97 w 145"/>
                <a:gd name="T21" fmla="*/ 185 h 346"/>
                <a:gd name="T22" fmla="*/ 95 w 145"/>
                <a:gd name="T23" fmla="*/ 186 h 346"/>
                <a:gd name="T24" fmla="*/ 97 w 145"/>
                <a:gd name="T25" fmla="*/ 191 h 346"/>
                <a:gd name="T26" fmla="*/ 103 w 145"/>
                <a:gd name="T27" fmla="*/ 197 h 346"/>
                <a:gd name="T28" fmla="*/ 105 w 145"/>
                <a:gd name="T29" fmla="*/ 223 h 346"/>
                <a:gd name="T30" fmla="*/ 98 w 145"/>
                <a:gd name="T31" fmla="*/ 229 h 346"/>
                <a:gd name="T32" fmla="*/ 92 w 145"/>
                <a:gd name="T33" fmla="*/ 238 h 346"/>
                <a:gd name="T34" fmla="*/ 97 w 145"/>
                <a:gd name="T35" fmla="*/ 257 h 346"/>
                <a:gd name="T36" fmla="*/ 101 w 145"/>
                <a:gd name="T37" fmla="*/ 265 h 346"/>
                <a:gd name="T38" fmla="*/ 109 w 145"/>
                <a:gd name="T39" fmla="*/ 291 h 346"/>
                <a:gd name="T40" fmla="*/ 77 w 145"/>
                <a:gd name="T41" fmla="*/ 332 h 346"/>
                <a:gd name="T42" fmla="*/ 40 w 145"/>
                <a:gd name="T43" fmla="*/ 343 h 346"/>
                <a:gd name="T44" fmla="*/ 0 w 145"/>
                <a:gd name="T45" fmla="*/ 346 h 346"/>
                <a:gd name="T46" fmla="*/ 67 w 145"/>
                <a:gd name="T47" fmla="*/ 0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45" h="346">
                  <a:moveTo>
                    <a:pt x="67" y="0"/>
                  </a:moveTo>
                  <a:cubicBezTo>
                    <a:pt x="72" y="6"/>
                    <a:pt x="79" y="12"/>
                    <a:pt x="86" y="16"/>
                  </a:cubicBezTo>
                  <a:cubicBezTo>
                    <a:pt x="100" y="25"/>
                    <a:pt x="118" y="31"/>
                    <a:pt x="131" y="41"/>
                  </a:cubicBezTo>
                  <a:cubicBezTo>
                    <a:pt x="138" y="47"/>
                    <a:pt x="145" y="59"/>
                    <a:pt x="145" y="67"/>
                  </a:cubicBezTo>
                  <a:cubicBezTo>
                    <a:pt x="145" y="72"/>
                    <a:pt x="144" y="78"/>
                    <a:pt x="143" y="83"/>
                  </a:cubicBezTo>
                  <a:cubicBezTo>
                    <a:pt x="139" y="99"/>
                    <a:pt x="125" y="108"/>
                    <a:pt x="111" y="114"/>
                  </a:cubicBezTo>
                  <a:cubicBezTo>
                    <a:pt x="106" y="116"/>
                    <a:pt x="102" y="117"/>
                    <a:pt x="100" y="123"/>
                  </a:cubicBezTo>
                  <a:cubicBezTo>
                    <a:pt x="99" y="130"/>
                    <a:pt x="115" y="150"/>
                    <a:pt x="116" y="153"/>
                  </a:cubicBezTo>
                  <a:cubicBezTo>
                    <a:pt x="122" y="166"/>
                    <a:pt x="120" y="171"/>
                    <a:pt x="114" y="178"/>
                  </a:cubicBezTo>
                  <a:cubicBezTo>
                    <a:pt x="108" y="182"/>
                    <a:pt x="103" y="183"/>
                    <a:pt x="97" y="185"/>
                  </a:cubicBezTo>
                  <a:cubicBezTo>
                    <a:pt x="96" y="186"/>
                    <a:pt x="97" y="185"/>
                    <a:pt x="97" y="185"/>
                  </a:cubicBezTo>
                  <a:cubicBezTo>
                    <a:pt x="98" y="185"/>
                    <a:pt x="99" y="185"/>
                    <a:pt x="95" y="186"/>
                  </a:cubicBezTo>
                  <a:cubicBezTo>
                    <a:pt x="92" y="188"/>
                    <a:pt x="95" y="189"/>
                    <a:pt x="97" y="191"/>
                  </a:cubicBezTo>
                  <a:cubicBezTo>
                    <a:pt x="98" y="192"/>
                    <a:pt x="101" y="195"/>
                    <a:pt x="103" y="197"/>
                  </a:cubicBezTo>
                  <a:cubicBezTo>
                    <a:pt x="107" y="202"/>
                    <a:pt x="112" y="216"/>
                    <a:pt x="105" y="223"/>
                  </a:cubicBezTo>
                  <a:cubicBezTo>
                    <a:pt x="105" y="223"/>
                    <a:pt x="99" y="228"/>
                    <a:pt x="98" y="229"/>
                  </a:cubicBezTo>
                  <a:cubicBezTo>
                    <a:pt x="96" y="232"/>
                    <a:pt x="93" y="235"/>
                    <a:pt x="92" y="238"/>
                  </a:cubicBezTo>
                  <a:cubicBezTo>
                    <a:pt x="90" y="245"/>
                    <a:pt x="94" y="250"/>
                    <a:pt x="97" y="257"/>
                  </a:cubicBezTo>
                  <a:cubicBezTo>
                    <a:pt x="98" y="260"/>
                    <a:pt x="99" y="263"/>
                    <a:pt x="101" y="265"/>
                  </a:cubicBezTo>
                  <a:cubicBezTo>
                    <a:pt x="105" y="274"/>
                    <a:pt x="108" y="281"/>
                    <a:pt x="109" y="291"/>
                  </a:cubicBezTo>
                  <a:cubicBezTo>
                    <a:pt x="110" y="309"/>
                    <a:pt x="93" y="324"/>
                    <a:pt x="77" y="332"/>
                  </a:cubicBezTo>
                  <a:cubicBezTo>
                    <a:pt x="64" y="339"/>
                    <a:pt x="53" y="341"/>
                    <a:pt x="40" y="343"/>
                  </a:cubicBezTo>
                  <a:cubicBezTo>
                    <a:pt x="27" y="344"/>
                    <a:pt x="13" y="345"/>
                    <a:pt x="0" y="346"/>
                  </a:cubicBezTo>
                  <a:cubicBezTo>
                    <a:pt x="67" y="0"/>
                    <a:pt x="67" y="0"/>
                    <a:pt x="67" y="0"/>
                  </a:cubicBezTo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8" name="Freeform 60"/>
            <p:cNvSpPr>
              <a:spLocks/>
            </p:cNvSpPr>
            <p:nvPr/>
          </p:nvSpPr>
          <p:spPr bwMode="auto">
            <a:xfrm>
              <a:off x="7527926" y="2962275"/>
              <a:ext cx="982663" cy="2005013"/>
            </a:xfrm>
            <a:custGeom>
              <a:avLst/>
              <a:gdLst>
                <a:gd name="T0" fmla="*/ 140 w 143"/>
                <a:gd name="T1" fmla="*/ 3 h 292"/>
                <a:gd name="T2" fmla="*/ 140 w 143"/>
                <a:gd name="T3" fmla="*/ 4 h 292"/>
                <a:gd name="T4" fmla="*/ 129 w 143"/>
                <a:gd name="T5" fmla="*/ 35 h 292"/>
                <a:gd name="T6" fmla="*/ 110 w 143"/>
                <a:gd name="T7" fmla="*/ 46 h 292"/>
                <a:gd name="T8" fmla="*/ 91 w 143"/>
                <a:gd name="T9" fmla="*/ 65 h 292"/>
                <a:gd name="T10" fmla="*/ 104 w 143"/>
                <a:gd name="T11" fmla="*/ 90 h 292"/>
                <a:gd name="T12" fmla="*/ 108 w 143"/>
                <a:gd name="T13" fmla="*/ 107 h 292"/>
                <a:gd name="T14" fmla="*/ 92 w 143"/>
                <a:gd name="T15" fmla="*/ 123 h 292"/>
                <a:gd name="T16" fmla="*/ 84 w 143"/>
                <a:gd name="T17" fmla="*/ 128 h 292"/>
                <a:gd name="T18" fmla="*/ 92 w 143"/>
                <a:gd name="T19" fmla="*/ 137 h 292"/>
                <a:gd name="T20" fmla="*/ 99 w 143"/>
                <a:gd name="T21" fmla="*/ 155 h 292"/>
                <a:gd name="T22" fmla="*/ 86 w 143"/>
                <a:gd name="T23" fmla="*/ 173 h 292"/>
                <a:gd name="T24" fmla="*/ 86 w 143"/>
                <a:gd name="T25" fmla="*/ 194 h 292"/>
                <a:gd name="T26" fmla="*/ 100 w 143"/>
                <a:gd name="T27" fmla="*/ 230 h 292"/>
                <a:gd name="T28" fmla="*/ 101 w 143"/>
                <a:gd name="T29" fmla="*/ 236 h 292"/>
                <a:gd name="T30" fmla="*/ 37 w 143"/>
                <a:gd name="T31" fmla="*/ 286 h 292"/>
                <a:gd name="T32" fmla="*/ 0 w 143"/>
                <a:gd name="T33" fmla="*/ 292 h 292"/>
                <a:gd name="T34" fmla="*/ 75 w 143"/>
                <a:gd name="T35" fmla="*/ 278 h 292"/>
                <a:gd name="T36" fmla="*/ 107 w 143"/>
                <a:gd name="T37" fmla="*/ 237 h 292"/>
                <a:gd name="T38" fmla="*/ 95 w 143"/>
                <a:gd name="T39" fmla="*/ 203 h 292"/>
                <a:gd name="T40" fmla="*/ 90 w 143"/>
                <a:gd name="T41" fmla="*/ 184 h 292"/>
                <a:gd name="T42" fmla="*/ 103 w 143"/>
                <a:gd name="T43" fmla="*/ 169 h 292"/>
                <a:gd name="T44" fmla="*/ 103 w 143"/>
                <a:gd name="T45" fmla="*/ 169 h 292"/>
                <a:gd name="T46" fmla="*/ 106 w 143"/>
                <a:gd name="T47" fmla="*/ 159 h 292"/>
                <a:gd name="T48" fmla="*/ 95 w 143"/>
                <a:gd name="T49" fmla="*/ 137 h 292"/>
                <a:gd name="T50" fmla="*/ 93 w 143"/>
                <a:gd name="T51" fmla="*/ 132 h 292"/>
                <a:gd name="T52" fmla="*/ 95 w 143"/>
                <a:gd name="T53" fmla="*/ 131 h 292"/>
                <a:gd name="T54" fmla="*/ 95 w 143"/>
                <a:gd name="T55" fmla="*/ 132 h 292"/>
                <a:gd name="T56" fmla="*/ 95 w 143"/>
                <a:gd name="T57" fmla="*/ 131 h 292"/>
                <a:gd name="T58" fmla="*/ 118 w 143"/>
                <a:gd name="T59" fmla="*/ 112 h 292"/>
                <a:gd name="T60" fmla="*/ 98 w 143"/>
                <a:gd name="T61" fmla="*/ 70 h 292"/>
                <a:gd name="T62" fmla="*/ 109 w 143"/>
                <a:gd name="T63" fmla="*/ 60 h 292"/>
                <a:gd name="T64" fmla="*/ 143 w 143"/>
                <a:gd name="T65" fmla="*/ 13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43" h="292">
                  <a:moveTo>
                    <a:pt x="139" y="0"/>
                  </a:moveTo>
                  <a:cubicBezTo>
                    <a:pt x="139" y="1"/>
                    <a:pt x="139" y="2"/>
                    <a:pt x="140" y="3"/>
                  </a:cubicBezTo>
                  <a:cubicBezTo>
                    <a:pt x="140" y="3"/>
                    <a:pt x="140" y="3"/>
                    <a:pt x="140" y="3"/>
                  </a:cubicBezTo>
                  <a:cubicBezTo>
                    <a:pt x="140" y="3"/>
                    <a:pt x="140" y="3"/>
                    <a:pt x="140" y="4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9"/>
                    <a:pt x="139" y="27"/>
                    <a:pt x="129" y="35"/>
                  </a:cubicBezTo>
                  <a:cubicBezTo>
                    <a:pt x="126" y="37"/>
                    <a:pt x="123" y="38"/>
                    <a:pt x="121" y="40"/>
                  </a:cubicBezTo>
                  <a:cubicBezTo>
                    <a:pt x="117" y="42"/>
                    <a:pt x="113" y="44"/>
                    <a:pt x="110" y="46"/>
                  </a:cubicBezTo>
                  <a:cubicBezTo>
                    <a:pt x="104" y="50"/>
                    <a:pt x="93" y="55"/>
                    <a:pt x="91" y="63"/>
                  </a:cubicBezTo>
                  <a:cubicBezTo>
                    <a:pt x="91" y="64"/>
                    <a:pt x="91" y="64"/>
                    <a:pt x="91" y="65"/>
                  </a:cubicBezTo>
                  <a:cubicBezTo>
                    <a:pt x="91" y="71"/>
                    <a:pt x="95" y="75"/>
                    <a:pt x="98" y="80"/>
                  </a:cubicBezTo>
                  <a:cubicBezTo>
                    <a:pt x="100" y="83"/>
                    <a:pt x="102" y="86"/>
                    <a:pt x="104" y="90"/>
                  </a:cubicBezTo>
                  <a:cubicBezTo>
                    <a:pt x="106" y="95"/>
                    <a:pt x="108" y="101"/>
                    <a:pt x="108" y="107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8" y="108"/>
                    <a:pt x="108" y="109"/>
                    <a:pt x="108" y="110"/>
                  </a:cubicBezTo>
                  <a:cubicBezTo>
                    <a:pt x="106" y="116"/>
                    <a:pt x="98" y="120"/>
                    <a:pt x="92" y="123"/>
                  </a:cubicBezTo>
                  <a:cubicBezTo>
                    <a:pt x="90" y="124"/>
                    <a:pt x="87" y="124"/>
                    <a:pt x="85" y="126"/>
                  </a:cubicBezTo>
                  <a:cubicBezTo>
                    <a:pt x="84" y="127"/>
                    <a:pt x="84" y="127"/>
                    <a:pt x="84" y="128"/>
                  </a:cubicBezTo>
                  <a:cubicBezTo>
                    <a:pt x="84" y="129"/>
                    <a:pt x="86" y="130"/>
                    <a:pt x="87" y="131"/>
                  </a:cubicBezTo>
                  <a:cubicBezTo>
                    <a:pt x="88" y="133"/>
                    <a:pt x="90" y="135"/>
                    <a:pt x="92" y="137"/>
                  </a:cubicBezTo>
                  <a:cubicBezTo>
                    <a:pt x="95" y="141"/>
                    <a:pt x="99" y="148"/>
                    <a:pt x="99" y="155"/>
                  </a:cubicBezTo>
                  <a:cubicBezTo>
                    <a:pt x="99" y="155"/>
                    <a:pt x="99" y="155"/>
                    <a:pt x="99" y="155"/>
                  </a:cubicBezTo>
                  <a:cubicBezTo>
                    <a:pt x="99" y="158"/>
                    <a:pt x="99" y="160"/>
                    <a:pt x="97" y="162"/>
                  </a:cubicBezTo>
                  <a:cubicBezTo>
                    <a:pt x="97" y="162"/>
                    <a:pt x="88" y="170"/>
                    <a:pt x="86" y="173"/>
                  </a:cubicBezTo>
                  <a:cubicBezTo>
                    <a:pt x="84" y="176"/>
                    <a:pt x="83" y="179"/>
                    <a:pt x="83" y="183"/>
                  </a:cubicBezTo>
                  <a:cubicBezTo>
                    <a:pt x="83" y="187"/>
                    <a:pt x="84" y="190"/>
                    <a:pt x="86" y="194"/>
                  </a:cubicBezTo>
                  <a:cubicBezTo>
                    <a:pt x="87" y="197"/>
                    <a:pt x="88" y="199"/>
                    <a:pt x="89" y="202"/>
                  </a:cubicBezTo>
                  <a:cubicBezTo>
                    <a:pt x="94" y="211"/>
                    <a:pt x="98" y="220"/>
                    <a:pt x="100" y="230"/>
                  </a:cubicBezTo>
                  <a:cubicBezTo>
                    <a:pt x="101" y="232"/>
                    <a:pt x="101" y="234"/>
                    <a:pt x="101" y="236"/>
                  </a:cubicBezTo>
                  <a:cubicBezTo>
                    <a:pt x="101" y="236"/>
                    <a:pt x="101" y="236"/>
                    <a:pt x="101" y="236"/>
                  </a:cubicBezTo>
                  <a:cubicBezTo>
                    <a:pt x="101" y="252"/>
                    <a:pt x="90" y="263"/>
                    <a:pt x="78" y="272"/>
                  </a:cubicBezTo>
                  <a:cubicBezTo>
                    <a:pt x="68" y="280"/>
                    <a:pt x="49" y="284"/>
                    <a:pt x="37" y="286"/>
                  </a:cubicBezTo>
                  <a:cubicBezTo>
                    <a:pt x="25" y="288"/>
                    <a:pt x="14" y="289"/>
                    <a:pt x="3" y="290"/>
                  </a:cubicBezTo>
                  <a:cubicBezTo>
                    <a:pt x="2" y="290"/>
                    <a:pt x="1" y="291"/>
                    <a:pt x="0" y="292"/>
                  </a:cubicBezTo>
                  <a:cubicBezTo>
                    <a:pt x="13" y="291"/>
                    <a:pt x="26" y="290"/>
                    <a:pt x="38" y="289"/>
                  </a:cubicBezTo>
                  <a:cubicBezTo>
                    <a:pt x="51" y="287"/>
                    <a:pt x="62" y="285"/>
                    <a:pt x="75" y="278"/>
                  </a:cubicBezTo>
                  <a:cubicBezTo>
                    <a:pt x="90" y="271"/>
                    <a:pt x="107" y="256"/>
                    <a:pt x="107" y="239"/>
                  </a:cubicBezTo>
                  <a:cubicBezTo>
                    <a:pt x="107" y="238"/>
                    <a:pt x="107" y="238"/>
                    <a:pt x="107" y="237"/>
                  </a:cubicBezTo>
                  <a:cubicBezTo>
                    <a:pt x="106" y="227"/>
                    <a:pt x="103" y="220"/>
                    <a:pt x="99" y="211"/>
                  </a:cubicBezTo>
                  <a:cubicBezTo>
                    <a:pt x="97" y="209"/>
                    <a:pt x="96" y="206"/>
                    <a:pt x="95" y="203"/>
                  </a:cubicBezTo>
                  <a:cubicBezTo>
                    <a:pt x="92" y="198"/>
                    <a:pt x="89" y="194"/>
                    <a:pt x="89" y="189"/>
                  </a:cubicBezTo>
                  <a:cubicBezTo>
                    <a:pt x="89" y="187"/>
                    <a:pt x="90" y="186"/>
                    <a:pt x="90" y="184"/>
                  </a:cubicBezTo>
                  <a:cubicBezTo>
                    <a:pt x="91" y="181"/>
                    <a:pt x="94" y="178"/>
                    <a:pt x="96" y="175"/>
                  </a:cubicBezTo>
                  <a:cubicBezTo>
                    <a:pt x="97" y="174"/>
                    <a:pt x="103" y="169"/>
                    <a:pt x="103" y="169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5" y="166"/>
                    <a:pt x="106" y="163"/>
                    <a:pt x="106" y="159"/>
                  </a:cubicBezTo>
                  <a:cubicBezTo>
                    <a:pt x="106" y="153"/>
                    <a:pt x="103" y="146"/>
                    <a:pt x="101" y="143"/>
                  </a:cubicBezTo>
                  <a:cubicBezTo>
                    <a:pt x="99" y="141"/>
                    <a:pt x="96" y="138"/>
                    <a:pt x="95" y="137"/>
                  </a:cubicBezTo>
                  <a:cubicBezTo>
                    <a:pt x="94" y="136"/>
                    <a:pt x="92" y="135"/>
                    <a:pt x="92" y="134"/>
                  </a:cubicBezTo>
                  <a:cubicBezTo>
                    <a:pt x="92" y="133"/>
                    <a:pt x="92" y="133"/>
                    <a:pt x="93" y="132"/>
                  </a:cubicBezTo>
                  <a:cubicBezTo>
                    <a:pt x="95" y="131"/>
                    <a:pt x="96" y="131"/>
                    <a:pt x="96" y="131"/>
                  </a:cubicBezTo>
                  <a:cubicBezTo>
                    <a:pt x="96" y="131"/>
                    <a:pt x="96" y="131"/>
                    <a:pt x="95" y="131"/>
                  </a:cubicBezTo>
                  <a:cubicBezTo>
                    <a:pt x="95" y="131"/>
                    <a:pt x="95" y="132"/>
                    <a:pt x="95" y="132"/>
                  </a:cubicBezTo>
                  <a:cubicBezTo>
                    <a:pt x="95" y="132"/>
                    <a:pt x="95" y="132"/>
                    <a:pt x="95" y="132"/>
                  </a:cubicBezTo>
                  <a:cubicBezTo>
                    <a:pt x="95" y="132"/>
                    <a:pt x="95" y="132"/>
                    <a:pt x="95" y="132"/>
                  </a:cubicBezTo>
                  <a:cubicBezTo>
                    <a:pt x="95" y="132"/>
                    <a:pt x="95" y="131"/>
                    <a:pt x="95" y="131"/>
                  </a:cubicBezTo>
                  <a:cubicBezTo>
                    <a:pt x="101" y="129"/>
                    <a:pt x="106" y="128"/>
                    <a:pt x="112" y="124"/>
                  </a:cubicBezTo>
                  <a:cubicBezTo>
                    <a:pt x="115" y="120"/>
                    <a:pt x="118" y="116"/>
                    <a:pt x="118" y="112"/>
                  </a:cubicBezTo>
                  <a:cubicBezTo>
                    <a:pt x="118" y="109"/>
                    <a:pt x="117" y="105"/>
                    <a:pt x="114" y="99"/>
                  </a:cubicBezTo>
                  <a:cubicBezTo>
                    <a:pt x="113" y="96"/>
                    <a:pt x="98" y="78"/>
                    <a:pt x="98" y="70"/>
                  </a:cubicBezTo>
                  <a:cubicBezTo>
                    <a:pt x="98" y="69"/>
                    <a:pt x="98" y="69"/>
                    <a:pt x="98" y="69"/>
                  </a:cubicBezTo>
                  <a:cubicBezTo>
                    <a:pt x="100" y="63"/>
                    <a:pt x="104" y="62"/>
                    <a:pt x="109" y="60"/>
                  </a:cubicBezTo>
                  <a:cubicBezTo>
                    <a:pt x="123" y="54"/>
                    <a:pt x="137" y="45"/>
                    <a:pt x="141" y="29"/>
                  </a:cubicBezTo>
                  <a:cubicBezTo>
                    <a:pt x="142" y="24"/>
                    <a:pt x="143" y="18"/>
                    <a:pt x="143" y="13"/>
                  </a:cubicBezTo>
                  <a:cubicBezTo>
                    <a:pt x="143" y="9"/>
                    <a:pt x="141" y="5"/>
                    <a:pt x="139" y="0"/>
                  </a:cubicBezTo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9" name="Freeform 61"/>
            <p:cNvSpPr>
              <a:spLocks/>
            </p:cNvSpPr>
            <p:nvPr/>
          </p:nvSpPr>
          <p:spPr bwMode="auto">
            <a:xfrm>
              <a:off x="6834188" y="2590800"/>
              <a:ext cx="1139825" cy="3316288"/>
            </a:xfrm>
            <a:custGeom>
              <a:avLst/>
              <a:gdLst>
                <a:gd name="T0" fmla="*/ 99 w 166"/>
                <a:gd name="T1" fmla="*/ 346 h 483"/>
                <a:gd name="T2" fmla="*/ 51 w 166"/>
                <a:gd name="T3" fmla="*/ 374 h 483"/>
                <a:gd name="T4" fmla="*/ 49 w 166"/>
                <a:gd name="T5" fmla="*/ 397 h 483"/>
                <a:gd name="T6" fmla="*/ 57 w 166"/>
                <a:gd name="T7" fmla="*/ 445 h 483"/>
                <a:gd name="T8" fmla="*/ 71 w 166"/>
                <a:gd name="T9" fmla="*/ 479 h 483"/>
                <a:gd name="T10" fmla="*/ 64 w 166"/>
                <a:gd name="T11" fmla="*/ 482 h 483"/>
                <a:gd name="T12" fmla="*/ 61 w 166"/>
                <a:gd name="T13" fmla="*/ 483 h 483"/>
                <a:gd name="T14" fmla="*/ 56 w 166"/>
                <a:gd name="T15" fmla="*/ 483 h 483"/>
                <a:gd name="T16" fmla="*/ 0 w 166"/>
                <a:gd name="T17" fmla="*/ 481 h 483"/>
                <a:gd name="T18" fmla="*/ 166 w 166"/>
                <a:gd name="T19" fmla="*/ 0 h 483"/>
                <a:gd name="T20" fmla="*/ 99 w 166"/>
                <a:gd name="T21" fmla="*/ 346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6" h="483">
                  <a:moveTo>
                    <a:pt x="99" y="346"/>
                  </a:moveTo>
                  <a:cubicBezTo>
                    <a:pt x="77" y="348"/>
                    <a:pt x="59" y="349"/>
                    <a:pt x="51" y="374"/>
                  </a:cubicBezTo>
                  <a:cubicBezTo>
                    <a:pt x="50" y="381"/>
                    <a:pt x="49" y="391"/>
                    <a:pt x="49" y="397"/>
                  </a:cubicBezTo>
                  <a:cubicBezTo>
                    <a:pt x="48" y="412"/>
                    <a:pt x="52" y="432"/>
                    <a:pt x="57" y="445"/>
                  </a:cubicBezTo>
                  <a:cubicBezTo>
                    <a:pt x="63" y="462"/>
                    <a:pt x="63" y="463"/>
                    <a:pt x="71" y="479"/>
                  </a:cubicBezTo>
                  <a:cubicBezTo>
                    <a:pt x="69" y="481"/>
                    <a:pt x="67" y="481"/>
                    <a:pt x="64" y="482"/>
                  </a:cubicBezTo>
                  <a:cubicBezTo>
                    <a:pt x="63" y="483"/>
                    <a:pt x="62" y="483"/>
                    <a:pt x="61" y="483"/>
                  </a:cubicBezTo>
                  <a:cubicBezTo>
                    <a:pt x="59" y="483"/>
                    <a:pt x="59" y="483"/>
                    <a:pt x="56" y="483"/>
                  </a:cubicBezTo>
                  <a:cubicBezTo>
                    <a:pt x="43" y="483"/>
                    <a:pt x="13" y="482"/>
                    <a:pt x="0" y="481"/>
                  </a:cubicBezTo>
                  <a:cubicBezTo>
                    <a:pt x="166" y="0"/>
                    <a:pt x="166" y="0"/>
                    <a:pt x="166" y="0"/>
                  </a:cubicBezTo>
                  <a:cubicBezTo>
                    <a:pt x="99" y="346"/>
                    <a:pt x="99" y="346"/>
                    <a:pt x="99" y="346"/>
                  </a:cubicBezTo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0" name="Freeform 62"/>
            <p:cNvSpPr>
              <a:spLocks/>
            </p:cNvSpPr>
            <p:nvPr/>
          </p:nvSpPr>
          <p:spPr bwMode="auto">
            <a:xfrm>
              <a:off x="4203701" y="812800"/>
              <a:ext cx="4286250" cy="5094288"/>
            </a:xfrm>
            <a:custGeom>
              <a:avLst/>
              <a:gdLst>
                <a:gd name="T0" fmla="*/ 274 w 624"/>
                <a:gd name="T1" fmla="*/ 1 h 742"/>
                <a:gd name="T2" fmla="*/ 379 w 624"/>
                <a:gd name="T3" fmla="*/ 11 h 742"/>
                <a:gd name="T4" fmla="*/ 450 w 624"/>
                <a:gd name="T5" fmla="*/ 46 h 742"/>
                <a:gd name="T6" fmla="*/ 500 w 624"/>
                <a:gd name="T7" fmla="*/ 100 h 742"/>
                <a:gd name="T8" fmla="*/ 514 w 624"/>
                <a:gd name="T9" fmla="*/ 135 h 742"/>
                <a:gd name="T10" fmla="*/ 522 w 624"/>
                <a:gd name="T11" fmla="*/ 205 h 742"/>
                <a:gd name="T12" fmla="*/ 543 w 624"/>
                <a:gd name="T13" fmla="*/ 250 h 742"/>
                <a:gd name="T14" fmla="*/ 564 w 624"/>
                <a:gd name="T15" fmla="*/ 264 h 742"/>
                <a:gd name="T16" fmla="*/ 606 w 624"/>
                <a:gd name="T17" fmla="*/ 294 h 742"/>
                <a:gd name="T18" fmla="*/ 624 w 624"/>
                <a:gd name="T19" fmla="*/ 316 h 742"/>
                <a:gd name="T20" fmla="*/ 613 w 624"/>
                <a:gd name="T21" fmla="*/ 348 h 742"/>
                <a:gd name="T22" fmla="*/ 605 w 624"/>
                <a:gd name="T23" fmla="*/ 353 h 742"/>
                <a:gd name="T24" fmla="*/ 594 w 624"/>
                <a:gd name="T25" fmla="*/ 359 h 742"/>
                <a:gd name="T26" fmla="*/ 575 w 624"/>
                <a:gd name="T27" fmla="*/ 376 h 742"/>
                <a:gd name="T28" fmla="*/ 582 w 624"/>
                <a:gd name="T29" fmla="*/ 393 h 742"/>
                <a:gd name="T30" fmla="*/ 588 w 624"/>
                <a:gd name="T31" fmla="*/ 403 h 742"/>
                <a:gd name="T32" fmla="*/ 592 w 624"/>
                <a:gd name="T33" fmla="*/ 423 h 742"/>
                <a:gd name="T34" fmla="*/ 576 w 624"/>
                <a:gd name="T35" fmla="*/ 436 h 742"/>
                <a:gd name="T36" fmla="*/ 569 w 624"/>
                <a:gd name="T37" fmla="*/ 439 h 742"/>
                <a:gd name="T38" fmla="*/ 571 w 624"/>
                <a:gd name="T39" fmla="*/ 444 h 742"/>
                <a:gd name="T40" fmla="*/ 576 w 624"/>
                <a:gd name="T41" fmla="*/ 450 h 742"/>
                <a:gd name="T42" fmla="*/ 581 w 624"/>
                <a:gd name="T43" fmla="*/ 475 h 742"/>
                <a:gd name="T44" fmla="*/ 570 w 624"/>
                <a:gd name="T45" fmla="*/ 486 h 742"/>
                <a:gd name="T46" fmla="*/ 570 w 624"/>
                <a:gd name="T47" fmla="*/ 507 h 742"/>
                <a:gd name="T48" fmla="*/ 573 w 624"/>
                <a:gd name="T49" fmla="*/ 515 h 742"/>
                <a:gd name="T50" fmla="*/ 584 w 624"/>
                <a:gd name="T51" fmla="*/ 543 h 742"/>
                <a:gd name="T52" fmla="*/ 562 w 624"/>
                <a:gd name="T53" fmla="*/ 585 h 742"/>
                <a:gd name="T54" fmla="*/ 521 w 624"/>
                <a:gd name="T55" fmla="*/ 599 h 742"/>
                <a:gd name="T56" fmla="*/ 481 w 624"/>
                <a:gd name="T57" fmla="*/ 603 h 742"/>
                <a:gd name="T58" fmla="*/ 424 w 624"/>
                <a:gd name="T59" fmla="*/ 631 h 742"/>
                <a:gd name="T60" fmla="*/ 422 w 624"/>
                <a:gd name="T61" fmla="*/ 650 h 742"/>
                <a:gd name="T62" fmla="*/ 426 w 624"/>
                <a:gd name="T63" fmla="*/ 693 h 742"/>
                <a:gd name="T64" fmla="*/ 444 w 624"/>
                <a:gd name="T65" fmla="*/ 742 h 742"/>
                <a:gd name="T66" fmla="*/ 298 w 624"/>
                <a:gd name="T67" fmla="*/ 739 h 742"/>
                <a:gd name="T68" fmla="*/ 99 w 624"/>
                <a:gd name="T69" fmla="*/ 733 h 742"/>
                <a:gd name="T70" fmla="*/ 83 w 624"/>
                <a:gd name="T71" fmla="*/ 733 h 742"/>
                <a:gd name="T72" fmla="*/ 119 w 624"/>
                <a:gd name="T73" fmla="*/ 676 h 742"/>
                <a:gd name="T74" fmla="*/ 132 w 624"/>
                <a:gd name="T75" fmla="*/ 637 h 742"/>
                <a:gd name="T76" fmla="*/ 126 w 624"/>
                <a:gd name="T77" fmla="*/ 562 h 742"/>
                <a:gd name="T78" fmla="*/ 81 w 624"/>
                <a:gd name="T79" fmla="*/ 477 h 742"/>
                <a:gd name="T80" fmla="*/ 68 w 624"/>
                <a:gd name="T81" fmla="*/ 461 h 742"/>
                <a:gd name="T82" fmla="*/ 44 w 624"/>
                <a:gd name="T83" fmla="*/ 428 h 742"/>
                <a:gd name="T84" fmla="*/ 45 w 624"/>
                <a:gd name="T85" fmla="*/ 429 h 742"/>
                <a:gd name="T86" fmla="*/ 2 w 624"/>
                <a:gd name="T87" fmla="*/ 310 h 742"/>
                <a:gd name="T88" fmla="*/ 1 w 624"/>
                <a:gd name="T89" fmla="*/ 260 h 742"/>
                <a:gd name="T90" fmla="*/ 4 w 624"/>
                <a:gd name="T91" fmla="*/ 236 h 742"/>
                <a:gd name="T92" fmla="*/ 12 w 624"/>
                <a:gd name="T93" fmla="*/ 204 h 742"/>
                <a:gd name="T94" fmla="*/ 17 w 624"/>
                <a:gd name="T95" fmla="*/ 186 h 742"/>
                <a:gd name="T96" fmla="*/ 24 w 624"/>
                <a:gd name="T97" fmla="*/ 170 h 742"/>
                <a:gd name="T98" fmla="*/ 23 w 624"/>
                <a:gd name="T99" fmla="*/ 171 h 742"/>
                <a:gd name="T100" fmla="*/ 77 w 624"/>
                <a:gd name="T101" fmla="*/ 85 h 742"/>
                <a:gd name="T102" fmla="*/ 76 w 624"/>
                <a:gd name="T103" fmla="*/ 86 h 742"/>
                <a:gd name="T104" fmla="*/ 92 w 624"/>
                <a:gd name="T105" fmla="*/ 71 h 742"/>
                <a:gd name="T106" fmla="*/ 114 w 624"/>
                <a:gd name="T107" fmla="*/ 53 h 742"/>
                <a:gd name="T108" fmla="*/ 163 w 624"/>
                <a:gd name="T109" fmla="*/ 27 h 742"/>
                <a:gd name="T110" fmla="*/ 274 w 624"/>
                <a:gd name="T111" fmla="*/ 1 h 7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24" h="742">
                  <a:moveTo>
                    <a:pt x="274" y="1"/>
                  </a:moveTo>
                  <a:cubicBezTo>
                    <a:pt x="309" y="0"/>
                    <a:pt x="345" y="2"/>
                    <a:pt x="379" y="11"/>
                  </a:cubicBezTo>
                  <a:cubicBezTo>
                    <a:pt x="404" y="19"/>
                    <a:pt x="428" y="31"/>
                    <a:pt x="450" y="46"/>
                  </a:cubicBezTo>
                  <a:cubicBezTo>
                    <a:pt x="470" y="59"/>
                    <a:pt x="488" y="79"/>
                    <a:pt x="500" y="100"/>
                  </a:cubicBezTo>
                  <a:cubicBezTo>
                    <a:pt x="506" y="111"/>
                    <a:pt x="512" y="122"/>
                    <a:pt x="514" y="135"/>
                  </a:cubicBezTo>
                  <a:cubicBezTo>
                    <a:pt x="518" y="158"/>
                    <a:pt x="518" y="182"/>
                    <a:pt x="522" y="205"/>
                  </a:cubicBezTo>
                  <a:cubicBezTo>
                    <a:pt x="525" y="223"/>
                    <a:pt x="530" y="237"/>
                    <a:pt x="543" y="250"/>
                  </a:cubicBezTo>
                  <a:cubicBezTo>
                    <a:pt x="548" y="256"/>
                    <a:pt x="557" y="260"/>
                    <a:pt x="564" y="264"/>
                  </a:cubicBezTo>
                  <a:cubicBezTo>
                    <a:pt x="578" y="274"/>
                    <a:pt x="593" y="283"/>
                    <a:pt x="606" y="294"/>
                  </a:cubicBezTo>
                  <a:cubicBezTo>
                    <a:pt x="613" y="299"/>
                    <a:pt x="623" y="308"/>
                    <a:pt x="624" y="316"/>
                  </a:cubicBezTo>
                  <a:cubicBezTo>
                    <a:pt x="624" y="316"/>
                    <a:pt x="624" y="339"/>
                    <a:pt x="613" y="348"/>
                  </a:cubicBezTo>
                  <a:cubicBezTo>
                    <a:pt x="610" y="350"/>
                    <a:pt x="607" y="351"/>
                    <a:pt x="605" y="353"/>
                  </a:cubicBezTo>
                  <a:cubicBezTo>
                    <a:pt x="601" y="355"/>
                    <a:pt x="597" y="357"/>
                    <a:pt x="594" y="359"/>
                  </a:cubicBezTo>
                  <a:cubicBezTo>
                    <a:pt x="588" y="363"/>
                    <a:pt x="577" y="368"/>
                    <a:pt x="575" y="376"/>
                  </a:cubicBezTo>
                  <a:cubicBezTo>
                    <a:pt x="573" y="383"/>
                    <a:pt x="579" y="388"/>
                    <a:pt x="582" y="393"/>
                  </a:cubicBezTo>
                  <a:cubicBezTo>
                    <a:pt x="584" y="396"/>
                    <a:pt x="586" y="399"/>
                    <a:pt x="588" y="403"/>
                  </a:cubicBezTo>
                  <a:cubicBezTo>
                    <a:pt x="591" y="409"/>
                    <a:pt x="593" y="417"/>
                    <a:pt x="592" y="423"/>
                  </a:cubicBezTo>
                  <a:cubicBezTo>
                    <a:pt x="590" y="429"/>
                    <a:pt x="582" y="433"/>
                    <a:pt x="576" y="436"/>
                  </a:cubicBezTo>
                  <a:cubicBezTo>
                    <a:pt x="574" y="437"/>
                    <a:pt x="571" y="437"/>
                    <a:pt x="569" y="439"/>
                  </a:cubicBezTo>
                  <a:cubicBezTo>
                    <a:pt x="567" y="441"/>
                    <a:pt x="569" y="442"/>
                    <a:pt x="571" y="444"/>
                  </a:cubicBezTo>
                  <a:cubicBezTo>
                    <a:pt x="572" y="446"/>
                    <a:pt x="574" y="448"/>
                    <a:pt x="576" y="450"/>
                  </a:cubicBezTo>
                  <a:cubicBezTo>
                    <a:pt x="580" y="456"/>
                    <a:pt x="587" y="468"/>
                    <a:pt x="581" y="475"/>
                  </a:cubicBezTo>
                  <a:cubicBezTo>
                    <a:pt x="581" y="475"/>
                    <a:pt x="572" y="483"/>
                    <a:pt x="570" y="486"/>
                  </a:cubicBezTo>
                  <a:cubicBezTo>
                    <a:pt x="565" y="492"/>
                    <a:pt x="567" y="500"/>
                    <a:pt x="570" y="507"/>
                  </a:cubicBezTo>
                  <a:cubicBezTo>
                    <a:pt x="571" y="510"/>
                    <a:pt x="572" y="512"/>
                    <a:pt x="573" y="515"/>
                  </a:cubicBezTo>
                  <a:cubicBezTo>
                    <a:pt x="578" y="524"/>
                    <a:pt x="582" y="533"/>
                    <a:pt x="584" y="543"/>
                  </a:cubicBezTo>
                  <a:cubicBezTo>
                    <a:pt x="588" y="562"/>
                    <a:pt x="576" y="574"/>
                    <a:pt x="562" y="585"/>
                  </a:cubicBezTo>
                  <a:cubicBezTo>
                    <a:pt x="552" y="593"/>
                    <a:pt x="533" y="597"/>
                    <a:pt x="521" y="599"/>
                  </a:cubicBezTo>
                  <a:cubicBezTo>
                    <a:pt x="507" y="601"/>
                    <a:pt x="494" y="602"/>
                    <a:pt x="481" y="603"/>
                  </a:cubicBezTo>
                  <a:cubicBezTo>
                    <a:pt x="459" y="605"/>
                    <a:pt x="432" y="606"/>
                    <a:pt x="424" y="631"/>
                  </a:cubicBezTo>
                  <a:cubicBezTo>
                    <a:pt x="423" y="637"/>
                    <a:pt x="423" y="643"/>
                    <a:pt x="422" y="650"/>
                  </a:cubicBezTo>
                  <a:cubicBezTo>
                    <a:pt x="421" y="664"/>
                    <a:pt x="422" y="679"/>
                    <a:pt x="426" y="693"/>
                  </a:cubicBezTo>
                  <a:cubicBezTo>
                    <a:pt x="431" y="710"/>
                    <a:pt x="437" y="726"/>
                    <a:pt x="444" y="742"/>
                  </a:cubicBezTo>
                  <a:cubicBezTo>
                    <a:pt x="395" y="741"/>
                    <a:pt x="347" y="740"/>
                    <a:pt x="298" y="739"/>
                  </a:cubicBezTo>
                  <a:cubicBezTo>
                    <a:pt x="232" y="737"/>
                    <a:pt x="166" y="735"/>
                    <a:pt x="99" y="733"/>
                  </a:cubicBezTo>
                  <a:cubicBezTo>
                    <a:pt x="94" y="733"/>
                    <a:pt x="88" y="733"/>
                    <a:pt x="83" y="733"/>
                  </a:cubicBezTo>
                  <a:cubicBezTo>
                    <a:pt x="96" y="715"/>
                    <a:pt x="110" y="697"/>
                    <a:pt x="119" y="676"/>
                  </a:cubicBezTo>
                  <a:cubicBezTo>
                    <a:pt x="125" y="663"/>
                    <a:pt x="129" y="650"/>
                    <a:pt x="132" y="637"/>
                  </a:cubicBezTo>
                  <a:cubicBezTo>
                    <a:pt x="136" y="612"/>
                    <a:pt x="133" y="586"/>
                    <a:pt x="126" y="562"/>
                  </a:cubicBezTo>
                  <a:cubicBezTo>
                    <a:pt x="118" y="531"/>
                    <a:pt x="100" y="502"/>
                    <a:pt x="81" y="477"/>
                  </a:cubicBezTo>
                  <a:cubicBezTo>
                    <a:pt x="76" y="471"/>
                    <a:pt x="72" y="467"/>
                    <a:pt x="68" y="461"/>
                  </a:cubicBezTo>
                  <a:cubicBezTo>
                    <a:pt x="59" y="450"/>
                    <a:pt x="51" y="439"/>
                    <a:pt x="44" y="428"/>
                  </a:cubicBezTo>
                  <a:cubicBezTo>
                    <a:pt x="45" y="428"/>
                    <a:pt x="45" y="429"/>
                    <a:pt x="45" y="429"/>
                  </a:cubicBezTo>
                  <a:cubicBezTo>
                    <a:pt x="23" y="393"/>
                    <a:pt x="8" y="353"/>
                    <a:pt x="2" y="310"/>
                  </a:cubicBezTo>
                  <a:cubicBezTo>
                    <a:pt x="0" y="293"/>
                    <a:pt x="0" y="277"/>
                    <a:pt x="1" y="260"/>
                  </a:cubicBezTo>
                  <a:cubicBezTo>
                    <a:pt x="1" y="252"/>
                    <a:pt x="3" y="244"/>
                    <a:pt x="4" y="236"/>
                  </a:cubicBezTo>
                  <a:cubicBezTo>
                    <a:pt x="5" y="225"/>
                    <a:pt x="8" y="214"/>
                    <a:pt x="12" y="204"/>
                  </a:cubicBezTo>
                  <a:cubicBezTo>
                    <a:pt x="13" y="198"/>
                    <a:pt x="15" y="192"/>
                    <a:pt x="17" y="186"/>
                  </a:cubicBezTo>
                  <a:cubicBezTo>
                    <a:pt x="19" y="181"/>
                    <a:pt x="21" y="174"/>
                    <a:pt x="24" y="170"/>
                  </a:cubicBezTo>
                  <a:cubicBezTo>
                    <a:pt x="23" y="171"/>
                    <a:pt x="23" y="171"/>
                    <a:pt x="23" y="171"/>
                  </a:cubicBezTo>
                  <a:cubicBezTo>
                    <a:pt x="38" y="139"/>
                    <a:pt x="53" y="110"/>
                    <a:pt x="77" y="85"/>
                  </a:cubicBezTo>
                  <a:cubicBezTo>
                    <a:pt x="77" y="85"/>
                    <a:pt x="77" y="86"/>
                    <a:pt x="76" y="86"/>
                  </a:cubicBezTo>
                  <a:cubicBezTo>
                    <a:pt x="80" y="80"/>
                    <a:pt x="87" y="75"/>
                    <a:pt x="92" y="71"/>
                  </a:cubicBezTo>
                  <a:cubicBezTo>
                    <a:pt x="99" y="65"/>
                    <a:pt x="106" y="59"/>
                    <a:pt x="114" y="53"/>
                  </a:cubicBezTo>
                  <a:cubicBezTo>
                    <a:pt x="129" y="43"/>
                    <a:pt x="146" y="34"/>
                    <a:pt x="163" y="27"/>
                  </a:cubicBezTo>
                  <a:cubicBezTo>
                    <a:pt x="198" y="12"/>
                    <a:pt x="236" y="4"/>
                    <a:pt x="274" y="1"/>
                  </a:cubicBezTo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1" name="Freeform 63"/>
            <p:cNvSpPr>
              <a:spLocks/>
            </p:cNvSpPr>
            <p:nvPr/>
          </p:nvSpPr>
          <p:spPr bwMode="auto">
            <a:xfrm>
              <a:off x="4203701" y="812800"/>
              <a:ext cx="4286250" cy="5094288"/>
            </a:xfrm>
            <a:custGeom>
              <a:avLst/>
              <a:gdLst>
                <a:gd name="T0" fmla="*/ 274 w 624"/>
                <a:gd name="T1" fmla="*/ 1 h 742"/>
                <a:gd name="T2" fmla="*/ 379 w 624"/>
                <a:gd name="T3" fmla="*/ 11 h 742"/>
                <a:gd name="T4" fmla="*/ 450 w 624"/>
                <a:gd name="T5" fmla="*/ 46 h 742"/>
                <a:gd name="T6" fmla="*/ 500 w 624"/>
                <a:gd name="T7" fmla="*/ 100 h 742"/>
                <a:gd name="T8" fmla="*/ 514 w 624"/>
                <a:gd name="T9" fmla="*/ 135 h 742"/>
                <a:gd name="T10" fmla="*/ 522 w 624"/>
                <a:gd name="T11" fmla="*/ 205 h 742"/>
                <a:gd name="T12" fmla="*/ 543 w 624"/>
                <a:gd name="T13" fmla="*/ 250 h 742"/>
                <a:gd name="T14" fmla="*/ 564 w 624"/>
                <a:gd name="T15" fmla="*/ 264 h 742"/>
                <a:gd name="T16" fmla="*/ 606 w 624"/>
                <a:gd name="T17" fmla="*/ 294 h 742"/>
                <a:gd name="T18" fmla="*/ 624 w 624"/>
                <a:gd name="T19" fmla="*/ 316 h 742"/>
                <a:gd name="T20" fmla="*/ 613 w 624"/>
                <a:gd name="T21" fmla="*/ 348 h 742"/>
                <a:gd name="T22" fmla="*/ 605 w 624"/>
                <a:gd name="T23" fmla="*/ 353 h 742"/>
                <a:gd name="T24" fmla="*/ 594 w 624"/>
                <a:gd name="T25" fmla="*/ 359 h 742"/>
                <a:gd name="T26" fmla="*/ 575 w 624"/>
                <a:gd name="T27" fmla="*/ 376 h 742"/>
                <a:gd name="T28" fmla="*/ 582 w 624"/>
                <a:gd name="T29" fmla="*/ 393 h 742"/>
                <a:gd name="T30" fmla="*/ 588 w 624"/>
                <a:gd name="T31" fmla="*/ 403 h 742"/>
                <a:gd name="T32" fmla="*/ 592 w 624"/>
                <a:gd name="T33" fmla="*/ 423 h 742"/>
                <a:gd name="T34" fmla="*/ 576 w 624"/>
                <a:gd name="T35" fmla="*/ 436 h 742"/>
                <a:gd name="T36" fmla="*/ 569 w 624"/>
                <a:gd name="T37" fmla="*/ 439 h 742"/>
                <a:gd name="T38" fmla="*/ 571 w 624"/>
                <a:gd name="T39" fmla="*/ 444 h 742"/>
                <a:gd name="T40" fmla="*/ 576 w 624"/>
                <a:gd name="T41" fmla="*/ 450 h 742"/>
                <a:gd name="T42" fmla="*/ 581 w 624"/>
                <a:gd name="T43" fmla="*/ 475 h 742"/>
                <a:gd name="T44" fmla="*/ 570 w 624"/>
                <a:gd name="T45" fmla="*/ 486 h 742"/>
                <a:gd name="T46" fmla="*/ 570 w 624"/>
                <a:gd name="T47" fmla="*/ 507 h 742"/>
                <a:gd name="T48" fmla="*/ 573 w 624"/>
                <a:gd name="T49" fmla="*/ 515 h 742"/>
                <a:gd name="T50" fmla="*/ 584 w 624"/>
                <a:gd name="T51" fmla="*/ 543 h 742"/>
                <a:gd name="T52" fmla="*/ 562 w 624"/>
                <a:gd name="T53" fmla="*/ 585 h 742"/>
                <a:gd name="T54" fmla="*/ 521 w 624"/>
                <a:gd name="T55" fmla="*/ 599 h 742"/>
                <a:gd name="T56" fmla="*/ 481 w 624"/>
                <a:gd name="T57" fmla="*/ 603 h 742"/>
                <a:gd name="T58" fmla="*/ 424 w 624"/>
                <a:gd name="T59" fmla="*/ 631 h 742"/>
                <a:gd name="T60" fmla="*/ 422 w 624"/>
                <a:gd name="T61" fmla="*/ 650 h 742"/>
                <a:gd name="T62" fmla="*/ 426 w 624"/>
                <a:gd name="T63" fmla="*/ 693 h 742"/>
                <a:gd name="T64" fmla="*/ 444 w 624"/>
                <a:gd name="T65" fmla="*/ 742 h 742"/>
                <a:gd name="T66" fmla="*/ 298 w 624"/>
                <a:gd name="T67" fmla="*/ 739 h 742"/>
                <a:gd name="T68" fmla="*/ 99 w 624"/>
                <a:gd name="T69" fmla="*/ 733 h 742"/>
                <a:gd name="T70" fmla="*/ 83 w 624"/>
                <a:gd name="T71" fmla="*/ 733 h 742"/>
                <a:gd name="T72" fmla="*/ 119 w 624"/>
                <a:gd name="T73" fmla="*/ 676 h 742"/>
                <a:gd name="T74" fmla="*/ 132 w 624"/>
                <a:gd name="T75" fmla="*/ 637 h 742"/>
                <a:gd name="T76" fmla="*/ 126 w 624"/>
                <a:gd name="T77" fmla="*/ 562 h 742"/>
                <a:gd name="T78" fmla="*/ 81 w 624"/>
                <a:gd name="T79" fmla="*/ 477 h 742"/>
                <a:gd name="T80" fmla="*/ 68 w 624"/>
                <a:gd name="T81" fmla="*/ 461 h 742"/>
                <a:gd name="T82" fmla="*/ 44 w 624"/>
                <a:gd name="T83" fmla="*/ 428 h 742"/>
                <a:gd name="T84" fmla="*/ 45 w 624"/>
                <a:gd name="T85" fmla="*/ 429 h 742"/>
                <a:gd name="T86" fmla="*/ 2 w 624"/>
                <a:gd name="T87" fmla="*/ 310 h 742"/>
                <a:gd name="T88" fmla="*/ 1 w 624"/>
                <a:gd name="T89" fmla="*/ 260 h 742"/>
                <a:gd name="T90" fmla="*/ 4 w 624"/>
                <a:gd name="T91" fmla="*/ 236 h 742"/>
                <a:gd name="T92" fmla="*/ 12 w 624"/>
                <a:gd name="T93" fmla="*/ 204 h 742"/>
                <a:gd name="T94" fmla="*/ 17 w 624"/>
                <a:gd name="T95" fmla="*/ 186 h 742"/>
                <a:gd name="T96" fmla="*/ 24 w 624"/>
                <a:gd name="T97" fmla="*/ 170 h 742"/>
                <a:gd name="T98" fmla="*/ 23 w 624"/>
                <a:gd name="T99" fmla="*/ 171 h 742"/>
                <a:gd name="T100" fmla="*/ 77 w 624"/>
                <a:gd name="T101" fmla="*/ 85 h 742"/>
                <a:gd name="T102" fmla="*/ 76 w 624"/>
                <a:gd name="T103" fmla="*/ 86 h 742"/>
                <a:gd name="T104" fmla="*/ 92 w 624"/>
                <a:gd name="T105" fmla="*/ 71 h 742"/>
                <a:gd name="T106" fmla="*/ 114 w 624"/>
                <a:gd name="T107" fmla="*/ 53 h 742"/>
                <a:gd name="T108" fmla="*/ 163 w 624"/>
                <a:gd name="T109" fmla="*/ 27 h 742"/>
                <a:gd name="T110" fmla="*/ 274 w 624"/>
                <a:gd name="T111" fmla="*/ 1 h 7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24" h="742">
                  <a:moveTo>
                    <a:pt x="274" y="1"/>
                  </a:moveTo>
                  <a:cubicBezTo>
                    <a:pt x="309" y="0"/>
                    <a:pt x="345" y="2"/>
                    <a:pt x="379" y="11"/>
                  </a:cubicBezTo>
                  <a:cubicBezTo>
                    <a:pt x="404" y="19"/>
                    <a:pt x="428" y="31"/>
                    <a:pt x="450" y="46"/>
                  </a:cubicBezTo>
                  <a:cubicBezTo>
                    <a:pt x="470" y="59"/>
                    <a:pt x="488" y="79"/>
                    <a:pt x="500" y="100"/>
                  </a:cubicBezTo>
                  <a:cubicBezTo>
                    <a:pt x="506" y="111"/>
                    <a:pt x="512" y="122"/>
                    <a:pt x="514" y="135"/>
                  </a:cubicBezTo>
                  <a:cubicBezTo>
                    <a:pt x="518" y="158"/>
                    <a:pt x="518" y="182"/>
                    <a:pt x="522" y="205"/>
                  </a:cubicBezTo>
                  <a:cubicBezTo>
                    <a:pt x="525" y="223"/>
                    <a:pt x="530" y="237"/>
                    <a:pt x="543" y="250"/>
                  </a:cubicBezTo>
                  <a:cubicBezTo>
                    <a:pt x="548" y="256"/>
                    <a:pt x="557" y="260"/>
                    <a:pt x="564" y="264"/>
                  </a:cubicBezTo>
                  <a:cubicBezTo>
                    <a:pt x="578" y="274"/>
                    <a:pt x="593" y="283"/>
                    <a:pt x="606" y="294"/>
                  </a:cubicBezTo>
                  <a:cubicBezTo>
                    <a:pt x="613" y="299"/>
                    <a:pt x="623" y="308"/>
                    <a:pt x="624" y="316"/>
                  </a:cubicBezTo>
                  <a:cubicBezTo>
                    <a:pt x="624" y="316"/>
                    <a:pt x="624" y="339"/>
                    <a:pt x="613" y="348"/>
                  </a:cubicBezTo>
                  <a:cubicBezTo>
                    <a:pt x="610" y="350"/>
                    <a:pt x="607" y="351"/>
                    <a:pt x="605" y="353"/>
                  </a:cubicBezTo>
                  <a:cubicBezTo>
                    <a:pt x="601" y="355"/>
                    <a:pt x="597" y="357"/>
                    <a:pt x="594" y="359"/>
                  </a:cubicBezTo>
                  <a:cubicBezTo>
                    <a:pt x="588" y="363"/>
                    <a:pt x="577" y="368"/>
                    <a:pt x="575" y="376"/>
                  </a:cubicBezTo>
                  <a:cubicBezTo>
                    <a:pt x="573" y="383"/>
                    <a:pt x="579" y="388"/>
                    <a:pt x="582" y="393"/>
                  </a:cubicBezTo>
                  <a:cubicBezTo>
                    <a:pt x="584" y="396"/>
                    <a:pt x="586" y="399"/>
                    <a:pt x="588" y="403"/>
                  </a:cubicBezTo>
                  <a:cubicBezTo>
                    <a:pt x="591" y="409"/>
                    <a:pt x="593" y="417"/>
                    <a:pt x="592" y="423"/>
                  </a:cubicBezTo>
                  <a:cubicBezTo>
                    <a:pt x="590" y="429"/>
                    <a:pt x="582" y="433"/>
                    <a:pt x="576" y="436"/>
                  </a:cubicBezTo>
                  <a:cubicBezTo>
                    <a:pt x="574" y="437"/>
                    <a:pt x="571" y="437"/>
                    <a:pt x="569" y="439"/>
                  </a:cubicBezTo>
                  <a:cubicBezTo>
                    <a:pt x="567" y="441"/>
                    <a:pt x="569" y="442"/>
                    <a:pt x="571" y="444"/>
                  </a:cubicBezTo>
                  <a:cubicBezTo>
                    <a:pt x="572" y="446"/>
                    <a:pt x="574" y="448"/>
                    <a:pt x="576" y="450"/>
                  </a:cubicBezTo>
                  <a:cubicBezTo>
                    <a:pt x="580" y="456"/>
                    <a:pt x="587" y="468"/>
                    <a:pt x="581" y="475"/>
                  </a:cubicBezTo>
                  <a:cubicBezTo>
                    <a:pt x="581" y="475"/>
                    <a:pt x="572" y="483"/>
                    <a:pt x="570" y="486"/>
                  </a:cubicBezTo>
                  <a:cubicBezTo>
                    <a:pt x="565" y="492"/>
                    <a:pt x="567" y="500"/>
                    <a:pt x="570" y="507"/>
                  </a:cubicBezTo>
                  <a:cubicBezTo>
                    <a:pt x="571" y="510"/>
                    <a:pt x="572" y="512"/>
                    <a:pt x="573" y="515"/>
                  </a:cubicBezTo>
                  <a:cubicBezTo>
                    <a:pt x="578" y="524"/>
                    <a:pt x="582" y="533"/>
                    <a:pt x="584" y="543"/>
                  </a:cubicBezTo>
                  <a:cubicBezTo>
                    <a:pt x="588" y="562"/>
                    <a:pt x="576" y="574"/>
                    <a:pt x="562" y="585"/>
                  </a:cubicBezTo>
                  <a:cubicBezTo>
                    <a:pt x="552" y="593"/>
                    <a:pt x="533" y="597"/>
                    <a:pt x="521" y="599"/>
                  </a:cubicBezTo>
                  <a:cubicBezTo>
                    <a:pt x="507" y="601"/>
                    <a:pt x="494" y="602"/>
                    <a:pt x="481" y="603"/>
                  </a:cubicBezTo>
                  <a:cubicBezTo>
                    <a:pt x="459" y="605"/>
                    <a:pt x="432" y="606"/>
                    <a:pt x="424" y="631"/>
                  </a:cubicBezTo>
                  <a:cubicBezTo>
                    <a:pt x="423" y="637"/>
                    <a:pt x="423" y="643"/>
                    <a:pt x="422" y="650"/>
                  </a:cubicBezTo>
                  <a:cubicBezTo>
                    <a:pt x="421" y="664"/>
                    <a:pt x="422" y="679"/>
                    <a:pt x="426" y="693"/>
                  </a:cubicBezTo>
                  <a:cubicBezTo>
                    <a:pt x="431" y="710"/>
                    <a:pt x="437" y="726"/>
                    <a:pt x="444" y="742"/>
                  </a:cubicBezTo>
                  <a:cubicBezTo>
                    <a:pt x="395" y="741"/>
                    <a:pt x="347" y="740"/>
                    <a:pt x="298" y="739"/>
                  </a:cubicBezTo>
                  <a:cubicBezTo>
                    <a:pt x="232" y="737"/>
                    <a:pt x="166" y="735"/>
                    <a:pt x="99" y="733"/>
                  </a:cubicBezTo>
                  <a:cubicBezTo>
                    <a:pt x="94" y="733"/>
                    <a:pt x="88" y="733"/>
                    <a:pt x="83" y="733"/>
                  </a:cubicBezTo>
                  <a:cubicBezTo>
                    <a:pt x="96" y="715"/>
                    <a:pt x="110" y="697"/>
                    <a:pt x="119" y="676"/>
                  </a:cubicBezTo>
                  <a:cubicBezTo>
                    <a:pt x="125" y="663"/>
                    <a:pt x="129" y="650"/>
                    <a:pt x="132" y="637"/>
                  </a:cubicBezTo>
                  <a:cubicBezTo>
                    <a:pt x="136" y="612"/>
                    <a:pt x="133" y="586"/>
                    <a:pt x="126" y="562"/>
                  </a:cubicBezTo>
                  <a:cubicBezTo>
                    <a:pt x="118" y="531"/>
                    <a:pt x="100" y="502"/>
                    <a:pt x="81" y="477"/>
                  </a:cubicBezTo>
                  <a:cubicBezTo>
                    <a:pt x="76" y="471"/>
                    <a:pt x="72" y="467"/>
                    <a:pt x="68" y="461"/>
                  </a:cubicBezTo>
                  <a:cubicBezTo>
                    <a:pt x="59" y="450"/>
                    <a:pt x="51" y="439"/>
                    <a:pt x="44" y="428"/>
                  </a:cubicBezTo>
                  <a:cubicBezTo>
                    <a:pt x="45" y="428"/>
                    <a:pt x="45" y="429"/>
                    <a:pt x="45" y="429"/>
                  </a:cubicBezTo>
                  <a:cubicBezTo>
                    <a:pt x="23" y="393"/>
                    <a:pt x="8" y="353"/>
                    <a:pt x="2" y="310"/>
                  </a:cubicBezTo>
                  <a:cubicBezTo>
                    <a:pt x="0" y="293"/>
                    <a:pt x="0" y="277"/>
                    <a:pt x="1" y="260"/>
                  </a:cubicBezTo>
                  <a:cubicBezTo>
                    <a:pt x="1" y="252"/>
                    <a:pt x="3" y="244"/>
                    <a:pt x="4" y="236"/>
                  </a:cubicBezTo>
                  <a:cubicBezTo>
                    <a:pt x="5" y="225"/>
                    <a:pt x="8" y="214"/>
                    <a:pt x="12" y="204"/>
                  </a:cubicBezTo>
                  <a:cubicBezTo>
                    <a:pt x="13" y="198"/>
                    <a:pt x="15" y="192"/>
                    <a:pt x="17" y="186"/>
                  </a:cubicBezTo>
                  <a:cubicBezTo>
                    <a:pt x="19" y="181"/>
                    <a:pt x="21" y="174"/>
                    <a:pt x="24" y="170"/>
                  </a:cubicBezTo>
                  <a:cubicBezTo>
                    <a:pt x="23" y="171"/>
                    <a:pt x="23" y="171"/>
                    <a:pt x="23" y="171"/>
                  </a:cubicBezTo>
                  <a:cubicBezTo>
                    <a:pt x="38" y="139"/>
                    <a:pt x="53" y="110"/>
                    <a:pt x="77" y="85"/>
                  </a:cubicBezTo>
                  <a:cubicBezTo>
                    <a:pt x="77" y="85"/>
                    <a:pt x="77" y="86"/>
                    <a:pt x="76" y="86"/>
                  </a:cubicBezTo>
                  <a:cubicBezTo>
                    <a:pt x="80" y="80"/>
                    <a:pt x="87" y="75"/>
                    <a:pt x="92" y="71"/>
                  </a:cubicBezTo>
                  <a:cubicBezTo>
                    <a:pt x="99" y="65"/>
                    <a:pt x="106" y="59"/>
                    <a:pt x="114" y="53"/>
                  </a:cubicBezTo>
                  <a:cubicBezTo>
                    <a:pt x="129" y="43"/>
                    <a:pt x="146" y="34"/>
                    <a:pt x="163" y="27"/>
                  </a:cubicBezTo>
                  <a:cubicBezTo>
                    <a:pt x="198" y="12"/>
                    <a:pt x="236" y="4"/>
                    <a:pt x="274" y="1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2" name="Freeform 64"/>
            <p:cNvSpPr>
              <a:spLocks/>
            </p:cNvSpPr>
            <p:nvPr/>
          </p:nvSpPr>
          <p:spPr bwMode="auto">
            <a:xfrm>
              <a:off x="4244976" y="860425"/>
              <a:ext cx="4203700" cy="5005388"/>
            </a:xfrm>
            <a:custGeom>
              <a:avLst/>
              <a:gdLst>
                <a:gd name="T0" fmla="*/ 88 w 612"/>
                <a:gd name="T1" fmla="*/ 720 h 729"/>
                <a:gd name="T2" fmla="*/ 131 w 612"/>
                <a:gd name="T3" fmla="*/ 631 h 729"/>
                <a:gd name="T4" fmla="*/ 79 w 612"/>
                <a:gd name="T5" fmla="*/ 466 h 729"/>
                <a:gd name="T6" fmla="*/ 66 w 612"/>
                <a:gd name="T7" fmla="*/ 450 h 729"/>
                <a:gd name="T8" fmla="*/ 44 w 612"/>
                <a:gd name="T9" fmla="*/ 418 h 729"/>
                <a:gd name="T10" fmla="*/ 1 w 612"/>
                <a:gd name="T11" fmla="*/ 253 h 729"/>
                <a:gd name="T12" fmla="*/ 4 w 612"/>
                <a:gd name="T13" fmla="*/ 230 h 729"/>
                <a:gd name="T14" fmla="*/ 17 w 612"/>
                <a:gd name="T15" fmla="*/ 181 h 729"/>
                <a:gd name="T16" fmla="*/ 23 w 612"/>
                <a:gd name="T17" fmla="*/ 166 h 729"/>
                <a:gd name="T18" fmla="*/ 23 w 612"/>
                <a:gd name="T19" fmla="*/ 166 h 729"/>
                <a:gd name="T20" fmla="*/ 75 w 612"/>
                <a:gd name="T21" fmla="*/ 82 h 729"/>
                <a:gd name="T22" fmla="*/ 86 w 612"/>
                <a:gd name="T23" fmla="*/ 71 h 729"/>
                <a:gd name="T24" fmla="*/ 111 w 612"/>
                <a:gd name="T25" fmla="*/ 51 h 729"/>
                <a:gd name="T26" fmla="*/ 268 w 612"/>
                <a:gd name="T27" fmla="*/ 0 h 729"/>
                <a:gd name="T28" fmla="*/ 371 w 612"/>
                <a:gd name="T29" fmla="*/ 10 h 729"/>
                <a:gd name="T30" fmla="*/ 489 w 612"/>
                <a:gd name="T31" fmla="*/ 96 h 729"/>
                <a:gd name="T32" fmla="*/ 506 w 612"/>
                <a:gd name="T33" fmla="*/ 164 h 729"/>
                <a:gd name="T34" fmla="*/ 533 w 612"/>
                <a:gd name="T35" fmla="*/ 247 h 729"/>
                <a:gd name="T36" fmla="*/ 555 w 612"/>
                <a:gd name="T37" fmla="*/ 262 h 729"/>
                <a:gd name="T38" fmla="*/ 597 w 612"/>
                <a:gd name="T39" fmla="*/ 291 h 729"/>
                <a:gd name="T40" fmla="*/ 612 w 612"/>
                <a:gd name="T41" fmla="*/ 309 h 729"/>
                <a:gd name="T42" fmla="*/ 596 w 612"/>
                <a:gd name="T43" fmla="*/ 341 h 729"/>
                <a:gd name="T44" fmla="*/ 585 w 612"/>
                <a:gd name="T45" fmla="*/ 347 h 729"/>
                <a:gd name="T46" fmla="*/ 563 w 612"/>
                <a:gd name="T47" fmla="*/ 367 h 729"/>
                <a:gd name="T48" fmla="*/ 571 w 612"/>
                <a:gd name="T49" fmla="*/ 389 h 729"/>
                <a:gd name="T50" fmla="*/ 580 w 612"/>
                <a:gd name="T51" fmla="*/ 415 h 729"/>
                <a:gd name="T52" fmla="*/ 568 w 612"/>
                <a:gd name="T53" fmla="*/ 423 h 729"/>
                <a:gd name="T54" fmla="*/ 559 w 612"/>
                <a:gd name="T55" fmla="*/ 428 h 729"/>
                <a:gd name="T56" fmla="*/ 560 w 612"/>
                <a:gd name="T57" fmla="*/ 441 h 729"/>
                <a:gd name="T58" fmla="*/ 565 w 612"/>
                <a:gd name="T59" fmla="*/ 446 h 729"/>
                <a:gd name="T60" fmla="*/ 569 w 612"/>
                <a:gd name="T61" fmla="*/ 465 h 729"/>
                <a:gd name="T62" fmla="*/ 559 w 612"/>
                <a:gd name="T63" fmla="*/ 476 h 729"/>
                <a:gd name="T64" fmla="*/ 562 w 612"/>
                <a:gd name="T65" fmla="*/ 511 h 729"/>
                <a:gd name="T66" fmla="*/ 572 w 612"/>
                <a:gd name="T67" fmla="*/ 537 h 729"/>
                <a:gd name="T68" fmla="*/ 514 w 612"/>
                <a:gd name="T69" fmla="*/ 586 h 729"/>
                <a:gd name="T70" fmla="*/ 472 w 612"/>
                <a:gd name="T71" fmla="*/ 590 h 729"/>
                <a:gd name="T72" fmla="*/ 410 w 612"/>
                <a:gd name="T73" fmla="*/ 640 h 729"/>
                <a:gd name="T74" fmla="*/ 414 w 612"/>
                <a:gd name="T75" fmla="*/ 688 h 729"/>
                <a:gd name="T76" fmla="*/ 93 w 612"/>
                <a:gd name="T77" fmla="*/ 720 h 7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12" h="729">
                  <a:moveTo>
                    <a:pt x="93" y="720"/>
                  </a:moveTo>
                  <a:cubicBezTo>
                    <a:pt x="92" y="720"/>
                    <a:pt x="90" y="720"/>
                    <a:pt x="88" y="720"/>
                  </a:cubicBezTo>
                  <a:cubicBezTo>
                    <a:pt x="100" y="705"/>
                    <a:pt x="111" y="689"/>
                    <a:pt x="119" y="671"/>
                  </a:cubicBezTo>
                  <a:cubicBezTo>
                    <a:pt x="125" y="658"/>
                    <a:pt x="129" y="645"/>
                    <a:pt x="131" y="631"/>
                  </a:cubicBezTo>
                  <a:cubicBezTo>
                    <a:pt x="136" y="609"/>
                    <a:pt x="134" y="584"/>
                    <a:pt x="126" y="554"/>
                  </a:cubicBezTo>
                  <a:cubicBezTo>
                    <a:pt x="118" y="521"/>
                    <a:pt x="99" y="492"/>
                    <a:pt x="79" y="466"/>
                  </a:cubicBezTo>
                  <a:cubicBezTo>
                    <a:pt x="77" y="463"/>
                    <a:pt x="74" y="460"/>
                    <a:pt x="72" y="457"/>
                  </a:cubicBezTo>
                  <a:cubicBezTo>
                    <a:pt x="70" y="455"/>
                    <a:pt x="68" y="453"/>
                    <a:pt x="66" y="450"/>
                  </a:cubicBezTo>
                  <a:cubicBezTo>
                    <a:pt x="57" y="439"/>
                    <a:pt x="50" y="428"/>
                    <a:pt x="44" y="418"/>
                  </a:cubicBezTo>
                  <a:cubicBezTo>
                    <a:pt x="44" y="418"/>
                    <a:pt x="44" y="418"/>
                    <a:pt x="44" y="418"/>
                  </a:cubicBezTo>
                  <a:cubicBezTo>
                    <a:pt x="21" y="380"/>
                    <a:pt x="7" y="341"/>
                    <a:pt x="2" y="302"/>
                  </a:cubicBezTo>
                  <a:cubicBezTo>
                    <a:pt x="0" y="285"/>
                    <a:pt x="0" y="269"/>
                    <a:pt x="1" y="253"/>
                  </a:cubicBezTo>
                  <a:cubicBezTo>
                    <a:pt x="1" y="248"/>
                    <a:pt x="2" y="243"/>
                    <a:pt x="3" y="238"/>
                  </a:cubicBezTo>
                  <a:cubicBezTo>
                    <a:pt x="3" y="235"/>
                    <a:pt x="3" y="233"/>
                    <a:pt x="4" y="230"/>
                  </a:cubicBezTo>
                  <a:cubicBezTo>
                    <a:pt x="5" y="219"/>
                    <a:pt x="8" y="209"/>
                    <a:pt x="11" y="198"/>
                  </a:cubicBezTo>
                  <a:cubicBezTo>
                    <a:pt x="13" y="193"/>
                    <a:pt x="15" y="187"/>
                    <a:pt x="17" y="181"/>
                  </a:cubicBezTo>
                  <a:cubicBezTo>
                    <a:pt x="17" y="180"/>
                    <a:pt x="18" y="178"/>
                    <a:pt x="18" y="177"/>
                  </a:cubicBezTo>
                  <a:cubicBezTo>
                    <a:pt x="19" y="173"/>
                    <a:pt x="21" y="169"/>
                    <a:pt x="23" y="166"/>
                  </a:cubicBezTo>
                  <a:cubicBezTo>
                    <a:pt x="20" y="164"/>
                    <a:pt x="20" y="164"/>
                    <a:pt x="20" y="164"/>
                  </a:cubicBezTo>
                  <a:cubicBezTo>
                    <a:pt x="23" y="166"/>
                    <a:pt x="23" y="166"/>
                    <a:pt x="23" y="166"/>
                  </a:cubicBezTo>
                  <a:cubicBezTo>
                    <a:pt x="35" y="139"/>
                    <a:pt x="51" y="108"/>
                    <a:pt x="75" y="82"/>
                  </a:cubicBezTo>
                  <a:cubicBezTo>
                    <a:pt x="75" y="82"/>
                    <a:pt x="75" y="82"/>
                    <a:pt x="75" y="82"/>
                  </a:cubicBezTo>
                  <a:cubicBezTo>
                    <a:pt x="76" y="81"/>
                    <a:pt x="76" y="81"/>
                    <a:pt x="76" y="81"/>
                  </a:cubicBezTo>
                  <a:cubicBezTo>
                    <a:pt x="79" y="78"/>
                    <a:pt x="82" y="75"/>
                    <a:pt x="86" y="71"/>
                  </a:cubicBezTo>
                  <a:cubicBezTo>
                    <a:pt x="87" y="70"/>
                    <a:pt x="88" y="69"/>
                    <a:pt x="90" y="68"/>
                  </a:cubicBezTo>
                  <a:cubicBezTo>
                    <a:pt x="97" y="62"/>
                    <a:pt x="104" y="56"/>
                    <a:pt x="111" y="51"/>
                  </a:cubicBezTo>
                  <a:cubicBezTo>
                    <a:pt x="126" y="41"/>
                    <a:pt x="142" y="32"/>
                    <a:pt x="159" y="25"/>
                  </a:cubicBezTo>
                  <a:cubicBezTo>
                    <a:pt x="192" y="11"/>
                    <a:pt x="228" y="3"/>
                    <a:pt x="268" y="0"/>
                  </a:cubicBezTo>
                  <a:cubicBezTo>
                    <a:pt x="275" y="0"/>
                    <a:pt x="282" y="0"/>
                    <a:pt x="289" y="0"/>
                  </a:cubicBezTo>
                  <a:cubicBezTo>
                    <a:pt x="320" y="0"/>
                    <a:pt x="347" y="3"/>
                    <a:pt x="371" y="10"/>
                  </a:cubicBezTo>
                  <a:cubicBezTo>
                    <a:pt x="394" y="17"/>
                    <a:pt x="416" y="27"/>
                    <a:pt x="440" y="44"/>
                  </a:cubicBezTo>
                  <a:cubicBezTo>
                    <a:pt x="460" y="57"/>
                    <a:pt x="478" y="76"/>
                    <a:pt x="489" y="96"/>
                  </a:cubicBezTo>
                  <a:cubicBezTo>
                    <a:pt x="494" y="106"/>
                    <a:pt x="500" y="117"/>
                    <a:pt x="502" y="129"/>
                  </a:cubicBezTo>
                  <a:cubicBezTo>
                    <a:pt x="504" y="140"/>
                    <a:pt x="505" y="153"/>
                    <a:pt x="506" y="164"/>
                  </a:cubicBezTo>
                  <a:cubicBezTo>
                    <a:pt x="507" y="176"/>
                    <a:pt x="508" y="188"/>
                    <a:pt x="510" y="199"/>
                  </a:cubicBezTo>
                  <a:cubicBezTo>
                    <a:pt x="513" y="218"/>
                    <a:pt x="519" y="233"/>
                    <a:pt x="533" y="247"/>
                  </a:cubicBezTo>
                  <a:cubicBezTo>
                    <a:pt x="537" y="252"/>
                    <a:pt x="544" y="256"/>
                    <a:pt x="549" y="259"/>
                  </a:cubicBezTo>
                  <a:cubicBezTo>
                    <a:pt x="551" y="260"/>
                    <a:pt x="553" y="261"/>
                    <a:pt x="555" y="262"/>
                  </a:cubicBezTo>
                  <a:cubicBezTo>
                    <a:pt x="559" y="265"/>
                    <a:pt x="559" y="265"/>
                    <a:pt x="559" y="265"/>
                  </a:cubicBezTo>
                  <a:cubicBezTo>
                    <a:pt x="572" y="273"/>
                    <a:pt x="585" y="282"/>
                    <a:pt x="597" y="291"/>
                  </a:cubicBezTo>
                  <a:cubicBezTo>
                    <a:pt x="600" y="294"/>
                    <a:pt x="611" y="303"/>
                    <a:pt x="612" y="309"/>
                  </a:cubicBezTo>
                  <a:cubicBezTo>
                    <a:pt x="612" y="309"/>
                    <a:pt x="612" y="309"/>
                    <a:pt x="612" y="309"/>
                  </a:cubicBezTo>
                  <a:cubicBezTo>
                    <a:pt x="612" y="314"/>
                    <a:pt x="611" y="330"/>
                    <a:pt x="603" y="336"/>
                  </a:cubicBezTo>
                  <a:cubicBezTo>
                    <a:pt x="601" y="338"/>
                    <a:pt x="598" y="339"/>
                    <a:pt x="596" y="341"/>
                  </a:cubicBezTo>
                  <a:cubicBezTo>
                    <a:pt x="593" y="342"/>
                    <a:pt x="593" y="342"/>
                    <a:pt x="593" y="342"/>
                  </a:cubicBezTo>
                  <a:cubicBezTo>
                    <a:pt x="590" y="344"/>
                    <a:pt x="587" y="346"/>
                    <a:pt x="585" y="347"/>
                  </a:cubicBezTo>
                  <a:cubicBezTo>
                    <a:pt x="584" y="348"/>
                    <a:pt x="582" y="349"/>
                    <a:pt x="581" y="349"/>
                  </a:cubicBezTo>
                  <a:cubicBezTo>
                    <a:pt x="574" y="353"/>
                    <a:pt x="565" y="358"/>
                    <a:pt x="563" y="367"/>
                  </a:cubicBezTo>
                  <a:cubicBezTo>
                    <a:pt x="561" y="376"/>
                    <a:pt x="566" y="382"/>
                    <a:pt x="569" y="386"/>
                  </a:cubicBezTo>
                  <a:cubicBezTo>
                    <a:pt x="570" y="387"/>
                    <a:pt x="571" y="388"/>
                    <a:pt x="571" y="389"/>
                  </a:cubicBezTo>
                  <a:cubicBezTo>
                    <a:pt x="574" y="393"/>
                    <a:pt x="575" y="396"/>
                    <a:pt x="576" y="398"/>
                  </a:cubicBezTo>
                  <a:cubicBezTo>
                    <a:pt x="579" y="404"/>
                    <a:pt x="580" y="410"/>
                    <a:pt x="580" y="415"/>
                  </a:cubicBezTo>
                  <a:cubicBezTo>
                    <a:pt x="579" y="418"/>
                    <a:pt x="572" y="421"/>
                    <a:pt x="568" y="423"/>
                  </a:cubicBezTo>
                  <a:cubicBezTo>
                    <a:pt x="568" y="423"/>
                    <a:pt x="568" y="423"/>
                    <a:pt x="568" y="423"/>
                  </a:cubicBezTo>
                  <a:cubicBezTo>
                    <a:pt x="567" y="423"/>
                    <a:pt x="567" y="424"/>
                    <a:pt x="566" y="424"/>
                  </a:cubicBezTo>
                  <a:cubicBezTo>
                    <a:pt x="564" y="425"/>
                    <a:pt x="561" y="426"/>
                    <a:pt x="559" y="428"/>
                  </a:cubicBezTo>
                  <a:cubicBezTo>
                    <a:pt x="557" y="430"/>
                    <a:pt x="556" y="432"/>
                    <a:pt x="556" y="434"/>
                  </a:cubicBezTo>
                  <a:cubicBezTo>
                    <a:pt x="556" y="437"/>
                    <a:pt x="558" y="439"/>
                    <a:pt x="560" y="441"/>
                  </a:cubicBezTo>
                  <a:cubicBezTo>
                    <a:pt x="561" y="441"/>
                    <a:pt x="561" y="441"/>
                    <a:pt x="561" y="441"/>
                  </a:cubicBezTo>
                  <a:cubicBezTo>
                    <a:pt x="562" y="443"/>
                    <a:pt x="564" y="445"/>
                    <a:pt x="565" y="446"/>
                  </a:cubicBezTo>
                  <a:cubicBezTo>
                    <a:pt x="569" y="452"/>
                    <a:pt x="573" y="461"/>
                    <a:pt x="570" y="464"/>
                  </a:cubicBezTo>
                  <a:cubicBezTo>
                    <a:pt x="569" y="465"/>
                    <a:pt x="569" y="465"/>
                    <a:pt x="569" y="465"/>
                  </a:cubicBezTo>
                  <a:cubicBezTo>
                    <a:pt x="569" y="466"/>
                    <a:pt x="568" y="466"/>
                    <a:pt x="567" y="467"/>
                  </a:cubicBezTo>
                  <a:cubicBezTo>
                    <a:pt x="564" y="471"/>
                    <a:pt x="561" y="474"/>
                    <a:pt x="559" y="476"/>
                  </a:cubicBezTo>
                  <a:cubicBezTo>
                    <a:pt x="556" y="481"/>
                    <a:pt x="552" y="489"/>
                    <a:pt x="558" y="502"/>
                  </a:cubicBezTo>
                  <a:cubicBezTo>
                    <a:pt x="559" y="505"/>
                    <a:pt x="561" y="508"/>
                    <a:pt x="562" y="511"/>
                  </a:cubicBezTo>
                  <a:cubicBezTo>
                    <a:pt x="563" y="512"/>
                    <a:pt x="563" y="512"/>
                    <a:pt x="563" y="512"/>
                  </a:cubicBezTo>
                  <a:cubicBezTo>
                    <a:pt x="567" y="520"/>
                    <a:pt x="571" y="528"/>
                    <a:pt x="572" y="537"/>
                  </a:cubicBezTo>
                  <a:cubicBezTo>
                    <a:pt x="575" y="552"/>
                    <a:pt x="567" y="562"/>
                    <a:pt x="552" y="574"/>
                  </a:cubicBezTo>
                  <a:cubicBezTo>
                    <a:pt x="542" y="581"/>
                    <a:pt x="523" y="585"/>
                    <a:pt x="514" y="586"/>
                  </a:cubicBezTo>
                  <a:cubicBezTo>
                    <a:pt x="501" y="588"/>
                    <a:pt x="489" y="589"/>
                    <a:pt x="477" y="590"/>
                  </a:cubicBezTo>
                  <a:cubicBezTo>
                    <a:pt x="472" y="590"/>
                    <a:pt x="472" y="590"/>
                    <a:pt x="472" y="590"/>
                  </a:cubicBezTo>
                  <a:cubicBezTo>
                    <a:pt x="451" y="592"/>
                    <a:pt x="421" y="594"/>
                    <a:pt x="413" y="622"/>
                  </a:cubicBezTo>
                  <a:cubicBezTo>
                    <a:pt x="411" y="628"/>
                    <a:pt x="411" y="634"/>
                    <a:pt x="410" y="640"/>
                  </a:cubicBezTo>
                  <a:cubicBezTo>
                    <a:pt x="410" y="643"/>
                    <a:pt x="410" y="643"/>
                    <a:pt x="410" y="643"/>
                  </a:cubicBezTo>
                  <a:cubicBezTo>
                    <a:pt x="409" y="660"/>
                    <a:pt x="411" y="675"/>
                    <a:pt x="414" y="688"/>
                  </a:cubicBezTo>
                  <a:cubicBezTo>
                    <a:pt x="418" y="702"/>
                    <a:pt x="423" y="716"/>
                    <a:pt x="429" y="729"/>
                  </a:cubicBezTo>
                  <a:cubicBezTo>
                    <a:pt x="93" y="720"/>
                    <a:pt x="93" y="720"/>
                    <a:pt x="93" y="720"/>
                  </a:cubicBezTo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3" name="Freeform 65"/>
            <p:cNvSpPr>
              <a:spLocks/>
            </p:cNvSpPr>
            <p:nvPr/>
          </p:nvSpPr>
          <p:spPr bwMode="auto">
            <a:xfrm>
              <a:off x="4732338" y="4046538"/>
              <a:ext cx="0" cy="7938"/>
            </a:xfrm>
            <a:custGeom>
              <a:avLst/>
              <a:gdLst>
                <a:gd name="T0" fmla="*/ 0 h 5"/>
                <a:gd name="T1" fmla="*/ 5 h 5"/>
                <a:gd name="T2" fmla="*/ 0 h 5"/>
                <a:gd name="T3" fmla="*/ 0 h 5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5">
                  <a:moveTo>
                    <a:pt x="0" y="0"/>
                  </a:moveTo>
                  <a:lnTo>
                    <a:pt x="0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4" name="Freeform 66"/>
            <p:cNvSpPr>
              <a:spLocks/>
            </p:cNvSpPr>
            <p:nvPr/>
          </p:nvSpPr>
          <p:spPr bwMode="auto">
            <a:xfrm>
              <a:off x="4725988" y="1397000"/>
              <a:ext cx="6350" cy="6350"/>
            </a:xfrm>
            <a:custGeom>
              <a:avLst/>
              <a:gdLst>
                <a:gd name="T0" fmla="*/ 4 w 4"/>
                <a:gd name="T1" fmla="*/ 0 h 4"/>
                <a:gd name="T2" fmla="*/ 4 w 4"/>
                <a:gd name="T3" fmla="*/ 0 h 4"/>
                <a:gd name="T4" fmla="*/ 4 w 4"/>
                <a:gd name="T5" fmla="*/ 0 h 4"/>
                <a:gd name="T6" fmla="*/ 0 w 4"/>
                <a:gd name="T7" fmla="*/ 4 h 4"/>
                <a:gd name="T8" fmla="*/ 4 w 4"/>
                <a:gd name="T9" fmla="*/ 0 h 4"/>
                <a:gd name="T10" fmla="*/ 4 w 4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">
                  <a:moveTo>
                    <a:pt x="4" y="0"/>
                  </a:moveTo>
                  <a:lnTo>
                    <a:pt x="4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5" name="Freeform 67"/>
            <p:cNvSpPr>
              <a:spLocks/>
            </p:cNvSpPr>
            <p:nvPr/>
          </p:nvSpPr>
          <p:spPr bwMode="auto">
            <a:xfrm>
              <a:off x="4360863" y="1979613"/>
              <a:ext cx="7938" cy="7938"/>
            </a:xfrm>
            <a:custGeom>
              <a:avLst/>
              <a:gdLst>
                <a:gd name="T0" fmla="*/ 0 w 5"/>
                <a:gd name="T1" fmla="*/ 5 h 5"/>
                <a:gd name="T2" fmla="*/ 0 w 5"/>
                <a:gd name="T3" fmla="*/ 5 h 5"/>
                <a:gd name="T4" fmla="*/ 0 w 5"/>
                <a:gd name="T5" fmla="*/ 5 h 5"/>
                <a:gd name="T6" fmla="*/ 0 w 5"/>
                <a:gd name="T7" fmla="*/ 5 h 5"/>
                <a:gd name="T8" fmla="*/ 0 w 5"/>
                <a:gd name="T9" fmla="*/ 5 h 5"/>
                <a:gd name="T10" fmla="*/ 0 w 5"/>
                <a:gd name="T11" fmla="*/ 5 h 5"/>
                <a:gd name="T12" fmla="*/ 0 w 5"/>
                <a:gd name="T13" fmla="*/ 5 h 5"/>
                <a:gd name="T14" fmla="*/ 0 w 5"/>
                <a:gd name="T15" fmla="*/ 5 h 5"/>
                <a:gd name="T16" fmla="*/ 5 w 5"/>
                <a:gd name="T17" fmla="*/ 0 h 5"/>
                <a:gd name="T18" fmla="*/ 0 w 5"/>
                <a:gd name="T1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5">
                  <a:moveTo>
                    <a:pt x="0" y="5"/>
                  </a:move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5" y="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6" name="Freeform 68"/>
            <p:cNvSpPr>
              <a:spLocks/>
            </p:cNvSpPr>
            <p:nvPr/>
          </p:nvSpPr>
          <p:spPr bwMode="auto">
            <a:xfrm>
              <a:off x="4505326" y="3751263"/>
              <a:ext cx="14288" cy="14288"/>
            </a:xfrm>
            <a:custGeom>
              <a:avLst/>
              <a:gdLst>
                <a:gd name="T0" fmla="*/ 5 w 9"/>
                <a:gd name="T1" fmla="*/ 5 h 9"/>
                <a:gd name="T2" fmla="*/ 5 w 9"/>
                <a:gd name="T3" fmla="*/ 5 h 9"/>
                <a:gd name="T4" fmla="*/ 5 w 9"/>
                <a:gd name="T5" fmla="*/ 9 h 9"/>
                <a:gd name="T6" fmla="*/ 9 w 9"/>
                <a:gd name="T7" fmla="*/ 9 h 9"/>
                <a:gd name="T8" fmla="*/ 5 w 9"/>
                <a:gd name="T9" fmla="*/ 5 h 9"/>
                <a:gd name="T10" fmla="*/ 0 w 9"/>
                <a:gd name="T11" fmla="*/ 0 h 9"/>
                <a:gd name="T12" fmla="*/ 0 w 9"/>
                <a:gd name="T13" fmla="*/ 0 h 9"/>
                <a:gd name="T14" fmla="*/ 5 w 9"/>
                <a:gd name="T15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9">
                  <a:moveTo>
                    <a:pt x="5" y="5"/>
                  </a:moveTo>
                  <a:lnTo>
                    <a:pt x="5" y="5"/>
                  </a:lnTo>
                  <a:lnTo>
                    <a:pt x="5" y="9"/>
                  </a:lnTo>
                  <a:lnTo>
                    <a:pt x="9" y="9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0"/>
                  </a:lnTo>
                  <a:lnTo>
                    <a:pt x="5" y="5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7" name="Rectangle 69"/>
            <p:cNvSpPr>
              <a:spLocks noChangeArrowheads="1"/>
            </p:cNvSpPr>
            <p:nvPr/>
          </p:nvSpPr>
          <p:spPr bwMode="auto">
            <a:xfrm>
              <a:off x="4519613" y="3765550"/>
              <a:ext cx="1588" cy="1588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8" name="Freeform 70"/>
            <p:cNvSpPr>
              <a:spLocks/>
            </p:cNvSpPr>
            <p:nvPr/>
          </p:nvSpPr>
          <p:spPr bwMode="auto">
            <a:xfrm>
              <a:off x="4725988" y="40465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9" name="Freeform 71"/>
            <p:cNvSpPr>
              <a:spLocks/>
            </p:cNvSpPr>
            <p:nvPr/>
          </p:nvSpPr>
          <p:spPr bwMode="auto">
            <a:xfrm>
              <a:off x="4732338" y="4046538"/>
              <a:ext cx="0" cy="7938"/>
            </a:xfrm>
            <a:custGeom>
              <a:avLst/>
              <a:gdLst>
                <a:gd name="T0" fmla="*/ 0 h 5"/>
                <a:gd name="T1" fmla="*/ 5 h 5"/>
                <a:gd name="T2" fmla="*/ 0 h 5"/>
                <a:gd name="T3" fmla="*/ 0 h 5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5">
                  <a:moveTo>
                    <a:pt x="0" y="0"/>
                  </a:moveTo>
                  <a:lnTo>
                    <a:pt x="0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0" name="Freeform 72"/>
            <p:cNvSpPr>
              <a:spLocks/>
            </p:cNvSpPr>
            <p:nvPr/>
          </p:nvSpPr>
          <p:spPr bwMode="auto">
            <a:xfrm>
              <a:off x="7707313" y="16367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1" name="Freeform 73"/>
            <p:cNvSpPr>
              <a:spLocks/>
            </p:cNvSpPr>
            <p:nvPr/>
          </p:nvSpPr>
          <p:spPr bwMode="auto">
            <a:xfrm>
              <a:off x="7239001" y="4979988"/>
              <a:ext cx="82550" cy="20638"/>
            </a:xfrm>
            <a:custGeom>
              <a:avLst/>
              <a:gdLst>
                <a:gd name="T0" fmla="*/ 0 w 52"/>
                <a:gd name="T1" fmla="*/ 13 h 13"/>
                <a:gd name="T2" fmla="*/ 13 w 52"/>
                <a:gd name="T3" fmla="*/ 5 h 13"/>
                <a:gd name="T4" fmla="*/ 31 w 52"/>
                <a:gd name="T5" fmla="*/ 0 h 13"/>
                <a:gd name="T6" fmla="*/ 52 w 52"/>
                <a:gd name="T7" fmla="*/ 9 h 13"/>
                <a:gd name="T8" fmla="*/ 22 w 52"/>
                <a:gd name="T9" fmla="*/ 13 h 13"/>
                <a:gd name="T10" fmla="*/ 0 w 52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13">
                  <a:moveTo>
                    <a:pt x="0" y="13"/>
                  </a:moveTo>
                  <a:lnTo>
                    <a:pt x="13" y="5"/>
                  </a:lnTo>
                  <a:lnTo>
                    <a:pt x="31" y="0"/>
                  </a:lnTo>
                  <a:lnTo>
                    <a:pt x="52" y="9"/>
                  </a:lnTo>
                  <a:lnTo>
                    <a:pt x="22" y="13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2" name="Freeform 74"/>
            <p:cNvSpPr>
              <a:spLocks/>
            </p:cNvSpPr>
            <p:nvPr/>
          </p:nvSpPr>
          <p:spPr bwMode="auto">
            <a:xfrm>
              <a:off x="7239001" y="4979988"/>
              <a:ext cx="82550" cy="20638"/>
            </a:xfrm>
            <a:custGeom>
              <a:avLst/>
              <a:gdLst>
                <a:gd name="T0" fmla="*/ 0 w 52"/>
                <a:gd name="T1" fmla="*/ 13 h 13"/>
                <a:gd name="T2" fmla="*/ 13 w 52"/>
                <a:gd name="T3" fmla="*/ 5 h 13"/>
                <a:gd name="T4" fmla="*/ 31 w 52"/>
                <a:gd name="T5" fmla="*/ 0 h 13"/>
                <a:gd name="T6" fmla="*/ 52 w 52"/>
                <a:gd name="T7" fmla="*/ 9 h 13"/>
                <a:gd name="T8" fmla="*/ 22 w 52"/>
                <a:gd name="T9" fmla="*/ 13 h 13"/>
                <a:gd name="T10" fmla="*/ 0 w 52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13">
                  <a:moveTo>
                    <a:pt x="0" y="13"/>
                  </a:moveTo>
                  <a:lnTo>
                    <a:pt x="13" y="5"/>
                  </a:lnTo>
                  <a:lnTo>
                    <a:pt x="31" y="0"/>
                  </a:lnTo>
                  <a:lnTo>
                    <a:pt x="52" y="9"/>
                  </a:lnTo>
                  <a:lnTo>
                    <a:pt x="22" y="13"/>
                  </a:lnTo>
                  <a:lnTo>
                    <a:pt x="0" y="1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3" name="Freeform 75"/>
            <p:cNvSpPr>
              <a:spLocks/>
            </p:cNvSpPr>
            <p:nvPr/>
          </p:nvSpPr>
          <p:spPr bwMode="auto">
            <a:xfrm>
              <a:off x="7185026" y="5008563"/>
              <a:ext cx="109538" cy="33338"/>
            </a:xfrm>
            <a:custGeom>
              <a:avLst/>
              <a:gdLst>
                <a:gd name="T0" fmla="*/ 8 w 16"/>
                <a:gd name="T1" fmla="*/ 0 h 5"/>
                <a:gd name="T2" fmla="*/ 6 w 16"/>
                <a:gd name="T3" fmla="*/ 0 h 5"/>
                <a:gd name="T4" fmla="*/ 3 w 16"/>
                <a:gd name="T5" fmla="*/ 2 h 5"/>
                <a:gd name="T6" fmla="*/ 0 w 16"/>
                <a:gd name="T7" fmla="*/ 4 h 5"/>
                <a:gd name="T8" fmla="*/ 5 w 16"/>
                <a:gd name="T9" fmla="*/ 3 h 5"/>
                <a:gd name="T10" fmla="*/ 10 w 16"/>
                <a:gd name="T11" fmla="*/ 5 h 5"/>
                <a:gd name="T12" fmla="*/ 13 w 16"/>
                <a:gd name="T13" fmla="*/ 3 h 5"/>
                <a:gd name="T14" fmla="*/ 16 w 16"/>
                <a:gd name="T15" fmla="*/ 1 h 5"/>
                <a:gd name="T16" fmla="*/ 16 w 16"/>
                <a:gd name="T17" fmla="*/ 1 h 5"/>
                <a:gd name="T18" fmla="*/ 15 w 16"/>
                <a:gd name="T19" fmla="*/ 0 h 5"/>
                <a:gd name="T20" fmla="*/ 8 w 16"/>
                <a:gd name="T2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" h="5">
                  <a:moveTo>
                    <a:pt x="8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8" y="3"/>
                    <a:pt x="10" y="3"/>
                    <a:pt x="10" y="5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4" name="Freeform 76"/>
            <p:cNvSpPr>
              <a:spLocks/>
            </p:cNvSpPr>
            <p:nvPr/>
          </p:nvSpPr>
          <p:spPr bwMode="auto">
            <a:xfrm>
              <a:off x="8174038" y="3490913"/>
              <a:ext cx="6350" cy="14288"/>
            </a:xfrm>
            <a:custGeom>
              <a:avLst/>
              <a:gdLst>
                <a:gd name="T0" fmla="*/ 0 w 4"/>
                <a:gd name="T1" fmla="*/ 9 h 9"/>
                <a:gd name="T2" fmla="*/ 0 w 4"/>
                <a:gd name="T3" fmla="*/ 9 h 9"/>
                <a:gd name="T4" fmla="*/ 0 w 4"/>
                <a:gd name="T5" fmla="*/ 9 h 9"/>
                <a:gd name="T6" fmla="*/ 4 w 4"/>
                <a:gd name="T7" fmla="*/ 0 h 9"/>
                <a:gd name="T8" fmla="*/ 0 w 4"/>
                <a:gd name="T9" fmla="*/ 9 h 9"/>
                <a:gd name="T10" fmla="*/ 0 w 4"/>
                <a:gd name="T11" fmla="*/ 9 h 9"/>
                <a:gd name="T12" fmla="*/ 0 w 4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9">
                  <a:moveTo>
                    <a:pt x="0" y="9"/>
                  </a:moveTo>
                  <a:lnTo>
                    <a:pt x="0" y="9"/>
                  </a:lnTo>
                  <a:lnTo>
                    <a:pt x="0" y="9"/>
                  </a:lnTo>
                  <a:lnTo>
                    <a:pt x="4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5" name="Freeform 77"/>
            <p:cNvSpPr>
              <a:spLocks/>
            </p:cNvSpPr>
            <p:nvPr/>
          </p:nvSpPr>
          <p:spPr bwMode="auto">
            <a:xfrm>
              <a:off x="8174038" y="3505200"/>
              <a:ext cx="0" cy="6350"/>
            </a:xfrm>
            <a:custGeom>
              <a:avLst/>
              <a:gdLst>
                <a:gd name="T0" fmla="*/ 0 h 4"/>
                <a:gd name="T1" fmla="*/ 4 h 4"/>
                <a:gd name="T2" fmla="*/ 0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4">
                  <a:moveTo>
                    <a:pt x="0" y="0"/>
                  </a:move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9" name="Freeform 78"/>
            <p:cNvSpPr>
              <a:spLocks/>
            </p:cNvSpPr>
            <p:nvPr/>
          </p:nvSpPr>
          <p:spPr bwMode="auto">
            <a:xfrm>
              <a:off x="8174038" y="3511550"/>
              <a:ext cx="0" cy="6350"/>
            </a:xfrm>
            <a:custGeom>
              <a:avLst/>
              <a:gdLst>
                <a:gd name="T0" fmla="*/ 4 h 4"/>
                <a:gd name="T1" fmla="*/ 4 h 4"/>
                <a:gd name="T2" fmla="*/ 0 h 4"/>
                <a:gd name="T3" fmla="*/ 0 h 4"/>
                <a:gd name="T4" fmla="*/ 0 h 4"/>
                <a:gd name="T5" fmla="*/ 0 h 4"/>
                <a:gd name="T6" fmla="*/ 4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</a:cxnLst>
              <a:rect l="0" t="0" r="r" b="b"/>
              <a:pathLst>
                <a:path h="4">
                  <a:moveTo>
                    <a:pt x="0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0" name="Freeform 79"/>
            <p:cNvSpPr>
              <a:spLocks/>
            </p:cNvSpPr>
            <p:nvPr/>
          </p:nvSpPr>
          <p:spPr bwMode="auto">
            <a:xfrm>
              <a:off x="8201026" y="3538538"/>
              <a:ext cx="6350" cy="7938"/>
            </a:xfrm>
            <a:custGeom>
              <a:avLst/>
              <a:gdLst>
                <a:gd name="T0" fmla="*/ 4 w 4"/>
                <a:gd name="T1" fmla="*/ 0 h 5"/>
                <a:gd name="T2" fmla="*/ 4 w 4"/>
                <a:gd name="T3" fmla="*/ 0 h 5"/>
                <a:gd name="T4" fmla="*/ 0 w 4"/>
                <a:gd name="T5" fmla="*/ 5 h 5"/>
                <a:gd name="T6" fmla="*/ 4 w 4"/>
                <a:gd name="T7" fmla="*/ 5 h 5"/>
                <a:gd name="T8" fmla="*/ 4 w 4"/>
                <a:gd name="T9" fmla="*/ 5 h 5"/>
                <a:gd name="T10" fmla="*/ 4 w 4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5">
                  <a:moveTo>
                    <a:pt x="4" y="0"/>
                  </a:moveTo>
                  <a:lnTo>
                    <a:pt x="4" y="0"/>
                  </a:lnTo>
                  <a:lnTo>
                    <a:pt x="0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1" name="Rectangle 80"/>
            <p:cNvSpPr>
              <a:spLocks noChangeArrowheads="1"/>
            </p:cNvSpPr>
            <p:nvPr/>
          </p:nvSpPr>
          <p:spPr bwMode="auto">
            <a:xfrm>
              <a:off x="8201026" y="3546475"/>
              <a:ext cx="1588" cy="6350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2" name="Rectangle 81"/>
            <p:cNvSpPr>
              <a:spLocks noChangeArrowheads="1"/>
            </p:cNvSpPr>
            <p:nvPr/>
          </p:nvSpPr>
          <p:spPr bwMode="auto">
            <a:xfrm>
              <a:off x="8153401" y="3895725"/>
              <a:ext cx="1588" cy="1588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3" name="Rectangle 82"/>
            <p:cNvSpPr>
              <a:spLocks noChangeArrowheads="1"/>
            </p:cNvSpPr>
            <p:nvPr/>
          </p:nvSpPr>
          <p:spPr bwMode="auto">
            <a:xfrm>
              <a:off x="8180388" y="3937000"/>
              <a:ext cx="1588" cy="1588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4" name="Rectangle 83"/>
            <p:cNvSpPr>
              <a:spLocks noChangeArrowheads="1"/>
            </p:cNvSpPr>
            <p:nvPr/>
          </p:nvSpPr>
          <p:spPr bwMode="auto">
            <a:xfrm>
              <a:off x="8180388" y="3937000"/>
              <a:ext cx="1588" cy="6350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5" name="Rectangle 84"/>
            <p:cNvSpPr>
              <a:spLocks noChangeArrowheads="1"/>
            </p:cNvSpPr>
            <p:nvPr/>
          </p:nvSpPr>
          <p:spPr bwMode="auto">
            <a:xfrm>
              <a:off x="8207376" y="4025900"/>
              <a:ext cx="1588" cy="1588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6" name="Rectangle 85"/>
            <p:cNvSpPr>
              <a:spLocks noChangeArrowheads="1"/>
            </p:cNvSpPr>
            <p:nvPr/>
          </p:nvSpPr>
          <p:spPr bwMode="auto">
            <a:xfrm>
              <a:off x="8339138" y="3243263"/>
              <a:ext cx="1588" cy="1588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7" name="Freeform 86"/>
            <p:cNvSpPr>
              <a:spLocks/>
            </p:cNvSpPr>
            <p:nvPr/>
          </p:nvSpPr>
          <p:spPr bwMode="auto">
            <a:xfrm>
              <a:off x="8174038" y="3490913"/>
              <a:ext cx="6350" cy="14288"/>
            </a:xfrm>
            <a:custGeom>
              <a:avLst/>
              <a:gdLst>
                <a:gd name="T0" fmla="*/ 0 w 4"/>
                <a:gd name="T1" fmla="*/ 9 h 9"/>
                <a:gd name="T2" fmla="*/ 0 w 4"/>
                <a:gd name="T3" fmla="*/ 9 h 9"/>
                <a:gd name="T4" fmla="*/ 0 w 4"/>
                <a:gd name="T5" fmla="*/ 9 h 9"/>
                <a:gd name="T6" fmla="*/ 4 w 4"/>
                <a:gd name="T7" fmla="*/ 0 h 9"/>
                <a:gd name="T8" fmla="*/ 0 w 4"/>
                <a:gd name="T9" fmla="*/ 9 h 9"/>
                <a:gd name="T10" fmla="*/ 0 w 4"/>
                <a:gd name="T11" fmla="*/ 9 h 9"/>
                <a:gd name="T12" fmla="*/ 0 w 4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9">
                  <a:moveTo>
                    <a:pt x="0" y="9"/>
                  </a:moveTo>
                  <a:lnTo>
                    <a:pt x="0" y="9"/>
                  </a:lnTo>
                  <a:lnTo>
                    <a:pt x="0" y="9"/>
                  </a:lnTo>
                  <a:lnTo>
                    <a:pt x="4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8" name="Freeform 87"/>
            <p:cNvSpPr>
              <a:spLocks/>
            </p:cNvSpPr>
            <p:nvPr/>
          </p:nvSpPr>
          <p:spPr bwMode="auto">
            <a:xfrm>
              <a:off x="8174038" y="3505200"/>
              <a:ext cx="0" cy="6350"/>
            </a:xfrm>
            <a:custGeom>
              <a:avLst/>
              <a:gdLst>
                <a:gd name="T0" fmla="*/ 0 h 4"/>
                <a:gd name="T1" fmla="*/ 4 h 4"/>
                <a:gd name="T2" fmla="*/ 0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4">
                  <a:moveTo>
                    <a:pt x="0" y="0"/>
                  </a:move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9" name="Freeform 88"/>
            <p:cNvSpPr>
              <a:spLocks/>
            </p:cNvSpPr>
            <p:nvPr/>
          </p:nvSpPr>
          <p:spPr bwMode="auto">
            <a:xfrm>
              <a:off x="8174038" y="3511550"/>
              <a:ext cx="0" cy="6350"/>
            </a:xfrm>
            <a:custGeom>
              <a:avLst/>
              <a:gdLst>
                <a:gd name="T0" fmla="*/ 4 h 4"/>
                <a:gd name="T1" fmla="*/ 4 h 4"/>
                <a:gd name="T2" fmla="*/ 0 h 4"/>
                <a:gd name="T3" fmla="*/ 0 h 4"/>
                <a:gd name="T4" fmla="*/ 0 h 4"/>
                <a:gd name="T5" fmla="*/ 0 h 4"/>
                <a:gd name="T6" fmla="*/ 4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</a:cxnLst>
              <a:rect l="0" t="0" r="r" b="b"/>
              <a:pathLst>
                <a:path h="4">
                  <a:moveTo>
                    <a:pt x="0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0" name="Freeform 89"/>
            <p:cNvSpPr>
              <a:spLocks/>
            </p:cNvSpPr>
            <p:nvPr/>
          </p:nvSpPr>
          <p:spPr bwMode="auto">
            <a:xfrm>
              <a:off x="8201026" y="3538538"/>
              <a:ext cx="6350" cy="7938"/>
            </a:xfrm>
            <a:custGeom>
              <a:avLst/>
              <a:gdLst>
                <a:gd name="T0" fmla="*/ 4 w 4"/>
                <a:gd name="T1" fmla="*/ 0 h 5"/>
                <a:gd name="T2" fmla="*/ 4 w 4"/>
                <a:gd name="T3" fmla="*/ 0 h 5"/>
                <a:gd name="T4" fmla="*/ 0 w 4"/>
                <a:gd name="T5" fmla="*/ 5 h 5"/>
                <a:gd name="T6" fmla="*/ 4 w 4"/>
                <a:gd name="T7" fmla="*/ 5 h 5"/>
                <a:gd name="T8" fmla="*/ 4 w 4"/>
                <a:gd name="T9" fmla="*/ 5 h 5"/>
                <a:gd name="T10" fmla="*/ 4 w 4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5">
                  <a:moveTo>
                    <a:pt x="4" y="0"/>
                  </a:moveTo>
                  <a:lnTo>
                    <a:pt x="4" y="0"/>
                  </a:lnTo>
                  <a:lnTo>
                    <a:pt x="0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1" name="Rectangle 90"/>
            <p:cNvSpPr>
              <a:spLocks noChangeArrowheads="1"/>
            </p:cNvSpPr>
            <p:nvPr/>
          </p:nvSpPr>
          <p:spPr bwMode="auto">
            <a:xfrm>
              <a:off x="8201026" y="3546475"/>
              <a:ext cx="1588" cy="6350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2" name="Freeform 91"/>
            <p:cNvSpPr>
              <a:spLocks/>
            </p:cNvSpPr>
            <p:nvPr/>
          </p:nvSpPr>
          <p:spPr bwMode="auto">
            <a:xfrm>
              <a:off x="8242301" y="35798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3" name="Freeform 92"/>
            <p:cNvSpPr>
              <a:spLocks/>
            </p:cNvSpPr>
            <p:nvPr/>
          </p:nvSpPr>
          <p:spPr bwMode="auto">
            <a:xfrm>
              <a:off x="8262938" y="3730625"/>
              <a:ext cx="0" cy="7938"/>
            </a:xfrm>
            <a:custGeom>
              <a:avLst/>
              <a:gdLst>
                <a:gd name="T0" fmla="*/ 5 h 5"/>
                <a:gd name="T1" fmla="*/ 0 h 5"/>
                <a:gd name="T2" fmla="*/ 5 h 5"/>
                <a:gd name="T3" fmla="*/ 5 h 5"/>
                <a:gd name="T4" fmla="*/ 5 h 5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5">
                  <a:moveTo>
                    <a:pt x="0" y="5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4" name="Rectangle 93"/>
            <p:cNvSpPr>
              <a:spLocks noChangeArrowheads="1"/>
            </p:cNvSpPr>
            <p:nvPr/>
          </p:nvSpPr>
          <p:spPr bwMode="auto">
            <a:xfrm>
              <a:off x="8153401" y="3895725"/>
              <a:ext cx="1588" cy="1588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5" name="Rectangle 94"/>
            <p:cNvSpPr>
              <a:spLocks noChangeArrowheads="1"/>
            </p:cNvSpPr>
            <p:nvPr/>
          </p:nvSpPr>
          <p:spPr bwMode="auto">
            <a:xfrm>
              <a:off x="8159751" y="3902075"/>
              <a:ext cx="1588" cy="1588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6" name="Rectangle 95"/>
            <p:cNvSpPr>
              <a:spLocks noChangeArrowheads="1"/>
            </p:cNvSpPr>
            <p:nvPr/>
          </p:nvSpPr>
          <p:spPr bwMode="auto">
            <a:xfrm>
              <a:off x="8180388" y="3937000"/>
              <a:ext cx="1588" cy="1588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7" name="Rectangle 96"/>
            <p:cNvSpPr>
              <a:spLocks noChangeArrowheads="1"/>
            </p:cNvSpPr>
            <p:nvPr/>
          </p:nvSpPr>
          <p:spPr bwMode="auto">
            <a:xfrm>
              <a:off x="8180388" y="3937000"/>
              <a:ext cx="1588" cy="6350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8" name="Rectangle 97"/>
            <p:cNvSpPr>
              <a:spLocks noChangeArrowheads="1"/>
            </p:cNvSpPr>
            <p:nvPr/>
          </p:nvSpPr>
          <p:spPr bwMode="auto">
            <a:xfrm>
              <a:off x="8186738" y="3951288"/>
              <a:ext cx="1588" cy="1588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9" name="Rectangle 98"/>
            <p:cNvSpPr>
              <a:spLocks noChangeArrowheads="1"/>
            </p:cNvSpPr>
            <p:nvPr/>
          </p:nvSpPr>
          <p:spPr bwMode="auto">
            <a:xfrm>
              <a:off x="8207376" y="4025900"/>
              <a:ext cx="1588" cy="1588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0" name="Freeform 99"/>
            <p:cNvSpPr>
              <a:spLocks/>
            </p:cNvSpPr>
            <p:nvPr/>
          </p:nvSpPr>
          <p:spPr bwMode="auto">
            <a:xfrm>
              <a:off x="8207376" y="4046538"/>
              <a:ext cx="0" cy="7938"/>
            </a:xfrm>
            <a:custGeom>
              <a:avLst/>
              <a:gdLst>
                <a:gd name="T0" fmla="*/ 5 h 5"/>
                <a:gd name="T1" fmla="*/ 0 h 5"/>
                <a:gd name="T2" fmla="*/ 5 h 5"/>
                <a:gd name="T3" fmla="*/ 5 h 5"/>
                <a:gd name="T4" fmla="*/ 5 h 5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5">
                  <a:moveTo>
                    <a:pt x="0" y="5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1" name="Freeform 100"/>
            <p:cNvSpPr>
              <a:spLocks/>
            </p:cNvSpPr>
            <p:nvPr/>
          </p:nvSpPr>
          <p:spPr bwMode="auto">
            <a:xfrm>
              <a:off x="8194676" y="4067175"/>
              <a:ext cx="6350" cy="0"/>
            </a:xfrm>
            <a:custGeom>
              <a:avLst/>
              <a:gdLst>
                <a:gd name="T0" fmla="*/ 4 w 4"/>
                <a:gd name="T1" fmla="*/ 4 w 4"/>
                <a:gd name="T2" fmla="*/ 4 w 4"/>
                <a:gd name="T3" fmla="*/ 0 w 4"/>
                <a:gd name="T4" fmla="*/ 4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lnTo>
                    <a:pt x="4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2" name="Freeform 101"/>
            <p:cNvSpPr>
              <a:spLocks/>
            </p:cNvSpPr>
            <p:nvPr/>
          </p:nvSpPr>
          <p:spPr bwMode="auto">
            <a:xfrm>
              <a:off x="8166101" y="4095750"/>
              <a:ext cx="0" cy="6350"/>
            </a:xfrm>
            <a:custGeom>
              <a:avLst/>
              <a:gdLst>
                <a:gd name="T0" fmla="*/ 0 h 4"/>
                <a:gd name="T1" fmla="*/ 4 h 4"/>
                <a:gd name="T2" fmla="*/ 4 h 4"/>
                <a:gd name="T3" fmla="*/ 4 h 4"/>
                <a:gd name="T4" fmla="*/ 0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4">
                  <a:moveTo>
                    <a:pt x="0" y="0"/>
                  </a:move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3" name="Freeform 102"/>
            <p:cNvSpPr>
              <a:spLocks/>
            </p:cNvSpPr>
            <p:nvPr/>
          </p:nvSpPr>
          <p:spPr bwMode="auto">
            <a:xfrm>
              <a:off x="4194175" y="812800"/>
              <a:ext cx="4286250" cy="5094288"/>
            </a:xfrm>
            <a:custGeom>
              <a:avLst/>
              <a:gdLst>
                <a:gd name="T0" fmla="*/ 274 w 624"/>
                <a:gd name="T1" fmla="*/ 1 h 742"/>
                <a:gd name="T2" fmla="*/ 379 w 624"/>
                <a:gd name="T3" fmla="*/ 11 h 742"/>
                <a:gd name="T4" fmla="*/ 450 w 624"/>
                <a:gd name="T5" fmla="*/ 46 h 742"/>
                <a:gd name="T6" fmla="*/ 500 w 624"/>
                <a:gd name="T7" fmla="*/ 100 h 742"/>
                <a:gd name="T8" fmla="*/ 514 w 624"/>
                <a:gd name="T9" fmla="*/ 135 h 742"/>
                <a:gd name="T10" fmla="*/ 522 w 624"/>
                <a:gd name="T11" fmla="*/ 205 h 742"/>
                <a:gd name="T12" fmla="*/ 543 w 624"/>
                <a:gd name="T13" fmla="*/ 250 h 742"/>
                <a:gd name="T14" fmla="*/ 564 w 624"/>
                <a:gd name="T15" fmla="*/ 264 h 742"/>
                <a:gd name="T16" fmla="*/ 606 w 624"/>
                <a:gd name="T17" fmla="*/ 294 h 742"/>
                <a:gd name="T18" fmla="*/ 624 w 624"/>
                <a:gd name="T19" fmla="*/ 316 h 742"/>
                <a:gd name="T20" fmla="*/ 613 w 624"/>
                <a:gd name="T21" fmla="*/ 348 h 742"/>
                <a:gd name="T22" fmla="*/ 605 w 624"/>
                <a:gd name="T23" fmla="*/ 353 h 742"/>
                <a:gd name="T24" fmla="*/ 594 w 624"/>
                <a:gd name="T25" fmla="*/ 359 h 742"/>
                <a:gd name="T26" fmla="*/ 575 w 624"/>
                <a:gd name="T27" fmla="*/ 376 h 742"/>
                <a:gd name="T28" fmla="*/ 582 w 624"/>
                <a:gd name="T29" fmla="*/ 393 h 742"/>
                <a:gd name="T30" fmla="*/ 588 w 624"/>
                <a:gd name="T31" fmla="*/ 403 h 742"/>
                <a:gd name="T32" fmla="*/ 592 w 624"/>
                <a:gd name="T33" fmla="*/ 423 h 742"/>
                <a:gd name="T34" fmla="*/ 576 w 624"/>
                <a:gd name="T35" fmla="*/ 436 h 742"/>
                <a:gd name="T36" fmla="*/ 569 w 624"/>
                <a:gd name="T37" fmla="*/ 439 h 742"/>
                <a:gd name="T38" fmla="*/ 571 w 624"/>
                <a:gd name="T39" fmla="*/ 444 h 742"/>
                <a:gd name="T40" fmla="*/ 576 w 624"/>
                <a:gd name="T41" fmla="*/ 450 h 742"/>
                <a:gd name="T42" fmla="*/ 581 w 624"/>
                <a:gd name="T43" fmla="*/ 475 h 742"/>
                <a:gd name="T44" fmla="*/ 570 w 624"/>
                <a:gd name="T45" fmla="*/ 486 h 742"/>
                <a:gd name="T46" fmla="*/ 570 w 624"/>
                <a:gd name="T47" fmla="*/ 507 h 742"/>
                <a:gd name="T48" fmla="*/ 573 w 624"/>
                <a:gd name="T49" fmla="*/ 515 h 742"/>
                <a:gd name="T50" fmla="*/ 584 w 624"/>
                <a:gd name="T51" fmla="*/ 543 h 742"/>
                <a:gd name="T52" fmla="*/ 562 w 624"/>
                <a:gd name="T53" fmla="*/ 585 h 742"/>
                <a:gd name="T54" fmla="*/ 521 w 624"/>
                <a:gd name="T55" fmla="*/ 599 h 742"/>
                <a:gd name="T56" fmla="*/ 481 w 624"/>
                <a:gd name="T57" fmla="*/ 603 h 742"/>
                <a:gd name="T58" fmla="*/ 424 w 624"/>
                <a:gd name="T59" fmla="*/ 631 h 742"/>
                <a:gd name="T60" fmla="*/ 422 w 624"/>
                <a:gd name="T61" fmla="*/ 650 h 742"/>
                <a:gd name="T62" fmla="*/ 426 w 624"/>
                <a:gd name="T63" fmla="*/ 693 h 742"/>
                <a:gd name="T64" fmla="*/ 444 w 624"/>
                <a:gd name="T65" fmla="*/ 742 h 742"/>
                <a:gd name="T66" fmla="*/ 298 w 624"/>
                <a:gd name="T67" fmla="*/ 739 h 742"/>
                <a:gd name="T68" fmla="*/ 99 w 624"/>
                <a:gd name="T69" fmla="*/ 733 h 742"/>
                <a:gd name="T70" fmla="*/ 83 w 624"/>
                <a:gd name="T71" fmla="*/ 733 h 742"/>
                <a:gd name="T72" fmla="*/ 119 w 624"/>
                <a:gd name="T73" fmla="*/ 676 h 742"/>
                <a:gd name="T74" fmla="*/ 132 w 624"/>
                <a:gd name="T75" fmla="*/ 637 h 742"/>
                <a:gd name="T76" fmla="*/ 126 w 624"/>
                <a:gd name="T77" fmla="*/ 562 h 742"/>
                <a:gd name="T78" fmla="*/ 81 w 624"/>
                <a:gd name="T79" fmla="*/ 477 h 742"/>
                <a:gd name="T80" fmla="*/ 68 w 624"/>
                <a:gd name="T81" fmla="*/ 461 h 742"/>
                <a:gd name="T82" fmla="*/ 44 w 624"/>
                <a:gd name="T83" fmla="*/ 428 h 742"/>
                <a:gd name="T84" fmla="*/ 45 w 624"/>
                <a:gd name="T85" fmla="*/ 429 h 742"/>
                <a:gd name="T86" fmla="*/ 2 w 624"/>
                <a:gd name="T87" fmla="*/ 310 h 742"/>
                <a:gd name="T88" fmla="*/ 1 w 624"/>
                <a:gd name="T89" fmla="*/ 260 h 742"/>
                <a:gd name="T90" fmla="*/ 4 w 624"/>
                <a:gd name="T91" fmla="*/ 236 h 742"/>
                <a:gd name="T92" fmla="*/ 12 w 624"/>
                <a:gd name="T93" fmla="*/ 204 h 742"/>
                <a:gd name="T94" fmla="*/ 17 w 624"/>
                <a:gd name="T95" fmla="*/ 186 h 742"/>
                <a:gd name="T96" fmla="*/ 24 w 624"/>
                <a:gd name="T97" fmla="*/ 170 h 742"/>
                <a:gd name="T98" fmla="*/ 23 w 624"/>
                <a:gd name="T99" fmla="*/ 171 h 742"/>
                <a:gd name="T100" fmla="*/ 77 w 624"/>
                <a:gd name="T101" fmla="*/ 85 h 742"/>
                <a:gd name="T102" fmla="*/ 76 w 624"/>
                <a:gd name="T103" fmla="*/ 86 h 742"/>
                <a:gd name="T104" fmla="*/ 92 w 624"/>
                <a:gd name="T105" fmla="*/ 71 h 742"/>
                <a:gd name="T106" fmla="*/ 114 w 624"/>
                <a:gd name="T107" fmla="*/ 53 h 742"/>
                <a:gd name="T108" fmla="*/ 163 w 624"/>
                <a:gd name="T109" fmla="*/ 27 h 742"/>
                <a:gd name="T110" fmla="*/ 274 w 624"/>
                <a:gd name="T111" fmla="*/ 1 h 7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24" h="742">
                  <a:moveTo>
                    <a:pt x="274" y="1"/>
                  </a:moveTo>
                  <a:cubicBezTo>
                    <a:pt x="309" y="0"/>
                    <a:pt x="345" y="2"/>
                    <a:pt x="379" y="11"/>
                  </a:cubicBezTo>
                  <a:cubicBezTo>
                    <a:pt x="404" y="19"/>
                    <a:pt x="428" y="31"/>
                    <a:pt x="450" y="46"/>
                  </a:cubicBezTo>
                  <a:cubicBezTo>
                    <a:pt x="470" y="59"/>
                    <a:pt x="488" y="79"/>
                    <a:pt x="500" y="100"/>
                  </a:cubicBezTo>
                  <a:cubicBezTo>
                    <a:pt x="506" y="111"/>
                    <a:pt x="512" y="122"/>
                    <a:pt x="514" y="135"/>
                  </a:cubicBezTo>
                  <a:cubicBezTo>
                    <a:pt x="518" y="158"/>
                    <a:pt x="518" y="182"/>
                    <a:pt x="522" y="205"/>
                  </a:cubicBezTo>
                  <a:cubicBezTo>
                    <a:pt x="525" y="223"/>
                    <a:pt x="530" y="237"/>
                    <a:pt x="543" y="250"/>
                  </a:cubicBezTo>
                  <a:cubicBezTo>
                    <a:pt x="548" y="256"/>
                    <a:pt x="557" y="260"/>
                    <a:pt x="564" y="264"/>
                  </a:cubicBezTo>
                  <a:cubicBezTo>
                    <a:pt x="578" y="274"/>
                    <a:pt x="593" y="283"/>
                    <a:pt x="606" y="294"/>
                  </a:cubicBezTo>
                  <a:cubicBezTo>
                    <a:pt x="613" y="299"/>
                    <a:pt x="623" y="308"/>
                    <a:pt x="624" y="316"/>
                  </a:cubicBezTo>
                  <a:cubicBezTo>
                    <a:pt x="624" y="316"/>
                    <a:pt x="624" y="339"/>
                    <a:pt x="613" y="348"/>
                  </a:cubicBezTo>
                  <a:cubicBezTo>
                    <a:pt x="610" y="350"/>
                    <a:pt x="607" y="351"/>
                    <a:pt x="605" y="353"/>
                  </a:cubicBezTo>
                  <a:cubicBezTo>
                    <a:pt x="601" y="355"/>
                    <a:pt x="597" y="357"/>
                    <a:pt x="594" y="359"/>
                  </a:cubicBezTo>
                  <a:cubicBezTo>
                    <a:pt x="588" y="363"/>
                    <a:pt x="577" y="368"/>
                    <a:pt x="575" y="376"/>
                  </a:cubicBezTo>
                  <a:cubicBezTo>
                    <a:pt x="573" y="383"/>
                    <a:pt x="579" y="388"/>
                    <a:pt x="582" y="393"/>
                  </a:cubicBezTo>
                  <a:cubicBezTo>
                    <a:pt x="584" y="396"/>
                    <a:pt x="586" y="399"/>
                    <a:pt x="588" y="403"/>
                  </a:cubicBezTo>
                  <a:cubicBezTo>
                    <a:pt x="591" y="409"/>
                    <a:pt x="593" y="417"/>
                    <a:pt x="592" y="423"/>
                  </a:cubicBezTo>
                  <a:cubicBezTo>
                    <a:pt x="590" y="429"/>
                    <a:pt x="582" y="433"/>
                    <a:pt x="576" y="436"/>
                  </a:cubicBezTo>
                  <a:cubicBezTo>
                    <a:pt x="574" y="437"/>
                    <a:pt x="571" y="437"/>
                    <a:pt x="569" y="439"/>
                  </a:cubicBezTo>
                  <a:cubicBezTo>
                    <a:pt x="567" y="441"/>
                    <a:pt x="569" y="442"/>
                    <a:pt x="571" y="444"/>
                  </a:cubicBezTo>
                  <a:cubicBezTo>
                    <a:pt x="572" y="446"/>
                    <a:pt x="574" y="448"/>
                    <a:pt x="576" y="450"/>
                  </a:cubicBezTo>
                  <a:cubicBezTo>
                    <a:pt x="580" y="456"/>
                    <a:pt x="587" y="468"/>
                    <a:pt x="581" y="475"/>
                  </a:cubicBezTo>
                  <a:cubicBezTo>
                    <a:pt x="581" y="475"/>
                    <a:pt x="572" y="483"/>
                    <a:pt x="570" y="486"/>
                  </a:cubicBezTo>
                  <a:cubicBezTo>
                    <a:pt x="565" y="492"/>
                    <a:pt x="567" y="500"/>
                    <a:pt x="570" y="507"/>
                  </a:cubicBezTo>
                  <a:cubicBezTo>
                    <a:pt x="571" y="510"/>
                    <a:pt x="572" y="512"/>
                    <a:pt x="573" y="515"/>
                  </a:cubicBezTo>
                  <a:cubicBezTo>
                    <a:pt x="578" y="524"/>
                    <a:pt x="582" y="533"/>
                    <a:pt x="584" y="543"/>
                  </a:cubicBezTo>
                  <a:cubicBezTo>
                    <a:pt x="588" y="562"/>
                    <a:pt x="576" y="574"/>
                    <a:pt x="562" y="585"/>
                  </a:cubicBezTo>
                  <a:cubicBezTo>
                    <a:pt x="552" y="593"/>
                    <a:pt x="533" y="597"/>
                    <a:pt x="521" y="599"/>
                  </a:cubicBezTo>
                  <a:cubicBezTo>
                    <a:pt x="507" y="601"/>
                    <a:pt x="494" y="602"/>
                    <a:pt x="481" y="603"/>
                  </a:cubicBezTo>
                  <a:cubicBezTo>
                    <a:pt x="459" y="605"/>
                    <a:pt x="432" y="606"/>
                    <a:pt x="424" y="631"/>
                  </a:cubicBezTo>
                  <a:cubicBezTo>
                    <a:pt x="423" y="637"/>
                    <a:pt x="423" y="643"/>
                    <a:pt x="422" y="650"/>
                  </a:cubicBezTo>
                  <a:cubicBezTo>
                    <a:pt x="421" y="664"/>
                    <a:pt x="422" y="679"/>
                    <a:pt x="426" y="693"/>
                  </a:cubicBezTo>
                  <a:cubicBezTo>
                    <a:pt x="431" y="710"/>
                    <a:pt x="437" y="726"/>
                    <a:pt x="444" y="742"/>
                  </a:cubicBezTo>
                  <a:cubicBezTo>
                    <a:pt x="395" y="741"/>
                    <a:pt x="347" y="740"/>
                    <a:pt x="298" y="739"/>
                  </a:cubicBezTo>
                  <a:cubicBezTo>
                    <a:pt x="232" y="737"/>
                    <a:pt x="166" y="735"/>
                    <a:pt x="99" y="733"/>
                  </a:cubicBezTo>
                  <a:cubicBezTo>
                    <a:pt x="94" y="733"/>
                    <a:pt x="88" y="733"/>
                    <a:pt x="83" y="733"/>
                  </a:cubicBezTo>
                  <a:cubicBezTo>
                    <a:pt x="96" y="715"/>
                    <a:pt x="110" y="697"/>
                    <a:pt x="119" y="676"/>
                  </a:cubicBezTo>
                  <a:cubicBezTo>
                    <a:pt x="125" y="663"/>
                    <a:pt x="129" y="650"/>
                    <a:pt x="132" y="637"/>
                  </a:cubicBezTo>
                  <a:cubicBezTo>
                    <a:pt x="136" y="612"/>
                    <a:pt x="133" y="586"/>
                    <a:pt x="126" y="562"/>
                  </a:cubicBezTo>
                  <a:cubicBezTo>
                    <a:pt x="118" y="531"/>
                    <a:pt x="100" y="502"/>
                    <a:pt x="81" y="477"/>
                  </a:cubicBezTo>
                  <a:cubicBezTo>
                    <a:pt x="76" y="471"/>
                    <a:pt x="72" y="467"/>
                    <a:pt x="68" y="461"/>
                  </a:cubicBezTo>
                  <a:cubicBezTo>
                    <a:pt x="59" y="450"/>
                    <a:pt x="51" y="439"/>
                    <a:pt x="44" y="428"/>
                  </a:cubicBezTo>
                  <a:cubicBezTo>
                    <a:pt x="45" y="428"/>
                    <a:pt x="45" y="429"/>
                    <a:pt x="45" y="429"/>
                  </a:cubicBezTo>
                  <a:cubicBezTo>
                    <a:pt x="23" y="393"/>
                    <a:pt x="8" y="353"/>
                    <a:pt x="2" y="310"/>
                  </a:cubicBezTo>
                  <a:cubicBezTo>
                    <a:pt x="0" y="293"/>
                    <a:pt x="0" y="277"/>
                    <a:pt x="1" y="260"/>
                  </a:cubicBezTo>
                  <a:cubicBezTo>
                    <a:pt x="1" y="252"/>
                    <a:pt x="3" y="244"/>
                    <a:pt x="4" y="236"/>
                  </a:cubicBezTo>
                  <a:cubicBezTo>
                    <a:pt x="5" y="225"/>
                    <a:pt x="8" y="214"/>
                    <a:pt x="12" y="204"/>
                  </a:cubicBezTo>
                  <a:cubicBezTo>
                    <a:pt x="13" y="198"/>
                    <a:pt x="15" y="192"/>
                    <a:pt x="17" y="186"/>
                  </a:cubicBezTo>
                  <a:cubicBezTo>
                    <a:pt x="19" y="181"/>
                    <a:pt x="21" y="174"/>
                    <a:pt x="24" y="170"/>
                  </a:cubicBezTo>
                  <a:cubicBezTo>
                    <a:pt x="23" y="171"/>
                    <a:pt x="23" y="171"/>
                    <a:pt x="23" y="171"/>
                  </a:cubicBezTo>
                  <a:cubicBezTo>
                    <a:pt x="38" y="139"/>
                    <a:pt x="53" y="110"/>
                    <a:pt x="77" y="85"/>
                  </a:cubicBezTo>
                  <a:cubicBezTo>
                    <a:pt x="77" y="85"/>
                    <a:pt x="77" y="86"/>
                    <a:pt x="76" y="86"/>
                  </a:cubicBezTo>
                  <a:cubicBezTo>
                    <a:pt x="80" y="80"/>
                    <a:pt x="87" y="75"/>
                    <a:pt x="92" y="71"/>
                  </a:cubicBezTo>
                  <a:cubicBezTo>
                    <a:pt x="99" y="65"/>
                    <a:pt x="106" y="59"/>
                    <a:pt x="114" y="53"/>
                  </a:cubicBezTo>
                  <a:cubicBezTo>
                    <a:pt x="129" y="43"/>
                    <a:pt x="146" y="34"/>
                    <a:pt x="163" y="27"/>
                  </a:cubicBezTo>
                  <a:cubicBezTo>
                    <a:pt x="198" y="12"/>
                    <a:pt x="236" y="4"/>
                    <a:pt x="274" y="1"/>
                  </a:cubicBezTo>
                </a:path>
              </a:pathLst>
            </a:custGeom>
            <a:solidFill>
              <a:srgbClr val="5A676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4" name="Freeform 103"/>
            <p:cNvSpPr>
              <a:spLocks/>
            </p:cNvSpPr>
            <p:nvPr/>
          </p:nvSpPr>
          <p:spPr bwMode="auto">
            <a:xfrm>
              <a:off x="7143751" y="3236913"/>
              <a:ext cx="796925" cy="1833563"/>
            </a:xfrm>
            <a:custGeom>
              <a:avLst/>
              <a:gdLst>
                <a:gd name="T0" fmla="*/ 8 w 116"/>
                <a:gd name="T1" fmla="*/ 259 h 267"/>
                <a:gd name="T2" fmla="*/ 59 w 116"/>
                <a:gd name="T3" fmla="*/ 223 h 267"/>
                <a:gd name="T4" fmla="*/ 51 w 116"/>
                <a:gd name="T5" fmla="*/ 179 h 267"/>
                <a:gd name="T6" fmla="*/ 53 w 116"/>
                <a:gd name="T7" fmla="*/ 164 h 267"/>
                <a:gd name="T8" fmla="*/ 63 w 116"/>
                <a:gd name="T9" fmla="*/ 145 h 267"/>
                <a:gd name="T10" fmla="*/ 54 w 116"/>
                <a:gd name="T11" fmla="*/ 127 h 267"/>
                <a:gd name="T12" fmla="*/ 52 w 116"/>
                <a:gd name="T13" fmla="*/ 119 h 267"/>
                <a:gd name="T14" fmla="*/ 62 w 116"/>
                <a:gd name="T15" fmla="*/ 104 h 267"/>
                <a:gd name="T16" fmla="*/ 68 w 116"/>
                <a:gd name="T17" fmla="*/ 103 h 267"/>
                <a:gd name="T18" fmla="*/ 72 w 116"/>
                <a:gd name="T19" fmla="*/ 99 h 267"/>
                <a:gd name="T20" fmla="*/ 65 w 116"/>
                <a:gd name="T21" fmla="*/ 81 h 267"/>
                <a:gd name="T22" fmla="*/ 56 w 116"/>
                <a:gd name="T23" fmla="*/ 63 h 267"/>
                <a:gd name="T24" fmla="*/ 71 w 116"/>
                <a:gd name="T25" fmla="*/ 46 h 267"/>
                <a:gd name="T26" fmla="*/ 95 w 116"/>
                <a:gd name="T27" fmla="*/ 30 h 267"/>
                <a:gd name="T28" fmla="*/ 101 w 116"/>
                <a:gd name="T29" fmla="*/ 0 h 267"/>
                <a:gd name="T30" fmla="*/ 109 w 116"/>
                <a:gd name="T31" fmla="*/ 37 h 267"/>
                <a:gd name="T32" fmla="*/ 86 w 116"/>
                <a:gd name="T33" fmla="*/ 55 h 267"/>
                <a:gd name="T34" fmla="*/ 70 w 116"/>
                <a:gd name="T35" fmla="*/ 78 h 267"/>
                <a:gd name="T36" fmla="*/ 79 w 116"/>
                <a:gd name="T37" fmla="*/ 93 h 267"/>
                <a:gd name="T38" fmla="*/ 82 w 116"/>
                <a:gd name="T39" fmla="*/ 113 h 267"/>
                <a:gd name="T40" fmla="*/ 67 w 116"/>
                <a:gd name="T41" fmla="*/ 123 h 267"/>
                <a:gd name="T42" fmla="*/ 63 w 116"/>
                <a:gd name="T43" fmla="*/ 125 h 267"/>
                <a:gd name="T44" fmla="*/ 65 w 116"/>
                <a:gd name="T45" fmla="*/ 130 h 267"/>
                <a:gd name="T46" fmla="*/ 73 w 116"/>
                <a:gd name="T47" fmla="*/ 142 h 267"/>
                <a:gd name="T48" fmla="*/ 71 w 116"/>
                <a:gd name="T49" fmla="*/ 159 h 267"/>
                <a:gd name="T50" fmla="*/ 61 w 116"/>
                <a:gd name="T51" fmla="*/ 176 h 267"/>
                <a:gd name="T52" fmla="*/ 74 w 116"/>
                <a:gd name="T53" fmla="*/ 210 h 267"/>
                <a:gd name="T54" fmla="*/ 36 w 116"/>
                <a:gd name="T55" fmla="*/ 261 h 267"/>
                <a:gd name="T56" fmla="*/ 0 w 116"/>
                <a:gd name="T57" fmla="*/ 267 h 267"/>
                <a:gd name="T58" fmla="*/ 8 w 116"/>
                <a:gd name="T59" fmla="*/ 259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16" h="267">
                  <a:moveTo>
                    <a:pt x="8" y="259"/>
                  </a:moveTo>
                  <a:cubicBezTo>
                    <a:pt x="31" y="255"/>
                    <a:pt x="52" y="247"/>
                    <a:pt x="59" y="223"/>
                  </a:cubicBezTo>
                  <a:cubicBezTo>
                    <a:pt x="64" y="206"/>
                    <a:pt x="56" y="194"/>
                    <a:pt x="51" y="179"/>
                  </a:cubicBezTo>
                  <a:cubicBezTo>
                    <a:pt x="49" y="174"/>
                    <a:pt x="51" y="169"/>
                    <a:pt x="53" y="164"/>
                  </a:cubicBezTo>
                  <a:cubicBezTo>
                    <a:pt x="56" y="158"/>
                    <a:pt x="61" y="152"/>
                    <a:pt x="63" y="145"/>
                  </a:cubicBezTo>
                  <a:cubicBezTo>
                    <a:pt x="65" y="138"/>
                    <a:pt x="59" y="133"/>
                    <a:pt x="54" y="127"/>
                  </a:cubicBezTo>
                  <a:cubicBezTo>
                    <a:pt x="54" y="126"/>
                    <a:pt x="50" y="120"/>
                    <a:pt x="52" y="119"/>
                  </a:cubicBezTo>
                  <a:cubicBezTo>
                    <a:pt x="55" y="116"/>
                    <a:pt x="58" y="106"/>
                    <a:pt x="62" y="104"/>
                  </a:cubicBezTo>
                  <a:cubicBezTo>
                    <a:pt x="65" y="102"/>
                    <a:pt x="67" y="103"/>
                    <a:pt x="68" y="103"/>
                  </a:cubicBezTo>
                  <a:cubicBezTo>
                    <a:pt x="71" y="103"/>
                    <a:pt x="72" y="103"/>
                    <a:pt x="72" y="99"/>
                  </a:cubicBezTo>
                  <a:cubicBezTo>
                    <a:pt x="71" y="92"/>
                    <a:pt x="68" y="87"/>
                    <a:pt x="65" y="81"/>
                  </a:cubicBezTo>
                  <a:cubicBezTo>
                    <a:pt x="62" y="76"/>
                    <a:pt x="55" y="69"/>
                    <a:pt x="56" y="63"/>
                  </a:cubicBezTo>
                  <a:cubicBezTo>
                    <a:pt x="58" y="56"/>
                    <a:pt x="65" y="49"/>
                    <a:pt x="71" y="46"/>
                  </a:cubicBezTo>
                  <a:cubicBezTo>
                    <a:pt x="79" y="41"/>
                    <a:pt x="89" y="36"/>
                    <a:pt x="95" y="30"/>
                  </a:cubicBezTo>
                  <a:cubicBezTo>
                    <a:pt x="105" y="21"/>
                    <a:pt x="107" y="11"/>
                    <a:pt x="101" y="0"/>
                  </a:cubicBezTo>
                  <a:cubicBezTo>
                    <a:pt x="108" y="11"/>
                    <a:pt x="116" y="24"/>
                    <a:pt x="109" y="37"/>
                  </a:cubicBezTo>
                  <a:cubicBezTo>
                    <a:pt x="105" y="46"/>
                    <a:pt x="95" y="50"/>
                    <a:pt x="86" y="55"/>
                  </a:cubicBezTo>
                  <a:cubicBezTo>
                    <a:pt x="78" y="60"/>
                    <a:pt x="64" y="67"/>
                    <a:pt x="70" y="78"/>
                  </a:cubicBezTo>
                  <a:cubicBezTo>
                    <a:pt x="73" y="83"/>
                    <a:pt x="77" y="88"/>
                    <a:pt x="79" y="93"/>
                  </a:cubicBezTo>
                  <a:cubicBezTo>
                    <a:pt x="82" y="99"/>
                    <a:pt x="85" y="107"/>
                    <a:pt x="82" y="113"/>
                  </a:cubicBezTo>
                  <a:cubicBezTo>
                    <a:pt x="80" y="118"/>
                    <a:pt x="72" y="121"/>
                    <a:pt x="67" y="123"/>
                  </a:cubicBezTo>
                  <a:cubicBezTo>
                    <a:pt x="66" y="124"/>
                    <a:pt x="64" y="124"/>
                    <a:pt x="63" y="125"/>
                  </a:cubicBezTo>
                  <a:cubicBezTo>
                    <a:pt x="62" y="126"/>
                    <a:pt x="64" y="129"/>
                    <a:pt x="65" y="130"/>
                  </a:cubicBezTo>
                  <a:cubicBezTo>
                    <a:pt x="68" y="133"/>
                    <a:pt x="71" y="137"/>
                    <a:pt x="73" y="142"/>
                  </a:cubicBezTo>
                  <a:cubicBezTo>
                    <a:pt x="75" y="148"/>
                    <a:pt x="76" y="154"/>
                    <a:pt x="71" y="159"/>
                  </a:cubicBezTo>
                  <a:cubicBezTo>
                    <a:pt x="66" y="164"/>
                    <a:pt x="60" y="168"/>
                    <a:pt x="61" y="176"/>
                  </a:cubicBezTo>
                  <a:cubicBezTo>
                    <a:pt x="62" y="188"/>
                    <a:pt x="70" y="199"/>
                    <a:pt x="74" y="210"/>
                  </a:cubicBezTo>
                  <a:cubicBezTo>
                    <a:pt x="82" y="236"/>
                    <a:pt x="58" y="255"/>
                    <a:pt x="36" y="261"/>
                  </a:cubicBezTo>
                  <a:cubicBezTo>
                    <a:pt x="24" y="264"/>
                    <a:pt x="12" y="266"/>
                    <a:pt x="0" y="267"/>
                  </a:cubicBezTo>
                  <a:cubicBezTo>
                    <a:pt x="8" y="259"/>
                    <a:pt x="8" y="259"/>
                    <a:pt x="8" y="259"/>
                  </a:cubicBezTo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5" name="Freeform 104"/>
            <p:cNvSpPr>
              <a:spLocks/>
            </p:cNvSpPr>
            <p:nvPr/>
          </p:nvSpPr>
          <p:spPr bwMode="auto">
            <a:xfrm>
              <a:off x="7143751" y="3236913"/>
              <a:ext cx="768350" cy="1833563"/>
            </a:xfrm>
            <a:custGeom>
              <a:avLst/>
              <a:gdLst>
                <a:gd name="T0" fmla="*/ 102 w 112"/>
                <a:gd name="T1" fmla="*/ 0 h 267"/>
                <a:gd name="T2" fmla="*/ 105 w 112"/>
                <a:gd name="T3" fmla="*/ 14 h 267"/>
                <a:gd name="T4" fmla="*/ 98 w 112"/>
                <a:gd name="T5" fmla="*/ 33 h 267"/>
                <a:gd name="T6" fmla="*/ 72 w 112"/>
                <a:gd name="T7" fmla="*/ 50 h 267"/>
                <a:gd name="T8" fmla="*/ 60 w 112"/>
                <a:gd name="T9" fmla="*/ 64 h 267"/>
                <a:gd name="T10" fmla="*/ 60 w 112"/>
                <a:gd name="T11" fmla="*/ 67 h 267"/>
                <a:gd name="T12" fmla="*/ 66 w 112"/>
                <a:gd name="T13" fmla="*/ 77 h 267"/>
                <a:gd name="T14" fmla="*/ 72 w 112"/>
                <a:gd name="T15" fmla="*/ 87 h 267"/>
                <a:gd name="T16" fmla="*/ 75 w 112"/>
                <a:gd name="T17" fmla="*/ 101 h 267"/>
                <a:gd name="T18" fmla="*/ 73 w 112"/>
                <a:gd name="T19" fmla="*/ 108 h 267"/>
                <a:gd name="T20" fmla="*/ 65 w 112"/>
                <a:gd name="T21" fmla="*/ 114 h 267"/>
                <a:gd name="T22" fmla="*/ 54 w 112"/>
                <a:gd name="T23" fmla="*/ 119 h 267"/>
                <a:gd name="T24" fmla="*/ 54 w 112"/>
                <a:gd name="T25" fmla="*/ 119 h 267"/>
                <a:gd name="T26" fmla="*/ 60 w 112"/>
                <a:gd name="T27" fmla="*/ 129 h 267"/>
                <a:gd name="T28" fmla="*/ 66 w 112"/>
                <a:gd name="T29" fmla="*/ 139 h 267"/>
                <a:gd name="T30" fmla="*/ 66 w 112"/>
                <a:gd name="T31" fmla="*/ 144 h 267"/>
                <a:gd name="T32" fmla="*/ 58 w 112"/>
                <a:gd name="T33" fmla="*/ 158 h 267"/>
                <a:gd name="T34" fmla="*/ 52 w 112"/>
                <a:gd name="T35" fmla="*/ 171 h 267"/>
                <a:gd name="T36" fmla="*/ 59 w 112"/>
                <a:gd name="T37" fmla="*/ 191 h 267"/>
                <a:gd name="T38" fmla="*/ 68 w 112"/>
                <a:gd name="T39" fmla="*/ 213 h 267"/>
                <a:gd name="T40" fmla="*/ 68 w 112"/>
                <a:gd name="T41" fmla="*/ 217 h 267"/>
                <a:gd name="T42" fmla="*/ 53 w 112"/>
                <a:gd name="T43" fmla="*/ 246 h 267"/>
                <a:gd name="T44" fmla="*/ 21 w 112"/>
                <a:gd name="T45" fmla="*/ 261 h 267"/>
                <a:gd name="T46" fmla="*/ 2 w 112"/>
                <a:gd name="T47" fmla="*/ 264 h 267"/>
                <a:gd name="T48" fmla="*/ 0 w 112"/>
                <a:gd name="T49" fmla="*/ 267 h 267"/>
                <a:gd name="T50" fmla="*/ 36 w 112"/>
                <a:gd name="T51" fmla="*/ 261 h 267"/>
                <a:gd name="T52" fmla="*/ 76 w 112"/>
                <a:gd name="T53" fmla="*/ 220 h 267"/>
                <a:gd name="T54" fmla="*/ 74 w 112"/>
                <a:gd name="T55" fmla="*/ 210 h 267"/>
                <a:gd name="T56" fmla="*/ 61 w 112"/>
                <a:gd name="T57" fmla="*/ 176 h 267"/>
                <a:gd name="T58" fmla="*/ 61 w 112"/>
                <a:gd name="T59" fmla="*/ 175 h 267"/>
                <a:gd name="T60" fmla="*/ 71 w 112"/>
                <a:gd name="T61" fmla="*/ 159 h 267"/>
                <a:gd name="T62" fmla="*/ 75 w 112"/>
                <a:gd name="T63" fmla="*/ 150 h 267"/>
                <a:gd name="T64" fmla="*/ 73 w 112"/>
                <a:gd name="T65" fmla="*/ 142 h 267"/>
                <a:gd name="T66" fmla="*/ 65 w 112"/>
                <a:gd name="T67" fmla="*/ 130 h 267"/>
                <a:gd name="T68" fmla="*/ 63 w 112"/>
                <a:gd name="T69" fmla="*/ 126 h 267"/>
                <a:gd name="T70" fmla="*/ 63 w 112"/>
                <a:gd name="T71" fmla="*/ 125 h 267"/>
                <a:gd name="T72" fmla="*/ 67 w 112"/>
                <a:gd name="T73" fmla="*/ 123 h 267"/>
                <a:gd name="T74" fmla="*/ 82 w 112"/>
                <a:gd name="T75" fmla="*/ 113 h 267"/>
                <a:gd name="T76" fmla="*/ 83 w 112"/>
                <a:gd name="T77" fmla="*/ 107 h 267"/>
                <a:gd name="T78" fmla="*/ 79 w 112"/>
                <a:gd name="T79" fmla="*/ 93 h 267"/>
                <a:gd name="T80" fmla="*/ 70 w 112"/>
                <a:gd name="T81" fmla="*/ 78 h 267"/>
                <a:gd name="T82" fmla="*/ 68 w 112"/>
                <a:gd name="T83" fmla="*/ 73 h 267"/>
                <a:gd name="T84" fmla="*/ 86 w 112"/>
                <a:gd name="T85" fmla="*/ 55 h 267"/>
                <a:gd name="T86" fmla="*/ 109 w 112"/>
                <a:gd name="T87" fmla="*/ 37 h 267"/>
                <a:gd name="T88" fmla="*/ 112 w 112"/>
                <a:gd name="T89" fmla="*/ 26 h 267"/>
                <a:gd name="T90" fmla="*/ 102 w 112"/>
                <a:gd name="T91" fmla="*/ 0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12" h="267">
                  <a:moveTo>
                    <a:pt x="102" y="0"/>
                  </a:moveTo>
                  <a:cubicBezTo>
                    <a:pt x="104" y="5"/>
                    <a:pt x="105" y="9"/>
                    <a:pt x="105" y="14"/>
                  </a:cubicBezTo>
                  <a:cubicBezTo>
                    <a:pt x="105" y="21"/>
                    <a:pt x="103" y="28"/>
                    <a:pt x="98" y="33"/>
                  </a:cubicBezTo>
                  <a:cubicBezTo>
                    <a:pt x="91" y="40"/>
                    <a:pt x="80" y="45"/>
                    <a:pt x="72" y="50"/>
                  </a:cubicBezTo>
                  <a:cubicBezTo>
                    <a:pt x="67" y="53"/>
                    <a:pt x="60" y="58"/>
                    <a:pt x="60" y="64"/>
                  </a:cubicBezTo>
                  <a:cubicBezTo>
                    <a:pt x="60" y="65"/>
                    <a:pt x="60" y="66"/>
                    <a:pt x="60" y="67"/>
                  </a:cubicBezTo>
                  <a:cubicBezTo>
                    <a:pt x="61" y="71"/>
                    <a:pt x="64" y="74"/>
                    <a:pt x="66" y="77"/>
                  </a:cubicBezTo>
                  <a:cubicBezTo>
                    <a:pt x="68" y="80"/>
                    <a:pt x="70" y="84"/>
                    <a:pt x="72" y="87"/>
                  </a:cubicBezTo>
                  <a:cubicBezTo>
                    <a:pt x="74" y="91"/>
                    <a:pt x="75" y="96"/>
                    <a:pt x="75" y="101"/>
                  </a:cubicBezTo>
                  <a:cubicBezTo>
                    <a:pt x="75" y="104"/>
                    <a:pt x="75" y="106"/>
                    <a:pt x="73" y="108"/>
                  </a:cubicBezTo>
                  <a:cubicBezTo>
                    <a:pt x="71" y="110"/>
                    <a:pt x="67" y="112"/>
                    <a:pt x="65" y="114"/>
                  </a:cubicBezTo>
                  <a:cubicBezTo>
                    <a:pt x="62" y="115"/>
                    <a:pt x="56" y="117"/>
                    <a:pt x="54" y="119"/>
                  </a:cubicBezTo>
                  <a:cubicBezTo>
                    <a:pt x="54" y="119"/>
                    <a:pt x="54" y="119"/>
                    <a:pt x="54" y="119"/>
                  </a:cubicBezTo>
                  <a:cubicBezTo>
                    <a:pt x="54" y="121"/>
                    <a:pt x="59" y="128"/>
                    <a:pt x="60" y="129"/>
                  </a:cubicBezTo>
                  <a:cubicBezTo>
                    <a:pt x="63" y="132"/>
                    <a:pt x="64" y="135"/>
                    <a:pt x="66" y="139"/>
                  </a:cubicBezTo>
                  <a:cubicBezTo>
                    <a:pt x="66" y="141"/>
                    <a:pt x="66" y="143"/>
                    <a:pt x="66" y="144"/>
                  </a:cubicBezTo>
                  <a:cubicBezTo>
                    <a:pt x="66" y="150"/>
                    <a:pt x="63" y="153"/>
                    <a:pt x="58" y="158"/>
                  </a:cubicBezTo>
                  <a:cubicBezTo>
                    <a:pt x="54" y="162"/>
                    <a:pt x="52" y="166"/>
                    <a:pt x="52" y="171"/>
                  </a:cubicBezTo>
                  <a:cubicBezTo>
                    <a:pt x="52" y="177"/>
                    <a:pt x="56" y="184"/>
                    <a:pt x="59" y="191"/>
                  </a:cubicBezTo>
                  <a:cubicBezTo>
                    <a:pt x="63" y="199"/>
                    <a:pt x="66" y="205"/>
                    <a:pt x="68" y="213"/>
                  </a:cubicBezTo>
                  <a:cubicBezTo>
                    <a:pt x="68" y="215"/>
                    <a:pt x="68" y="216"/>
                    <a:pt x="68" y="217"/>
                  </a:cubicBezTo>
                  <a:cubicBezTo>
                    <a:pt x="68" y="228"/>
                    <a:pt x="60" y="239"/>
                    <a:pt x="53" y="246"/>
                  </a:cubicBezTo>
                  <a:cubicBezTo>
                    <a:pt x="44" y="254"/>
                    <a:pt x="33" y="258"/>
                    <a:pt x="21" y="261"/>
                  </a:cubicBezTo>
                  <a:cubicBezTo>
                    <a:pt x="15" y="263"/>
                    <a:pt x="8" y="264"/>
                    <a:pt x="2" y="264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12" y="266"/>
                    <a:pt x="24" y="264"/>
                    <a:pt x="36" y="261"/>
                  </a:cubicBezTo>
                  <a:cubicBezTo>
                    <a:pt x="55" y="256"/>
                    <a:pt x="76" y="241"/>
                    <a:pt x="76" y="220"/>
                  </a:cubicBezTo>
                  <a:cubicBezTo>
                    <a:pt x="76" y="217"/>
                    <a:pt x="75" y="214"/>
                    <a:pt x="74" y="210"/>
                  </a:cubicBezTo>
                  <a:cubicBezTo>
                    <a:pt x="70" y="199"/>
                    <a:pt x="62" y="188"/>
                    <a:pt x="61" y="176"/>
                  </a:cubicBezTo>
                  <a:cubicBezTo>
                    <a:pt x="61" y="176"/>
                    <a:pt x="61" y="175"/>
                    <a:pt x="61" y="175"/>
                  </a:cubicBezTo>
                  <a:cubicBezTo>
                    <a:pt x="61" y="168"/>
                    <a:pt x="66" y="163"/>
                    <a:pt x="71" y="159"/>
                  </a:cubicBezTo>
                  <a:cubicBezTo>
                    <a:pt x="74" y="156"/>
                    <a:pt x="75" y="153"/>
                    <a:pt x="75" y="150"/>
                  </a:cubicBezTo>
                  <a:cubicBezTo>
                    <a:pt x="75" y="148"/>
                    <a:pt x="74" y="145"/>
                    <a:pt x="73" y="142"/>
                  </a:cubicBezTo>
                  <a:cubicBezTo>
                    <a:pt x="71" y="137"/>
                    <a:pt x="68" y="133"/>
                    <a:pt x="65" y="130"/>
                  </a:cubicBezTo>
                  <a:cubicBezTo>
                    <a:pt x="64" y="129"/>
                    <a:pt x="63" y="127"/>
                    <a:pt x="63" y="126"/>
                  </a:cubicBezTo>
                  <a:cubicBezTo>
                    <a:pt x="63" y="126"/>
                    <a:pt x="63" y="125"/>
                    <a:pt x="63" y="125"/>
                  </a:cubicBezTo>
                  <a:cubicBezTo>
                    <a:pt x="64" y="124"/>
                    <a:pt x="66" y="124"/>
                    <a:pt x="67" y="123"/>
                  </a:cubicBezTo>
                  <a:cubicBezTo>
                    <a:pt x="72" y="121"/>
                    <a:pt x="80" y="118"/>
                    <a:pt x="82" y="113"/>
                  </a:cubicBezTo>
                  <a:cubicBezTo>
                    <a:pt x="83" y="111"/>
                    <a:pt x="83" y="109"/>
                    <a:pt x="83" y="107"/>
                  </a:cubicBezTo>
                  <a:cubicBezTo>
                    <a:pt x="83" y="103"/>
                    <a:pt x="81" y="97"/>
                    <a:pt x="79" y="93"/>
                  </a:cubicBezTo>
                  <a:cubicBezTo>
                    <a:pt x="77" y="88"/>
                    <a:pt x="73" y="83"/>
                    <a:pt x="70" y="78"/>
                  </a:cubicBezTo>
                  <a:cubicBezTo>
                    <a:pt x="69" y="76"/>
                    <a:pt x="68" y="75"/>
                    <a:pt x="68" y="73"/>
                  </a:cubicBezTo>
                  <a:cubicBezTo>
                    <a:pt x="68" y="65"/>
                    <a:pt x="80" y="59"/>
                    <a:pt x="86" y="55"/>
                  </a:cubicBezTo>
                  <a:cubicBezTo>
                    <a:pt x="95" y="50"/>
                    <a:pt x="105" y="46"/>
                    <a:pt x="109" y="37"/>
                  </a:cubicBezTo>
                  <a:cubicBezTo>
                    <a:pt x="111" y="33"/>
                    <a:pt x="112" y="30"/>
                    <a:pt x="112" y="26"/>
                  </a:cubicBezTo>
                  <a:cubicBezTo>
                    <a:pt x="112" y="17"/>
                    <a:pt x="107" y="8"/>
                    <a:pt x="102" y="0"/>
                  </a:cubicBezTo>
                </a:path>
              </a:pathLst>
            </a:custGeom>
            <a:solidFill>
              <a:srgbClr val="8592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6" name="Freeform 105"/>
            <p:cNvSpPr>
              <a:spLocks/>
            </p:cNvSpPr>
            <p:nvPr/>
          </p:nvSpPr>
          <p:spPr bwMode="auto">
            <a:xfrm>
              <a:off x="6586538" y="5014913"/>
              <a:ext cx="611188" cy="920750"/>
            </a:xfrm>
            <a:custGeom>
              <a:avLst/>
              <a:gdLst>
                <a:gd name="T0" fmla="*/ 81 w 89"/>
                <a:gd name="T1" fmla="*/ 8 h 134"/>
                <a:gd name="T2" fmla="*/ 36 w 89"/>
                <a:gd name="T3" fmla="*/ 14 h 134"/>
                <a:gd name="T4" fmla="*/ 18 w 89"/>
                <a:gd name="T5" fmla="*/ 74 h 134"/>
                <a:gd name="T6" fmla="*/ 35 w 89"/>
                <a:gd name="T7" fmla="*/ 129 h 134"/>
                <a:gd name="T8" fmla="*/ 25 w 89"/>
                <a:gd name="T9" fmla="*/ 132 h 134"/>
                <a:gd name="T10" fmla="*/ 22 w 89"/>
                <a:gd name="T11" fmla="*/ 134 h 134"/>
                <a:gd name="T12" fmla="*/ 20 w 89"/>
                <a:gd name="T13" fmla="*/ 130 h 134"/>
                <a:gd name="T14" fmla="*/ 9 w 89"/>
                <a:gd name="T15" fmla="*/ 101 h 134"/>
                <a:gd name="T16" fmla="*/ 1 w 89"/>
                <a:gd name="T17" fmla="*/ 45 h 134"/>
                <a:gd name="T18" fmla="*/ 17 w 89"/>
                <a:gd name="T19" fmla="*/ 16 h 134"/>
                <a:gd name="T20" fmla="*/ 50 w 89"/>
                <a:gd name="T21" fmla="*/ 8 h 134"/>
                <a:gd name="T22" fmla="*/ 89 w 89"/>
                <a:gd name="T23" fmla="*/ 0 h 134"/>
                <a:gd name="T24" fmla="*/ 81 w 89"/>
                <a:gd name="T25" fmla="*/ 8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9" h="134">
                  <a:moveTo>
                    <a:pt x="81" y="8"/>
                  </a:moveTo>
                  <a:cubicBezTo>
                    <a:pt x="66" y="9"/>
                    <a:pt x="51" y="8"/>
                    <a:pt x="36" y="14"/>
                  </a:cubicBezTo>
                  <a:cubicBezTo>
                    <a:pt x="14" y="22"/>
                    <a:pt x="15" y="54"/>
                    <a:pt x="18" y="74"/>
                  </a:cubicBezTo>
                  <a:cubicBezTo>
                    <a:pt x="21" y="93"/>
                    <a:pt x="27" y="111"/>
                    <a:pt x="35" y="129"/>
                  </a:cubicBezTo>
                  <a:cubicBezTo>
                    <a:pt x="32" y="130"/>
                    <a:pt x="28" y="131"/>
                    <a:pt x="25" y="132"/>
                  </a:cubicBezTo>
                  <a:cubicBezTo>
                    <a:pt x="23" y="133"/>
                    <a:pt x="23" y="133"/>
                    <a:pt x="22" y="134"/>
                  </a:cubicBezTo>
                  <a:cubicBezTo>
                    <a:pt x="21" y="134"/>
                    <a:pt x="21" y="132"/>
                    <a:pt x="20" y="130"/>
                  </a:cubicBezTo>
                  <a:cubicBezTo>
                    <a:pt x="16" y="120"/>
                    <a:pt x="12" y="111"/>
                    <a:pt x="9" y="101"/>
                  </a:cubicBezTo>
                  <a:cubicBezTo>
                    <a:pt x="4" y="82"/>
                    <a:pt x="0" y="64"/>
                    <a:pt x="1" y="45"/>
                  </a:cubicBezTo>
                  <a:cubicBezTo>
                    <a:pt x="2" y="34"/>
                    <a:pt x="8" y="24"/>
                    <a:pt x="17" y="16"/>
                  </a:cubicBezTo>
                  <a:cubicBezTo>
                    <a:pt x="25" y="10"/>
                    <a:pt x="39" y="9"/>
                    <a:pt x="50" y="8"/>
                  </a:cubicBezTo>
                  <a:cubicBezTo>
                    <a:pt x="63" y="7"/>
                    <a:pt x="76" y="2"/>
                    <a:pt x="89" y="0"/>
                  </a:cubicBezTo>
                  <a:cubicBezTo>
                    <a:pt x="81" y="8"/>
                    <a:pt x="81" y="8"/>
                    <a:pt x="81" y="8"/>
                  </a:cubicBezTo>
                </a:path>
              </a:pathLst>
            </a:custGeom>
            <a:solidFill>
              <a:srgbClr val="8592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7" name="Freeform 106"/>
            <p:cNvSpPr>
              <a:spLocks/>
            </p:cNvSpPr>
            <p:nvPr/>
          </p:nvSpPr>
          <p:spPr bwMode="auto">
            <a:xfrm>
              <a:off x="7115176" y="1905000"/>
              <a:ext cx="247650" cy="947738"/>
            </a:xfrm>
            <a:custGeom>
              <a:avLst/>
              <a:gdLst>
                <a:gd name="T0" fmla="*/ 0 w 36"/>
                <a:gd name="T1" fmla="*/ 0 h 138"/>
                <a:gd name="T2" fmla="*/ 23 w 36"/>
                <a:gd name="T3" fmla="*/ 49 h 138"/>
                <a:gd name="T4" fmla="*/ 25 w 36"/>
                <a:gd name="T5" fmla="*/ 80 h 138"/>
                <a:gd name="T6" fmla="*/ 29 w 36"/>
                <a:gd name="T7" fmla="*/ 111 h 138"/>
                <a:gd name="T8" fmla="*/ 36 w 36"/>
                <a:gd name="T9" fmla="*/ 138 h 138"/>
                <a:gd name="T10" fmla="*/ 15 w 36"/>
                <a:gd name="T11" fmla="*/ 100 h 138"/>
                <a:gd name="T12" fmla="*/ 12 w 36"/>
                <a:gd name="T13" fmla="*/ 69 h 138"/>
                <a:gd name="T14" fmla="*/ 12 w 36"/>
                <a:gd name="T15" fmla="*/ 42 h 138"/>
                <a:gd name="T16" fmla="*/ 0 w 36"/>
                <a:gd name="T17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" h="138">
                  <a:moveTo>
                    <a:pt x="0" y="0"/>
                  </a:moveTo>
                  <a:cubicBezTo>
                    <a:pt x="9" y="15"/>
                    <a:pt x="20" y="32"/>
                    <a:pt x="23" y="49"/>
                  </a:cubicBezTo>
                  <a:cubicBezTo>
                    <a:pt x="24" y="60"/>
                    <a:pt x="25" y="70"/>
                    <a:pt x="25" y="80"/>
                  </a:cubicBezTo>
                  <a:cubicBezTo>
                    <a:pt x="26" y="91"/>
                    <a:pt x="27" y="101"/>
                    <a:pt x="29" y="111"/>
                  </a:cubicBezTo>
                  <a:cubicBezTo>
                    <a:pt x="30" y="120"/>
                    <a:pt x="31" y="130"/>
                    <a:pt x="36" y="138"/>
                  </a:cubicBezTo>
                  <a:cubicBezTo>
                    <a:pt x="25" y="127"/>
                    <a:pt x="17" y="115"/>
                    <a:pt x="15" y="100"/>
                  </a:cubicBezTo>
                  <a:cubicBezTo>
                    <a:pt x="13" y="91"/>
                    <a:pt x="12" y="79"/>
                    <a:pt x="12" y="69"/>
                  </a:cubicBezTo>
                  <a:cubicBezTo>
                    <a:pt x="11" y="60"/>
                    <a:pt x="14" y="51"/>
                    <a:pt x="12" y="42"/>
                  </a:cubicBezTo>
                  <a:cubicBezTo>
                    <a:pt x="10" y="27"/>
                    <a:pt x="7" y="14"/>
                    <a:pt x="0" y="0"/>
                  </a:cubicBezTo>
                  <a:close/>
                </a:path>
              </a:pathLst>
            </a:custGeom>
            <a:solidFill>
              <a:srgbClr val="8592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2" name="Freeform 107"/>
            <p:cNvSpPr>
              <a:spLocks/>
            </p:cNvSpPr>
            <p:nvPr/>
          </p:nvSpPr>
          <p:spPr bwMode="auto">
            <a:xfrm>
              <a:off x="4011613" y="1266825"/>
              <a:ext cx="3873500" cy="4668838"/>
            </a:xfrm>
            <a:custGeom>
              <a:avLst/>
              <a:gdLst>
                <a:gd name="T0" fmla="*/ 372 w 564"/>
                <a:gd name="T1" fmla="*/ 23 h 680"/>
                <a:gd name="T2" fmla="*/ 272 w 564"/>
                <a:gd name="T3" fmla="*/ 1 h 680"/>
                <a:gd name="T4" fmla="*/ 166 w 564"/>
                <a:gd name="T5" fmla="*/ 17 h 680"/>
                <a:gd name="T6" fmla="*/ 77 w 564"/>
                <a:gd name="T7" fmla="*/ 71 h 680"/>
                <a:gd name="T8" fmla="*/ 45 w 564"/>
                <a:gd name="T9" fmla="*/ 111 h 680"/>
                <a:gd name="T10" fmla="*/ 24 w 564"/>
                <a:gd name="T11" fmla="*/ 152 h 680"/>
                <a:gd name="T12" fmla="*/ 4 w 564"/>
                <a:gd name="T13" fmla="*/ 227 h 680"/>
                <a:gd name="T14" fmla="*/ 7 w 564"/>
                <a:gd name="T15" fmla="*/ 302 h 680"/>
                <a:gd name="T16" fmla="*/ 32 w 564"/>
                <a:gd name="T17" fmla="*/ 374 h 680"/>
                <a:gd name="T18" fmla="*/ 50 w 564"/>
                <a:gd name="T19" fmla="*/ 406 h 680"/>
                <a:gd name="T20" fmla="*/ 73 w 564"/>
                <a:gd name="T21" fmla="*/ 435 h 680"/>
                <a:gd name="T22" fmla="*/ 111 w 564"/>
                <a:gd name="T23" fmla="*/ 500 h 680"/>
                <a:gd name="T24" fmla="*/ 119 w 564"/>
                <a:gd name="T25" fmla="*/ 537 h 680"/>
                <a:gd name="T26" fmla="*/ 120 w 564"/>
                <a:gd name="T27" fmla="*/ 576 h 680"/>
                <a:gd name="T28" fmla="*/ 74 w 564"/>
                <a:gd name="T29" fmla="*/ 671 h 680"/>
                <a:gd name="T30" fmla="*/ 230 w 564"/>
                <a:gd name="T31" fmla="*/ 675 h 680"/>
                <a:gd name="T32" fmla="*/ 396 w 564"/>
                <a:gd name="T33" fmla="*/ 680 h 680"/>
                <a:gd name="T34" fmla="*/ 397 w 564"/>
                <a:gd name="T35" fmla="*/ 680 h 680"/>
                <a:gd name="T36" fmla="*/ 378 w 564"/>
                <a:gd name="T37" fmla="*/ 607 h 680"/>
                <a:gd name="T38" fmla="*/ 388 w 564"/>
                <a:gd name="T39" fmla="*/ 566 h 680"/>
                <a:gd name="T40" fmla="*/ 403 w 564"/>
                <a:gd name="T41" fmla="*/ 557 h 680"/>
                <a:gd name="T42" fmla="*/ 441 w 564"/>
                <a:gd name="T43" fmla="*/ 553 h 680"/>
                <a:gd name="T44" fmla="*/ 477 w 564"/>
                <a:gd name="T45" fmla="*/ 548 h 680"/>
                <a:gd name="T46" fmla="*/ 509 w 564"/>
                <a:gd name="T47" fmla="*/ 533 h 680"/>
                <a:gd name="T48" fmla="*/ 524 w 564"/>
                <a:gd name="T49" fmla="*/ 500 h 680"/>
                <a:gd name="T50" fmla="*/ 515 w 564"/>
                <a:gd name="T51" fmla="*/ 478 h 680"/>
                <a:gd name="T52" fmla="*/ 514 w 564"/>
                <a:gd name="T53" fmla="*/ 445 h 680"/>
                <a:gd name="T54" fmla="*/ 522 w 564"/>
                <a:gd name="T55" fmla="*/ 426 h 680"/>
                <a:gd name="T56" fmla="*/ 516 w 564"/>
                <a:gd name="T57" fmla="*/ 416 h 680"/>
                <a:gd name="T58" fmla="*/ 510 w 564"/>
                <a:gd name="T59" fmla="*/ 406 h 680"/>
                <a:gd name="T60" fmla="*/ 521 w 564"/>
                <a:gd name="T61" fmla="*/ 401 h 680"/>
                <a:gd name="T62" fmla="*/ 529 w 564"/>
                <a:gd name="T63" fmla="*/ 395 h 680"/>
                <a:gd name="T64" fmla="*/ 528 w 564"/>
                <a:gd name="T65" fmla="*/ 374 h 680"/>
                <a:gd name="T66" fmla="*/ 522 w 564"/>
                <a:gd name="T67" fmla="*/ 364 h 680"/>
                <a:gd name="T68" fmla="*/ 516 w 564"/>
                <a:gd name="T69" fmla="*/ 354 h 680"/>
                <a:gd name="T70" fmla="*/ 528 w 564"/>
                <a:gd name="T71" fmla="*/ 337 h 680"/>
                <a:gd name="T72" fmla="*/ 554 w 564"/>
                <a:gd name="T73" fmla="*/ 320 h 680"/>
                <a:gd name="T74" fmla="*/ 556 w 564"/>
                <a:gd name="T75" fmla="*/ 285 h 680"/>
                <a:gd name="T76" fmla="*/ 527 w 564"/>
                <a:gd name="T77" fmla="*/ 260 h 680"/>
                <a:gd name="T78" fmla="*/ 475 w 564"/>
                <a:gd name="T79" fmla="*/ 211 h 680"/>
                <a:gd name="T80" fmla="*/ 469 w 564"/>
                <a:gd name="T81" fmla="*/ 175 h 680"/>
                <a:gd name="T82" fmla="*/ 463 w 564"/>
                <a:gd name="T83" fmla="*/ 119 h 680"/>
                <a:gd name="T84" fmla="*/ 372 w 564"/>
                <a:gd name="T85" fmla="*/ 23 h 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64" h="680">
                  <a:moveTo>
                    <a:pt x="372" y="23"/>
                  </a:moveTo>
                  <a:cubicBezTo>
                    <a:pt x="341" y="8"/>
                    <a:pt x="307" y="2"/>
                    <a:pt x="272" y="1"/>
                  </a:cubicBezTo>
                  <a:cubicBezTo>
                    <a:pt x="237" y="0"/>
                    <a:pt x="200" y="5"/>
                    <a:pt x="166" y="17"/>
                  </a:cubicBezTo>
                  <a:cubicBezTo>
                    <a:pt x="133" y="28"/>
                    <a:pt x="102" y="46"/>
                    <a:pt x="77" y="71"/>
                  </a:cubicBezTo>
                  <a:cubicBezTo>
                    <a:pt x="65" y="83"/>
                    <a:pt x="54" y="96"/>
                    <a:pt x="45" y="111"/>
                  </a:cubicBezTo>
                  <a:cubicBezTo>
                    <a:pt x="37" y="124"/>
                    <a:pt x="31" y="138"/>
                    <a:pt x="24" y="152"/>
                  </a:cubicBezTo>
                  <a:cubicBezTo>
                    <a:pt x="13" y="175"/>
                    <a:pt x="7" y="202"/>
                    <a:pt x="4" y="227"/>
                  </a:cubicBezTo>
                  <a:cubicBezTo>
                    <a:pt x="0" y="252"/>
                    <a:pt x="2" y="278"/>
                    <a:pt x="7" y="302"/>
                  </a:cubicBezTo>
                  <a:cubicBezTo>
                    <a:pt x="12" y="328"/>
                    <a:pt x="21" y="351"/>
                    <a:pt x="32" y="374"/>
                  </a:cubicBezTo>
                  <a:cubicBezTo>
                    <a:pt x="37" y="385"/>
                    <a:pt x="43" y="396"/>
                    <a:pt x="50" y="406"/>
                  </a:cubicBezTo>
                  <a:cubicBezTo>
                    <a:pt x="57" y="416"/>
                    <a:pt x="66" y="425"/>
                    <a:pt x="73" y="435"/>
                  </a:cubicBezTo>
                  <a:cubicBezTo>
                    <a:pt x="88" y="455"/>
                    <a:pt x="101" y="477"/>
                    <a:pt x="111" y="500"/>
                  </a:cubicBezTo>
                  <a:cubicBezTo>
                    <a:pt x="115" y="512"/>
                    <a:pt x="117" y="525"/>
                    <a:pt x="119" y="537"/>
                  </a:cubicBezTo>
                  <a:cubicBezTo>
                    <a:pt x="121" y="550"/>
                    <a:pt x="121" y="563"/>
                    <a:pt x="120" y="576"/>
                  </a:cubicBezTo>
                  <a:cubicBezTo>
                    <a:pt x="117" y="612"/>
                    <a:pt x="96" y="643"/>
                    <a:pt x="74" y="671"/>
                  </a:cubicBezTo>
                  <a:cubicBezTo>
                    <a:pt x="126" y="672"/>
                    <a:pt x="178" y="673"/>
                    <a:pt x="230" y="675"/>
                  </a:cubicBezTo>
                  <a:cubicBezTo>
                    <a:pt x="285" y="676"/>
                    <a:pt x="341" y="678"/>
                    <a:pt x="396" y="680"/>
                  </a:cubicBezTo>
                  <a:cubicBezTo>
                    <a:pt x="397" y="680"/>
                    <a:pt x="397" y="680"/>
                    <a:pt x="397" y="680"/>
                  </a:cubicBezTo>
                  <a:cubicBezTo>
                    <a:pt x="386" y="656"/>
                    <a:pt x="379" y="633"/>
                    <a:pt x="378" y="607"/>
                  </a:cubicBezTo>
                  <a:cubicBezTo>
                    <a:pt x="378" y="592"/>
                    <a:pt x="378" y="577"/>
                    <a:pt x="388" y="566"/>
                  </a:cubicBezTo>
                  <a:cubicBezTo>
                    <a:pt x="392" y="561"/>
                    <a:pt x="398" y="559"/>
                    <a:pt x="403" y="557"/>
                  </a:cubicBezTo>
                  <a:cubicBezTo>
                    <a:pt x="415" y="554"/>
                    <a:pt x="429" y="554"/>
                    <a:pt x="441" y="553"/>
                  </a:cubicBezTo>
                  <a:cubicBezTo>
                    <a:pt x="453" y="552"/>
                    <a:pt x="465" y="551"/>
                    <a:pt x="477" y="548"/>
                  </a:cubicBezTo>
                  <a:cubicBezTo>
                    <a:pt x="489" y="545"/>
                    <a:pt x="500" y="541"/>
                    <a:pt x="509" y="533"/>
                  </a:cubicBezTo>
                  <a:cubicBezTo>
                    <a:pt x="517" y="525"/>
                    <a:pt x="526" y="513"/>
                    <a:pt x="524" y="500"/>
                  </a:cubicBezTo>
                  <a:cubicBezTo>
                    <a:pt x="522" y="492"/>
                    <a:pt x="519" y="486"/>
                    <a:pt x="515" y="478"/>
                  </a:cubicBezTo>
                  <a:cubicBezTo>
                    <a:pt x="510" y="467"/>
                    <a:pt x="504" y="455"/>
                    <a:pt x="514" y="445"/>
                  </a:cubicBezTo>
                  <a:cubicBezTo>
                    <a:pt x="520" y="439"/>
                    <a:pt x="524" y="435"/>
                    <a:pt x="522" y="426"/>
                  </a:cubicBezTo>
                  <a:cubicBezTo>
                    <a:pt x="520" y="422"/>
                    <a:pt x="519" y="419"/>
                    <a:pt x="516" y="416"/>
                  </a:cubicBezTo>
                  <a:cubicBezTo>
                    <a:pt x="515" y="415"/>
                    <a:pt x="509" y="407"/>
                    <a:pt x="510" y="406"/>
                  </a:cubicBezTo>
                  <a:cubicBezTo>
                    <a:pt x="512" y="404"/>
                    <a:pt x="518" y="402"/>
                    <a:pt x="521" y="401"/>
                  </a:cubicBezTo>
                  <a:cubicBezTo>
                    <a:pt x="523" y="399"/>
                    <a:pt x="527" y="397"/>
                    <a:pt x="529" y="395"/>
                  </a:cubicBezTo>
                  <a:cubicBezTo>
                    <a:pt x="534" y="390"/>
                    <a:pt x="530" y="379"/>
                    <a:pt x="528" y="374"/>
                  </a:cubicBezTo>
                  <a:cubicBezTo>
                    <a:pt x="526" y="371"/>
                    <a:pt x="524" y="367"/>
                    <a:pt x="522" y="364"/>
                  </a:cubicBezTo>
                  <a:cubicBezTo>
                    <a:pt x="520" y="361"/>
                    <a:pt x="517" y="358"/>
                    <a:pt x="516" y="354"/>
                  </a:cubicBezTo>
                  <a:cubicBezTo>
                    <a:pt x="514" y="347"/>
                    <a:pt x="522" y="340"/>
                    <a:pt x="528" y="337"/>
                  </a:cubicBezTo>
                  <a:cubicBezTo>
                    <a:pt x="536" y="332"/>
                    <a:pt x="547" y="327"/>
                    <a:pt x="554" y="320"/>
                  </a:cubicBezTo>
                  <a:cubicBezTo>
                    <a:pt x="563" y="310"/>
                    <a:pt x="564" y="295"/>
                    <a:pt x="556" y="285"/>
                  </a:cubicBezTo>
                  <a:cubicBezTo>
                    <a:pt x="549" y="275"/>
                    <a:pt x="537" y="267"/>
                    <a:pt x="527" y="260"/>
                  </a:cubicBezTo>
                  <a:cubicBezTo>
                    <a:pt x="508" y="246"/>
                    <a:pt x="483" y="235"/>
                    <a:pt x="475" y="211"/>
                  </a:cubicBezTo>
                  <a:cubicBezTo>
                    <a:pt x="471" y="199"/>
                    <a:pt x="471" y="186"/>
                    <a:pt x="469" y="175"/>
                  </a:cubicBezTo>
                  <a:cubicBezTo>
                    <a:pt x="467" y="156"/>
                    <a:pt x="468" y="137"/>
                    <a:pt x="463" y="119"/>
                  </a:cubicBezTo>
                  <a:cubicBezTo>
                    <a:pt x="449" y="75"/>
                    <a:pt x="412" y="43"/>
                    <a:pt x="372" y="2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3" name="Freeform 108"/>
            <p:cNvSpPr>
              <a:spLocks/>
            </p:cNvSpPr>
            <p:nvPr/>
          </p:nvSpPr>
          <p:spPr bwMode="auto">
            <a:xfrm>
              <a:off x="4059238" y="1314450"/>
              <a:ext cx="3778250" cy="4572000"/>
            </a:xfrm>
            <a:custGeom>
              <a:avLst/>
              <a:gdLst>
                <a:gd name="T0" fmla="*/ 79 w 550"/>
                <a:gd name="T1" fmla="*/ 658 h 666"/>
                <a:gd name="T2" fmla="*/ 119 w 550"/>
                <a:gd name="T3" fmla="*/ 569 h 666"/>
                <a:gd name="T4" fmla="*/ 118 w 550"/>
                <a:gd name="T5" fmla="*/ 529 h 666"/>
                <a:gd name="T6" fmla="*/ 117 w 550"/>
                <a:gd name="T7" fmla="*/ 524 h 666"/>
                <a:gd name="T8" fmla="*/ 109 w 550"/>
                <a:gd name="T9" fmla="*/ 491 h 666"/>
                <a:gd name="T10" fmla="*/ 71 w 550"/>
                <a:gd name="T11" fmla="*/ 425 h 666"/>
                <a:gd name="T12" fmla="*/ 60 w 550"/>
                <a:gd name="T13" fmla="*/ 411 h 666"/>
                <a:gd name="T14" fmla="*/ 48 w 550"/>
                <a:gd name="T15" fmla="*/ 395 h 666"/>
                <a:gd name="T16" fmla="*/ 30 w 550"/>
                <a:gd name="T17" fmla="*/ 364 h 666"/>
                <a:gd name="T18" fmla="*/ 6 w 550"/>
                <a:gd name="T19" fmla="*/ 294 h 666"/>
                <a:gd name="T20" fmla="*/ 3 w 550"/>
                <a:gd name="T21" fmla="*/ 221 h 666"/>
                <a:gd name="T22" fmla="*/ 23 w 550"/>
                <a:gd name="T23" fmla="*/ 148 h 666"/>
                <a:gd name="T24" fmla="*/ 26 w 550"/>
                <a:gd name="T25" fmla="*/ 141 h 666"/>
                <a:gd name="T26" fmla="*/ 43 w 550"/>
                <a:gd name="T27" fmla="*/ 107 h 666"/>
                <a:gd name="T28" fmla="*/ 74 w 550"/>
                <a:gd name="T29" fmla="*/ 68 h 666"/>
                <a:gd name="T30" fmla="*/ 161 w 550"/>
                <a:gd name="T31" fmla="*/ 16 h 666"/>
                <a:gd name="T32" fmla="*/ 256 w 550"/>
                <a:gd name="T33" fmla="*/ 0 h 666"/>
                <a:gd name="T34" fmla="*/ 265 w 550"/>
                <a:gd name="T35" fmla="*/ 0 h 666"/>
                <a:gd name="T36" fmla="*/ 363 w 550"/>
                <a:gd name="T37" fmla="*/ 21 h 666"/>
                <a:gd name="T38" fmla="*/ 450 w 550"/>
                <a:gd name="T39" fmla="*/ 114 h 666"/>
                <a:gd name="T40" fmla="*/ 455 w 550"/>
                <a:gd name="T41" fmla="*/ 149 h 666"/>
                <a:gd name="T42" fmla="*/ 456 w 550"/>
                <a:gd name="T43" fmla="*/ 168 h 666"/>
                <a:gd name="T44" fmla="*/ 457 w 550"/>
                <a:gd name="T45" fmla="*/ 175 h 666"/>
                <a:gd name="T46" fmla="*/ 462 w 550"/>
                <a:gd name="T47" fmla="*/ 205 h 666"/>
                <a:gd name="T48" fmla="*/ 504 w 550"/>
                <a:gd name="T49" fmla="*/ 250 h 666"/>
                <a:gd name="T50" fmla="*/ 517 w 550"/>
                <a:gd name="T51" fmla="*/ 258 h 666"/>
                <a:gd name="T52" fmla="*/ 521 w 550"/>
                <a:gd name="T53" fmla="*/ 261 h 666"/>
                <a:gd name="T54" fmla="*/ 544 w 550"/>
                <a:gd name="T55" fmla="*/ 281 h 666"/>
                <a:gd name="T56" fmla="*/ 543 w 550"/>
                <a:gd name="T57" fmla="*/ 309 h 666"/>
                <a:gd name="T58" fmla="*/ 524 w 550"/>
                <a:gd name="T59" fmla="*/ 321 h 666"/>
                <a:gd name="T60" fmla="*/ 517 w 550"/>
                <a:gd name="T61" fmla="*/ 325 h 666"/>
                <a:gd name="T62" fmla="*/ 504 w 550"/>
                <a:gd name="T63" fmla="*/ 349 h 666"/>
                <a:gd name="T64" fmla="*/ 508 w 550"/>
                <a:gd name="T65" fmla="*/ 357 h 666"/>
                <a:gd name="T66" fmla="*/ 510 w 550"/>
                <a:gd name="T67" fmla="*/ 360 h 666"/>
                <a:gd name="T68" fmla="*/ 516 w 550"/>
                <a:gd name="T69" fmla="*/ 370 h 666"/>
                <a:gd name="T70" fmla="*/ 518 w 550"/>
                <a:gd name="T71" fmla="*/ 384 h 666"/>
                <a:gd name="T72" fmla="*/ 512 w 550"/>
                <a:gd name="T73" fmla="*/ 388 h 666"/>
                <a:gd name="T74" fmla="*/ 511 w 550"/>
                <a:gd name="T75" fmla="*/ 388 h 666"/>
                <a:gd name="T76" fmla="*/ 507 w 550"/>
                <a:gd name="T77" fmla="*/ 390 h 666"/>
                <a:gd name="T78" fmla="*/ 499 w 550"/>
                <a:gd name="T79" fmla="*/ 395 h 666"/>
                <a:gd name="T80" fmla="*/ 503 w 550"/>
                <a:gd name="T81" fmla="*/ 411 h 666"/>
                <a:gd name="T82" fmla="*/ 504 w 550"/>
                <a:gd name="T83" fmla="*/ 412 h 666"/>
                <a:gd name="T84" fmla="*/ 509 w 550"/>
                <a:gd name="T85" fmla="*/ 421 h 666"/>
                <a:gd name="T86" fmla="*/ 504 w 550"/>
                <a:gd name="T87" fmla="*/ 433 h 666"/>
                <a:gd name="T88" fmla="*/ 503 w 550"/>
                <a:gd name="T89" fmla="*/ 433 h 666"/>
                <a:gd name="T90" fmla="*/ 502 w 550"/>
                <a:gd name="T91" fmla="*/ 473 h 666"/>
                <a:gd name="T92" fmla="*/ 503 w 550"/>
                <a:gd name="T93" fmla="*/ 474 h 666"/>
                <a:gd name="T94" fmla="*/ 511 w 550"/>
                <a:gd name="T95" fmla="*/ 495 h 666"/>
                <a:gd name="T96" fmla="*/ 498 w 550"/>
                <a:gd name="T97" fmla="*/ 521 h 666"/>
                <a:gd name="T98" fmla="*/ 468 w 550"/>
                <a:gd name="T99" fmla="*/ 535 h 666"/>
                <a:gd name="T100" fmla="*/ 434 w 550"/>
                <a:gd name="T101" fmla="*/ 540 h 666"/>
                <a:gd name="T102" fmla="*/ 426 w 550"/>
                <a:gd name="T103" fmla="*/ 541 h 666"/>
                <a:gd name="T104" fmla="*/ 394 w 550"/>
                <a:gd name="T105" fmla="*/ 545 h 666"/>
                <a:gd name="T106" fmla="*/ 376 w 550"/>
                <a:gd name="T107" fmla="*/ 555 h 666"/>
                <a:gd name="T108" fmla="*/ 365 w 550"/>
                <a:gd name="T109" fmla="*/ 600 h 666"/>
                <a:gd name="T110" fmla="*/ 381 w 550"/>
                <a:gd name="T111" fmla="*/ 666 h 666"/>
                <a:gd name="T112" fmla="*/ 79 w 550"/>
                <a:gd name="T113" fmla="*/ 65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50" h="666">
                  <a:moveTo>
                    <a:pt x="79" y="658"/>
                  </a:moveTo>
                  <a:cubicBezTo>
                    <a:pt x="99" y="632"/>
                    <a:pt x="116" y="603"/>
                    <a:pt x="119" y="569"/>
                  </a:cubicBezTo>
                  <a:cubicBezTo>
                    <a:pt x="120" y="558"/>
                    <a:pt x="121" y="543"/>
                    <a:pt x="118" y="529"/>
                  </a:cubicBezTo>
                  <a:cubicBezTo>
                    <a:pt x="117" y="524"/>
                    <a:pt x="117" y="524"/>
                    <a:pt x="117" y="524"/>
                  </a:cubicBezTo>
                  <a:cubicBezTo>
                    <a:pt x="115" y="513"/>
                    <a:pt x="113" y="501"/>
                    <a:pt x="109" y="491"/>
                  </a:cubicBezTo>
                  <a:cubicBezTo>
                    <a:pt x="101" y="470"/>
                    <a:pt x="88" y="449"/>
                    <a:pt x="71" y="425"/>
                  </a:cubicBezTo>
                  <a:cubicBezTo>
                    <a:pt x="67" y="420"/>
                    <a:pt x="64" y="415"/>
                    <a:pt x="60" y="411"/>
                  </a:cubicBezTo>
                  <a:cubicBezTo>
                    <a:pt x="56" y="406"/>
                    <a:pt x="52" y="401"/>
                    <a:pt x="48" y="395"/>
                  </a:cubicBezTo>
                  <a:cubicBezTo>
                    <a:pt x="41" y="385"/>
                    <a:pt x="35" y="375"/>
                    <a:pt x="30" y="364"/>
                  </a:cubicBezTo>
                  <a:cubicBezTo>
                    <a:pt x="21" y="343"/>
                    <a:pt x="11" y="320"/>
                    <a:pt x="6" y="294"/>
                  </a:cubicBezTo>
                  <a:cubicBezTo>
                    <a:pt x="1" y="269"/>
                    <a:pt x="0" y="245"/>
                    <a:pt x="3" y="221"/>
                  </a:cubicBezTo>
                  <a:cubicBezTo>
                    <a:pt x="6" y="192"/>
                    <a:pt x="13" y="168"/>
                    <a:pt x="23" y="148"/>
                  </a:cubicBezTo>
                  <a:cubicBezTo>
                    <a:pt x="26" y="141"/>
                    <a:pt x="26" y="141"/>
                    <a:pt x="26" y="141"/>
                  </a:cubicBezTo>
                  <a:cubicBezTo>
                    <a:pt x="32" y="129"/>
                    <a:pt x="37" y="118"/>
                    <a:pt x="43" y="107"/>
                  </a:cubicBezTo>
                  <a:cubicBezTo>
                    <a:pt x="52" y="94"/>
                    <a:pt x="62" y="80"/>
                    <a:pt x="74" y="68"/>
                  </a:cubicBezTo>
                  <a:cubicBezTo>
                    <a:pt x="97" y="45"/>
                    <a:pt x="126" y="28"/>
                    <a:pt x="161" y="16"/>
                  </a:cubicBezTo>
                  <a:cubicBezTo>
                    <a:pt x="190" y="5"/>
                    <a:pt x="223" y="0"/>
                    <a:pt x="256" y="0"/>
                  </a:cubicBezTo>
                  <a:cubicBezTo>
                    <a:pt x="259" y="0"/>
                    <a:pt x="262" y="0"/>
                    <a:pt x="265" y="0"/>
                  </a:cubicBezTo>
                  <a:cubicBezTo>
                    <a:pt x="303" y="1"/>
                    <a:pt x="335" y="8"/>
                    <a:pt x="363" y="21"/>
                  </a:cubicBezTo>
                  <a:cubicBezTo>
                    <a:pt x="395" y="37"/>
                    <a:pt x="436" y="67"/>
                    <a:pt x="450" y="114"/>
                  </a:cubicBezTo>
                  <a:cubicBezTo>
                    <a:pt x="453" y="125"/>
                    <a:pt x="454" y="137"/>
                    <a:pt x="455" y="149"/>
                  </a:cubicBezTo>
                  <a:cubicBezTo>
                    <a:pt x="455" y="155"/>
                    <a:pt x="455" y="162"/>
                    <a:pt x="456" y="168"/>
                  </a:cubicBezTo>
                  <a:cubicBezTo>
                    <a:pt x="456" y="171"/>
                    <a:pt x="457" y="173"/>
                    <a:pt x="457" y="175"/>
                  </a:cubicBezTo>
                  <a:cubicBezTo>
                    <a:pt x="458" y="185"/>
                    <a:pt x="459" y="196"/>
                    <a:pt x="462" y="205"/>
                  </a:cubicBezTo>
                  <a:cubicBezTo>
                    <a:pt x="470" y="227"/>
                    <a:pt x="487" y="238"/>
                    <a:pt x="504" y="250"/>
                  </a:cubicBezTo>
                  <a:cubicBezTo>
                    <a:pt x="509" y="252"/>
                    <a:pt x="513" y="255"/>
                    <a:pt x="517" y="258"/>
                  </a:cubicBezTo>
                  <a:cubicBezTo>
                    <a:pt x="518" y="259"/>
                    <a:pt x="520" y="260"/>
                    <a:pt x="521" y="261"/>
                  </a:cubicBezTo>
                  <a:cubicBezTo>
                    <a:pt x="530" y="267"/>
                    <a:pt x="538" y="273"/>
                    <a:pt x="544" y="281"/>
                  </a:cubicBezTo>
                  <a:cubicBezTo>
                    <a:pt x="550" y="290"/>
                    <a:pt x="550" y="301"/>
                    <a:pt x="543" y="309"/>
                  </a:cubicBezTo>
                  <a:cubicBezTo>
                    <a:pt x="538" y="314"/>
                    <a:pt x="531" y="317"/>
                    <a:pt x="524" y="321"/>
                  </a:cubicBezTo>
                  <a:cubicBezTo>
                    <a:pt x="522" y="322"/>
                    <a:pt x="520" y="324"/>
                    <a:pt x="517" y="325"/>
                  </a:cubicBezTo>
                  <a:cubicBezTo>
                    <a:pt x="506" y="332"/>
                    <a:pt x="501" y="341"/>
                    <a:pt x="504" y="349"/>
                  </a:cubicBezTo>
                  <a:cubicBezTo>
                    <a:pt x="505" y="352"/>
                    <a:pt x="506" y="355"/>
                    <a:pt x="508" y="357"/>
                  </a:cubicBezTo>
                  <a:cubicBezTo>
                    <a:pt x="509" y="358"/>
                    <a:pt x="510" y="359"/>
                    <a:pt x="510" y="360"/>
                  </a:cubicBezTo>
                  <a:cubicBezTo>
                    <a:pt x="512" y="363"/>
                    <a:pt x="514" y="366"/>
                    <a:pt x="516" y="370"/>
                  </a:cubicBezTo>
                  <a:cubicBezTo>
                    <a:pt x="518" y="376"/>
                    <a:pt x="519" y="382"/>
                    <a:pt x="518" y="384"/>
                  </a:cubicBezTo>
                  <a:cubicBezTo>
                    <a:pt x="516" y="385"/>
                    <a:pt x="514" y="387"/>
                    <a:pt x="512" y="388"/>
                  </a:cubicBezTo>
                  <a:cubicBezTo>
                    <a:pt x="511" y="388"/>
                    <a:pt x="511" y="388"/>
                    <a:pt x="511" y="388"/>
                  </a:cubicBezTo>
                  <a:cubicBezTo>
                    <a:pt x="510" y="389"/>
                    <a:pt x="509" y="389"/>
                    <a:pt x="507" y="390"/>
                  </a:cubicBezTo>
                  <a:cubicBezTo>
                    <a:pt x="504" y="391"/>
                    <a:pt x="501" y="392"/>
                    <a:pt x="499" y="395"/>
                  </a:cubicBezTo>
                  <a:cubicBezTo>
                    <a:pt x="494" y="400"/>
                    <a:pt x="499" y="405"/>
                    <a:pt x="503" y="411"/>
                  </a:cubicBezTo>
                  <a:cubicBezTo>
                    <a:pt x="504" y="412"/>
                    <a:pt x="504" y="412"/>
                    <a:pt x="504" y="412"/>
                  </a:cubicBezTo>
                  <a:cubicBezTo>
                    <a:pt x="507" y="416"/>
                    <a:pt x="508" y="418"/>
                    <a:pt x="509" y="421"/>
                  </a:cubicBezTo>
                  <a:cubicBezTo>
                    <a:pt x="510" y="426"/>
                    <a:pt x="509" y="427"/>
                    <a:pt x="504" y="433"/>
                  </a:cubicBezTo>
                  <a:cubicBezTo>
                    <a:pt x="503" y="433"/>
                    <a:pt x="503" y="433"/>
                    <a:pt x="503" y="433"/>
                  </a:cubicBezTo>
                  <a:cubicBezTo>
                    <a:pt x="490" y="447"/>
                    <a:pt x="497" y="461"/>
                    <a:pt x="502" y="473"/>
                  </a:cubicBezTo>
                  <a:cubicBezTo>
                    <a:pt x="503" y="474"/>
                    <a:pt x="503" y="474"/>
                    <a:pt x="503" y="474"/>
                  </a:cubicBezTo>
                  <a:cubicBezTo>
                    <a:pt x="507" y="481"/>
                    <a:pt x="509" y="487"/>
                    <a:pt x="511" y="495"/>
                  </a:cubicBezTo>
                  <a:cubicBezTo>
                    <a:pt x="513" y="506"/>
                    <a:pt x="501" y="518"/>
                    <a:pt x="498" y="521"/>
                  </a:cubicBezTo>
                  <a:cubicBezTo>
                    <a:pt x="490" y="529"/>
                    <a:pt x="480" y="532"/>
                    <a:pt x="468" y="535"/>
                  </a:cubicBezTo>
                  <a:cubicBezTo>
                    <a:pt x="458" y="538"/>
                    <a:pt x="447" y="539"/>
                    <a:pt x="434" y="540"/>
                  </a:cubicBezTo>
                  <a:cubicBezTo>
                    <a:pt x="431" y="540"/>
                    <a:pt x="428" y="540"/>
                    <a:pt x="426" y="541"/>
                  </a:cubicBezTo>
                  <a:cubicBezTo>
                    <a:pt x="415" y="541"/>
                    <a:pt x="404" y="541"/>
                    <a:pt x="394" y="545"/>
                  </a:cubicBezTo>
                  <a:cubicBezTo>
                    <a:pt x="388" y="546"/>
                    <a:pt x="381" y="549"/>
                    <a:pt x="376" y="555"/>
                  </a:cubicBezTo>
                  <a:cubicBezTo>
                    <a:pt x="364" y="568"/>
                    <a:pt x="365" y="586"/>
                    <a:pt x="365" y="600"/>
                  </a:cubicBezTo>
                  <a:cubicBezTo>
                    <a:pt x="366" y="621"/>
                    <a:pt x="371" y="642"/>
                    <a:pt x="381" y="666"/>
                  </a:cubicBezTo>
                  <a:cubicBezTo>
                    <a:pt x="79" y="658"/>
                    <a:pt x="79" y="658"/>
                    <a:pt x="79" y="658"/>
                  </a:cubicBezTo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4" name="Freeform 109"/>
            <p:cNvSpPr>
              <a:spLocks/>
            </p:cNvSpPr>
            <p:nvPr/>
          </p:nvSpPr>
          <p:spPr bwMode="auto">
            <a:xfrm>
              <a:off x="3997324" y="1266825"/>
              <a:ext cx="3873500" cy="4668838"/>
            </a:xfrm>
            <a:custGeom>
              <a:avLst/>
              <a:gdLst>
                <a:gd name="T0" fmla="*/ 372 w 564"/>
                <a:gd name="T1" fmla="*/ 23 h 680"/>
                <a:gd name="T2" fmla="*/ 272 w 564"/>
                <a:gd name="T3" fmla="*/ 1 h 680"/>
                <a:gd name="T4" fmla="*/ 166 w 564"/>
                <a:gd name="T5" fmla="*/ 17 h 680"/>
                <a:gd name="T6" fmla="*/ 77 w 564"/>
                <a:gd name="T7" fmla="*/ 71 h 680"/>
                <a:gd name="T8" fmla="*/ 45 w 564"/>
                <a:gd name="T9" fmla="*/ 111 h 680"/>
                <a:gd name="T10" fmla="*/ 24 w 564"/>
                <a:gd name="T11" fmla="*/ 152 h 680"/>
                <a:gd name="T12" fmla="*/ 4 w 564"/>
                <a:gd name="T13" fmla="*/ 227 h 680"/>
                <a:gd name="T14" fmla="*/ 7 w 564"/>
                <a:gd name="T15" fmla="*/ 302 h 680"/>
                <a:gd name="T16" fmla="*/ 32 w 564"/>
                <a:gd name="T17" fmla="*/ 374 h 680"/>
                <a:gd name="T18" fmla="*/ 50 w 564"/>
                <a:gd name="T19" fmla="*/ 406 h 680"/>
                <a:gd name="T20" fmla="*/ 73 w 564"/>
                <a:gd name="T21" fmla="*/ 435 h 680"/>
                <a:gd name="T22" fmla="*/ 111 w 564"/>
                <a:gd name="T23" fmla="*/ 500 h 680"/>
                <a:gd name="T24" fmla="*/ 119 w 564"/>
                <a:gd name="T25" fmla="*/ 537 h 680"/>
                <a:gd name="T26" fmla="*/ 120 w 564"/>
                <a:gd name="T27" fmla="*/ 576 h 680"/>
                <a:gd name="T28" fmla="*/ 74 w 564"/>
                <a:gd name="T29" fmla="*/ 671 h 680"/>
                <a:gd name="T30" fmla="*/ 230 w 564"/>
                <a:gd name="T31" fmla="*/ 675 h 680"/>
                <a:gd name="T32" fmla="*/ 396 w 564"/>
                <a:gd name="T33" fmla="*/ 680 h 680"/>
                <a:gd name="T34" fmla="*/ 397 w 564"/>
                <a:gd name="T35" fmla="*/ 680 h 680"/>
                <a:gd name="T36" fmla="*/ 378 w 564"/>
                <a:gd name="T37" fmla="*/ 607 h 680"/>
                <a:gd name="T38" fmla="*/ 388 w 564"/>
                <a:gd name="T39" fmla="*/ 566 h 680"/>
                <a:gd name="T40" fmla="*/ 403 w 564"/>
                <a:gd name="T41" fmla="*/ 557 h 680"/>
                <a:gd name="T42" fmla="*/ 441 w 564"/>
                <a:gd name="T43" fmla="*/ 553 h 680"/>
                <a:gd name="T44" fmla="*/ 477 w 564"/>
                <a:gd name="T45" fmla="*/ 548 h 680"/>
                <a:gd name="T46" fmla="*/ 509 w 564"/>
                <a:gd name="T47" fmla="*/ 533 h 680"/>
                <a:gd name="T48" fmla="*/ 524 w 564"/>
                <a:gd name="T49" fmla="*/ 500 h 680"/>
                <a:gd name="T50" fmla="*/ 515 w 564"/>
                <a:gd name="T51" fmla="*/ 478 h 680"/>
                <a:gd name="T52" fmla="*/ 514 w 564"/>
                <a:gd name="T53" fmla="*/ 445 h 680"/>
                <a:gd name="T54" fmla="*/ 522 w 564"/>
                <a:gd name="T55" fmla="*/ 426 h 680"/>
                <a:gd name="T56" fmla="*/ 516 w 564"/>
                <a:gd name="T57" fmla="*/ 416 h 680"/>
                <a:gd name="T58" fmla="*/ 510 w 564"/>
                <a:gd name="T59" fmla="*/ 406 h 680"/>
                <a:gd name="T60" fmla="*/ 521 w 564"/>
                <a:gd name="T61" fmla="*/ 401 h 680"/>
                <a:gd name="T62" fmla="*/ 529 w 564"/>
                <a:gd name="T63" fmla="*/ 395 h 680"/>
                <a:gd name="T64" fmla="*/ 528 w 564"/>
                <a:gd name="T65" fmla="*/ 374 h 680"/>
                <a:gd name="T66" fmla="*/ 522 w 564"/>
                <a:gd name="T67" fmla="*/ 364 h 680"/>
                <a:gd name="T68" fmla="*/ 516 w 564"/>
                <a:gd name="T69" fmla="*/ 354 h 680"/>
                <a:gd name="T70" fmla="*/ 528 w 564"/>
                <a:gd name="T71" fmla="*/ 337 h 680"/>
                <a:gd name="T72" fmla="*/ 554 w 564"/>
                <a:gd name="T73" fmla="*/ 320 h 680"/>
                <a:gd name="T74" fmla="*/ 556 w 564"/>
                <a:gd name="T75" fmla="*/ 285 h 680"/>
                <a:gd name="T76" fmla="*/ 527 w 564"/>
                <a:gd name="T77" fmla="*/ 260 h 680"/>
                <a:gd name="T78" fmla="*/ 475 w 564"/>
                <a:gd name="T79" fmla="*/ 211 h 680"/>
                <a:gd name="T80" fmla="*/ 469 w 564"/>
                <a:gd name="T81" fmla="*/ 175 h 680"/>
                <a:gd name="T82" fmla="*/ 463 w 564"/>
                <a:gd name="T83" fmla="*/ 119 h 680"/>
                <a:gd name="T84" fmla="*/ 372 w 564"/>
                <a:gd name="T85" fmla="*/ 23 h 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64" h="680">
                  <a:moveTo>
                    <a:pt x="372" y="23"/>
                  </a:moveTo>
                  <a:cubicBezTo>
                    <a:pt x="341" y="8"/>
                    <a:pt x="307" y="2"/>
                    <a:pt x="272" y="1"/>
                  </a:cubicBezTo>
                  <a:cubicBezTo>
                    <a:pt x="237" y="0"/>
                    <a:pt x="200" y="5"/>
                    <a:pt x="166" y="17"/>
                  </a:cubicBezTo>
                  <a:cubicBezTo>
                    <a:pt x="133" y="28"/>
                    <a:pt x="102" y="46"/>
                    <a:pt x="77" y="71"/>
                  </a:cubicBezTo>
                  <a:cubicBezTo>
                    <a:pt x="65" y="83"/>
                    <a:pt x="54" y="96"/>
                    <a:pt x="45" y="111"/>
                  </a:cubicBezTo>
                  <a:cubicBezTo>
                    <a:pt x="37" y="124"/>
                    <a:pt x="31" y="138"/>
                    <a:pt x="24" y="152"/>
                  </a:cubicBezTo>
                  <a:cubicBezTo>
                    <a:pt x="13" y="175"/>
                    <a:pt x="7" y="202"/>
                    <a:pt x="4" y="227"/>
                  </a:cubicBezTo>
                  <a:cubicBezTo>
                    <a:pt x="0" y="252"/>
                    <a:pt x="2" y="278"/>
                    <a:pt x="7" y="302"/>
                  </a:cubicBezTo>
                  <a:cubicBezTo>
                    <a:pt x="12" y="328"/>
                    <a:pt x="21" y="351"/>
                    <a:pt x="32" y="374"/>
                  </a:cubicBezTo>
                  <a:cubicBezTo>
                    <a:pt x="37" y="385"/>
                    <a:pt x="43" y="396"/>
                    <a:pt x="50" y="406"/>
                  </a:cubicBezTo>
                  <a:cubicBezTo>
                    <a:pt x="57" y="416"/>
                    <a:pt x="66" y="425"/>
                    <a:pt x="73" y="435"/>
                  </a:cubicBezTo>
                  <a:cubicBezTo>
                    <a:pt x="88" y="455"/>
                    <a:pt x="101" y="477"/>
                    <a:pt x="111" y="500"/>
                  </a:cubicBezTo>
                  <a:cubicBezTo>
                    <a:pt x="115" y="512"/>
                    <a:pt x="117" y="525"/>
                    <a:pt x="119" y="537"/>
                  </a:cubicBezTo>
                  <a:cubicBezTo>
                    <a:pt x="121" y="550"/>
                    <a:pt x="121" y="563"/>
                    <a:pt x="120" y="576"/>
                  </a:cubicBezTo>
                  <a:cubicBezTo>
                    <a:pt x="117" y="612"/>
                    <a:pt x="96" y="643"/>
                    <a:pt x="74" y="671"/>
                  </a:cubicBezTo>
                  <a:cubicBezTo>
                    <a:pt x="126" y="672"/>
                    <a:pt x="178" y="673"/>
                    <a:pt x="230" y="675"/>
                  </a:cubicBezTo>
                  <a:cubicBezTo>
                    <a:pt x="285" y="676"/>
                    <a:pt x="341" y="678"/>
                    <a:pt x="396" y="680"/>
                  </a:cubicBezTo>
                  <a:cubicBezTo>
                    <a:pt x="397" y="680"/>
                    <a:pt x="397" y="680"/>
                    <a:pt x="397" y="680"/>
                  </a:cubicBezTo>
                  <a:cubicBezTo>
                    <a:pt x="386" y="656"/>
                    <a:pt x="379" y="633"/>
                    <a:pt x="378" y="607"/>
                  </a:cubicBezTo>
                  <a:cubicBezTo>
                    <a:pt x="378" y="592"/>
                    <a:pt x="378" y="577"/>
                    <a:pt x="388" y="566"/>
                  </a:cubicBezTo>
                  <a:cubicBezTo>
                    <a:pt x="392" y="561"/>
                    <a:pt x="398" y="559"/>
                    <a:pt x="403" y="557"/>
                  </a:cubicBezTo>
                  <a:cubicBezTo>
                    <a:pt x="415" y="554"/>
                    <a:pt x="429" y="554"/>
                    <a:pt x="441" y="553"/>
                  </a:cubicBezTo>
                  <a:cubicBezTo>
                    <a:pt x="453" y="552"/>
                    <a:pt x="465" y="551"/>
                    <a:pt x="477" y="548"/>
                  </a:cubicBezTo>
                  <a:cubicBezTo>
                    <a:pt x="489" y="545"/>
                    <a:pt x="500" y="541"/>
                    <a:pt x="509" y="533"/>
                  </a:cubicBezTo>
                  <a:cubicBezTo>
                    <a:pt x="517" y="525"/>
                    <a:pt x="526" y="513"/>
                    <a:pt x="524" y="500"/>
                  </a:cubicBezTo>
                  <a:cubicBezTo>
                    <a:pt x="522" y="492"/>
                    <a:pt x="519" y="486"/>
                    <a:pt x="515" y="478"/>
                  </a:cubicBezTo>
                  <a:cubicBezTo>
                    <a:pt x="510" y="467"/>
                    <a:pt x="504" y="455"/>
                    <a:pt x="514" y="445"/>
                  </a:cubicBezTo>
                  <a:cubicBezTo>
                    <a:pt x="520" y="439"/>
                    <a:pt x="524" y="435"/>
                    <a:pt x="522" y="426"/>
                  </a:cubicBezTo>
                  <a:cubicBezTo>
                    <a:pt x="520" y="422"/>
                    <a:pt x="519" y="419"/>
                    <a:pt x="516" y="416"/>
                  </a:cubicBezTo>
                  <a:cubicBezTo>
                    <a:pt x="515" y="415"/>
                    <a:pt x="509" y="407"/>
                    <a:pt x="510" y="406"/>
                  </a:cubicBezTo>
                  <a:cubicBezTo>
                    <a:pt x="512" y="404"/>
                    <a:pt x="518" y="402"/>
                    <a:pt x="521" y="401"/>
                  </a:cubicBezTo>
                  <a:cubicBezTo>
                    <a:pt x="523" y="399"/>
                    <a:pt x="527" y="397"/>
                    <a:pt x="529" y="395"/>
                  </a:cubicBezTo>
                  <a:cubicBezTo>
                    <a:pt x="534" y="390"/>
                    <a:pt x="530" y="379"/>
                    <a:pt x="528" y="374"/>
                  </a:cubicBezTo>
                  <a:cubicBezTo>
                    <a:pt x="526" y="371"/>
                    <a:pt x="524" y="367"/>
                    <a:pt x="522" y="364"/>
                  </a:cubicBezTo>
                  <a:cubicBezTo>
                    <a:pt x="520" y="361"/>
                    <a:pt x="517" y="358"/>
                    <a:pt x="516" y="354"/>
                  </a:cubicBezTo>
                  <a:cubicBezTo>
                    <a:pt x="514" y="347"/>
                    <a:pt x="522" y="340"/>
                    <a:pt x="528" y="337"/>
                  </a:cubicBezTo>
                  <a:cubicBezTo>
                    <a:pt x="536" y="332"/>
                    <a:pt x="547" y="327"/>
                    <a:pt x="554" y="320"/>
                  </a:cubicBezTo>
                  <a:cubicBezTo>
                    <a:pt x="563" y="310"/>
                    <a:pt x="564" y="295"/>
                    <a:pt x="556" y="285"/>
                  </a:cubicBezTo>
                  <a:cubicBezTo>
                    <a:pt x="549" y="275"/>
                    <a:pt x="537" y="267"/>
                    <a:pt x="527" y="260"/>
                  </a:cubicBezTo>
                  <a:cubicBezTo>
                    <a:pt x="508" y="246"/>
                    <a:pt x="483" y="235"/>
                    <a:pt x="475" y="211"/>
                  </a:cubicBezTo>
                  <a:cubicBezTo>
                    <a:pt x="471" y="199"/>
                    <a:pt x="471" y="186"/>
                    <a:pt x="469" y="175"/>
                  </a:cubicBezTo>
                  <a:cubicBezTo>
                    <a:pt x="467" y="156"/>
                    <a:pt x="468" y="137"/>
                    <a:pt x="463" y="119"/>
                  </a:cubicBezTo>
                  <a:cubicBezTo>
                    <a:pt x="449" y="75"/>
                    <a:pt x="412" y="43"/>
                    <a:pt x="372" y="23"/>
                  </a:cubicBezTo>
                </a:path>
              </a:pathLst>
            </a:custGeom>
            <a:solidFill>
              <a:srgbClr val="CAD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5" name="Freeform 110"/>
            <p:cNvSpPr>
              <a:spLocks/>
            </p:cNvSpPr>
            <p:nvPr/>
          </p:nvSpPr>
          <p:spPr bwMode="auto">
            <a:xfrm>
              <a:off x="6456363" y="3497263"/>
              <a:ext cx="906463" cy="1709738"/>
            </a:xfrm>
            <a:custGeom>
              <a:avLst/>
              <a:gdLst>
                <a:gd name="T0" fmla="*/ 2 w 132"/>
                <a:gd name="T1" fmla="*/ 237 h 249"/>
                <a:gd name="T2" fmla="*/ 39 w 132"/>
                <a:gd name="T3" fmla="*/ 234 h 249"/>
                <a:gd name="T4" fmla="*/ 71 w 132"/>
                <a:gd name="T5" fmla="*/ 220 h 249"/>
                <a:gd name="T6" fmla="*/ 77 w 132"/>
                <a:gd name="T7" fmla="*/ 188 h 249"/>
                <a:gd name="T8" fmla="*/ 72 w 132"/>
                <a:gd name="T9" fmla="*/ 147 h 249"/>
                <a:gd name="T10" fmla="*/ 77 w 132"/>
                <a:gd name="T11" fmla="*/ 134 h 249"/>
                <a:gd name="T12" fmla="*/ 77 w 132"/>
                <a:gd name="T13" fmla="*/ 127 h 249"/>
                <a:gd name="T14" fmla="*/ 70 w 132"/>
                <a:gd name="T15" fmla="*/ 116 h 249"/>
                <a:gd name="T16" fmla="*/ 77 w 132"/>
                <a:gd name="T17" fmla="*/ 100 h 249"/>
                <a:gd name="T18" fmla="*/ 80 w 132"/>
                <a:gd name="T19" fmla="*/ 86 h 249"/>
                <a:gd name="T20" fmla="*/ 75 w 132"/>
                <a:gd name="T21" fmla="*/ 64 h 249"/>
                <a:gd name="T22" fmla="*/ 88 w 132"/>
                <a:gd name="T23" fmla="*/ 52 h 249"/>
                <a:gd name="T24" fmla="*/ 107 w 132"/>
                <a:gd name="T25" fmla="*/ 37 h 249"/>
                <a:gd name="T26" fmla="*/ 108 w 132"/>
                <a:gd name="T27" fmla="*/ 0 h 249"/>
                <a:gd name="T28" fmla="*/ 130 w 132"/>
                <a:gd name="T29" fmla="*/ 29 h 249"/>
                <a:gd name="T30" fmla="*/ 115 w 132"/>
                <a:gd name="T31" fmla="*/ 54 h 249"/>
                <a:gd name="T32" fmla="*/ 95 w 132"/>
                <a:gd name="T33" fmla="*/ 67 h 249"/>
                <a:gd name="T34" fmla="*/ 96 w 132"/>
                <a:gd name="T35" fmla="*/ 84 h 249"/>
                <a:gd name="T36" fmla="*/ 97 w 132"/>
                <a:gd name="T37" fmla="*/ 116 h 249"/>
                <a:gd name="T38" fmla="*/ 87 w 132"/>
                <a:gd name="T39" fmla="*/ 121 h 249"/>
                <a:gd name="T40" fmla="*/ 88 w 132"/>
                <a:gd name="T41" fmla="*/ 125 h 249"/>
                <a:gd name="T42" fmla="*/ 96 w 132"/>
                <a:gd name="T43" fmla="*/ 145 h 249"/>
                <a:gd name="T44" fmla="*/ 88 w 132"/>
                <a:gd name="T45" fmla="*/ 156 h 249"/>
                <a:gd name="T46" fmla="*/ 86 w 132"/>
                <a:gd name="T47" fmla="*/ 173 h 249"/>
                <a:gd name="T48" fmla="*/ 96 w 132"/>
                <a:gd name="T49" fmla="*/ 211 h 249"/>
                <a:gd name="T50" fmla="*/ 87 w 132"/>
                <a:gd name="T51" fmla="*/ 226 h 249"/>
                <a:gd name="T52" fmla="*/ 16 w 132"/>
                <a:gd name="T53" fmla="*/ 247 h 249"/>
                <a:gd name="T54" fmla="*/ 0 w 132"/>
                <a:gd name="T55" fmla="*/ 249 h 249"/>
                <a:gd name="T56" fmla="*/ 2 w 132"/>
                <a:gd name="T57" fmla="*/ 237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2" h="249">
                  <a:moveTo>
                    <a:pt x="2" y="237"/>
                  </a:moveTo>
                  <a:cubicBezTo>
                    <a:pt x="15" y="236"/>
                    <a:pt x="27" y="237"/>
                    <a:pt x="39" y="234"/>
                  </a:cubicBezTo>
                  <a:cubicBezTo>
                    <a:pt x="52" y="231"/>
                    <a:pt x="62" y="230"/>
                    <a:pt x="71" y="220"/>
                  </a:cubicBezTo>
                  <a:cubicBezTo>
                    <a:pt x="82" y="210"/>
                    <a:pt x="82" y="202"/>
                    <a:pt x="77" y="188"/>
                  </a:cubicBezTo>
                  <a:cubicBezTo>
                    <a:pt x="73" y="176"/>
                    <a:pt x="61" y="159"/>
                    <a:pt x="72" y="147"/>
                  </a:cubicBezTo>
                  <a:cubicBezTo>
                    <a:pt x="77" y="142"/>
                    <a:pt x="79" y="142"/>
                    <a:pt x="77" y="134"/>
                  </a:cubicBezTo>
                  <a:cubicBezTo>
                    <a:pt x="76" y="131"/>
                    <a:pt x="78" y="129"/>
                    <a:pt x="77" y="127"/>
                  </a:cubicBezTo>
                  <a:cubicBezTo>
                    <a:pt x="76" y="125"/>
                    <a:pt x="69" y="117"/>
                    <a:pt x="70" y="116"/>
                  </a:cubicBezTo>
                  <a:cubicBezTo>
                    <a:pt x="74" y="112"/>
                    <a:pt x="73" y="105"/>
                    <a:pt x="77" y="100"/>
                  </a:cubicBezTo>
                  <a:cubicBezTo>
                    <a:pt x="82" y="93"/>
                    <a:pt x="82" y="93"/>
                    <a:pt x="80" y="86"/>
                  </a:cubicBezTo>
                  <a:cubicBezTo>
                    <a:pt x="77" y="81"/>
                    <a:pt x="72" y="70"/>
                    <a:pt x="75" y="64"/>
                  </a:cubicBezTo>
                  <a:cubicBezTo>
                    <a:pt x="75" y="60"/>
                    <a:pt x="85" y="54"/>
                    <a:pt x="88" y="52"/>
                  </a:cubicBezTo>
                  <a:cubicBezTo>
                    <a:pt x="95" y="48"/>
                    <a:pt x="101" y="42"/>
                    <a:pt x="107" y="37"/>
                  </a:cubicBezTo>
                  <a:cubicBezTo>
                    <a:pt x="123" y="26"/>
                    <a:pt x="120" y="12"/>
                    <a:pt x="108" y="0"/>
                  </a:cubicBezTo>
                  <a:cubicBezTo>
                    <a:pt x="117" y="8"/>
                    <a:pt x="128" y="16"/>
                    <a:pt x="130" y="29"/>
                  </a:cubicBezTo>
                  <a:cubicBezTo>
                    <a:pt x="132" y="41"/>
                    <a:pt x="124" y="49"/>
                    <a:pt x="115" y="54"/>
                  </a:cubicBezTo>
                  <a:cubicBezTo>
                    <a:pt x="108" y="58"/>
                    <a:pt x="100" y="62"/>
                    <a:pt x="95" y="67"/>
                  </a:cubicBezTo>
                  <a:cubicBezTo>
                    <a:pt x="90" y="73"/>
                    <a:pt x="92" y="78"/>
                    <a:pt x="96" y="84"/>
                  </a:cubicBezTo>
                  <a:cubicBezTo>
                    <a:pt x="102" y="94"/>
                    <a:pt x="110" y="108"/>
                    <a:pt x="97" y="116"/>
                  </a:cubicBezTo>
                  <a:cubicBezTo>
                    <a:pt x="94" y="118"/>
                    <a:pt x="90" y="119"/>
                    <a:pt x="87" y="121"/>
                  </a:cubicBezTo>
                  <a:cubicBezTo>
                    <a:pt x="85" y="123"/>
                    <a:pt x="87" y="123"/>
                    <a:pt x="88" y="125"/>
                  </a:cubicBezTo>
                  <a:cubicBezTo>
                    <a:pt x="93" y="130"/>
                    <a:pt x="98" y="138"/>
                    <a:pt x="96" y="145"/>
                  </a:cubicBezTo>
                  <a:cubicBezTo>
                    <a:pt x="95" y="150"/>
                    <a:pt x="90" y="152"/>
                    <a:pt x="88" y="156"/>
                  </a:cubicBezTo>
                  <a:cubicBezTo>
                    <a:pt x="83" y="162"/>
                    <a:pt x="84" y="167"/>
                    <a:pt x="86" y="173"/>
                  </a:cubicBezTo>
                  <a:cubicBezTo>
                    <a:pt x="90" y="185"/>
                    <a:pt x="99" y="198"/>
                    <a:pt x="96" y="211"/>
                  </a:cubicBezTo>
                  <a:cubicBezTo>
                    <a:pt x="95" y="217"/>
                    <a:pt x="91" y="222"/>
                    <a:pt x="87" y="226"/>
                  </a:cubicBezTo>
                  <a:cubicBezTo>
                    <a:pt x="69" y="245"/>
                    <a:pt x="41" y="245"/>
                    <a:pt x="16" y="247"/>
                  </a:cubicBezTo>
                  <a:cubicBezTo>
                    <a:pt x="11" y="247"/>
                    <a:pt x="6" y="248"/>
                    <a:pt x="0" y="249"/>
                  </a:cubicBezTo>
                  <a:cubicBezTo>
                    <a:pt x="2" y="237"/>
                    <a:pt x="2" y="237"/>
                    <a:pt x="2" y="237"/>
                  </a:cubicBezTo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6" name="Freeform 111"/>
            <p:cNvSpPr>
              <a:spLocks/>
            </p:cNvSpPr>
            <p:nvPr/>
          </p:nvSpPr>
          <p:spPr bwMode="auto">
            <a:xfrm>
              <a:off x="7197726" y="349726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5F5F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7" name="Freeform 112"/>
            <p:cNvSpPr>
              <a:spLocks/>
            </p:cNvSpPr>
            <p:nvPr/>
          </p:nvSpPr>
          <p:spPr bwMode="auto">
            <a:xfrm>
              <a:off x="6456363" y="3497263"/>
              <a:ext cx="893763" cy="1709738"/>
            </a:xfrm>
            <a:custGeom>
              <a:avLst/>
              <a:gdLst>
                <a:gd name="T0" fmla="*/ 108 w 130"/>
                <a:gd name="T1" fmla="*/ 0 h 249"/>
                <a:gd name="T2" fmla="*/ 108 w 130"/>
                <a:gd name="T3" fmla="*/ 0 h 249"/>
                <a:gd name="T4" fmla="*/ 108 w 130"/>
                <a:gd name="T5" fmla="*/ 0 h 249"/>
                <a:gd name="T6" fmla="*/ 120 w 130"/>
                <a:gd name="T7" fmla="*/ 24 h 249"/>
                <a:gd name="T8" fmla="*/ 120 w 130"/>
                <a:gd name="T9" fmla="*/ 24 h 249"/>
                <a:gd name="T10" fmla="*/ 119 w 130"/>
                <a:gd name="T11" fmla="*/ 31 h 249"/>
                <a:gd name="T12" fmla="*/ 100 w 130"/>
                <a:gd name="T13" fmla="*/ 49 h 249"/>
                <a:gd name="T14" fmla="*/ 82 w 130"/>
                <a:gd name="T15" fmla="*/ 61 h 249"/>
                <a:gd name="T16" fmla="*/ 80 w 130"/>
                <a:gd name="T17" fmla="*/ 66 h 249"/>
                <a:gd name="T18" fmla="*/ 85 w 130"/>
                <a:gd name="T19" fmla="*/ 78 h 249"/>
                <a:gd name="T20" fmla="*/ 93 w 130"/>
                <a:gd name="T21" fmla="*/ 100 h 249"/>
                <a:gd name="T22" fmla="*/ 93 w 130"/>
                <a:gd name="T23" fmla="*/ 100 h 249"/>
                <a:gd name="T24" fmla="*/ 93 w 130"/>
                <a:gd name="T25" fmla="*/ 100 h 249"/>
                <a:gd name="T26" fmla="*/ 80 w 130"/>
                <a:gd name="T27" fmla="*/ 112 h 249"/>
                <a:gd name="T28" fmla="*/ 74 w 130"/>
                <a:gd name="T29" fmla="*/ 116 h 249"/>
                <a:gd name="T30" fmla="*/ 75 w 130"/>
                <a:gd name="T31" fmla="*/ 118 h 249"/>
                <a:gd name="T32" fmla="*/ 82 w 130"/>
                <a:gd name="T33" fmla="*/ 129 h 249"/>
                <a:gd name="T34" fmla="*/ 85 w 130"/>
                <a:gd name="T35" fmla="*/ 138 h 249"/>
                <a:gd name="T36" fmla="*/ 85 w 130"/>
                <a:gd name="T37" fmla="*/ 138 h 249"/>
                <a:gd name="T38" fmla="*/ 82 w 130"/>
                <a:gd name="T39" fmla="*/ 145 h 249"/>
                <a:gd name="T40" fmla="*/ 72 w 130"/>
                <a:gd name="T41" fmla="*/ 161 h 249"/>
                <a:gd name="T42" fmla="*/ 72 w 130"/>
                <a:gd name="T43" fmla="*/ 162 h 249"/>
                <a:gd name="T44" fmla="*/ 78 w 130"/>
                <a:gd name="T45" fmla="*/ 181 h 249"/>
                <a:gd name="T46" fmla="*/ 84 w 130"/>
                <a:gd name="T47" fmla="*/ 200 h 249"/>
                <a:gd name="T48" fmla="*/ 85 w 130"/>
                <a:gd name="T49" fmla="*/ 204 h 249"/>
                <a:gd name="T50" fmla="*/ 85 w 130"/>
                <a:gd name="T51" fmla="*/ 204 h 249"/>
                <a:gd name="T52" fmla="*/ 81 w 130"/>
                <a:gd name="T53" fmla="*/ 218 h 249"/>
                <a:gd name="T54" fmla="*/ 70 w 130"/>
                <a:gd name="T55" fmla="*/ 231 h 249"/>
                <a:gd name="T56" fmla="*/ 54 w 130"/>
                <a:gd name="T57" fmla="*/ 239 h 249"/>
                <a:gd name="T58" fmla="*/ 18 w 130"/>
                <a:gd name="T59" fmla="*/ 246 h 249"/>
                <a:gd name="T60" fmla="*/ 1 w 130"/>
                <a:gd name="T61" fmla="*/ 246 h 249"/>
                <a:gd name="T62" fmla="*/ 0 w 130"/>
                <a:gd name="T63" fmla="*/ 249 h 249"/>
                <a:gd name="T64" fmla="*/ 16 w 130"/>
                <a:gd name="T65" fmla="*/ 247 h 249"/>
                <a:gd name="T66" fmla="*/ 87 w 130"/>
                <a:gd name="T67" fmla="*/ 226 h 249"/>
                <a:gd name="T68" fmla="*/ 96 w 130"/>
                <a:gd name="T69" fmla="*/ 211 h 249"/>
                <a:gd name="T70" fmla="*/ 97 w 130"/>
                <a:gd name="T71" fmla="*/ 206 h 249"/>
                <a:gd name="T72" fmla="*/ 86 w 130"/>
                <a:gd name="T73" fmla="*/ 173 h 249"/>
                <a:gd name="T74" fmla="*/ 84 w 130"/>
                <a:gd name="T75" fmla="*/ 165 h 249"/>
                <a:gd name="T76" fmla="*/ 88 w 130"/>
                <a:gd name="T77" fmla="*/ 156 h 249"/>
                <a:gd name="T78" fmla="*/ 96 w 130"/>
                <a:gd name="T79" fmla="*/ 145 h 249"/>
                <a:gd name="T80" fmla="*/ 97 w 130"/>
                <a:gd name="T81" fmla="*/ 143 h 249"/>
                <a:gd name="T82" fmla="*/ 88 w 130"/>
                <a:gd name="T83" fmla="*/ 125 h 249"/>
                <a:gd name="T84" fmla="*/ 86 w 130"/>
                <a:gd name="T85" fmla="*/ 122 h 249"/>
                <a:gd name="T86" fmla="*/ 87 w 130"/>
                <a:gd name="T87" fmla="*/ 121 h 249"/>
                <a:gd name="T88" fmla="*/ 97 w 130"/>
                <a:gd name="T89" fmla="*/ 116 h 249"/>
                <a:gd name="T90" fmla="*/ 104 w 130"/>
                <a:gd name="T91" fmla="*/ 104 h 249"/>
                <a:gd name="T92" fmla="*/ 96 w 130"/>
                <a:gd name="T93" fmla="*/ 84 h 249"/>
                <a:gd name="T94" fmla="*/ 92 w 130"/>
                <a:gd name="T95" fmla="*/ 74 h 249"/>
                <a:gd name="T96" fmla="*/ 95 w 130"/>
                <a:gd name="T97" fmla="*/ 67 h 249"/>
                <a:gd name="T98" fmla="*/ 115 w 130"/>
                <a:gd name="T99" fmla="*/ 54 h 249"/>
                <a:gd name="T100" fmla="*/ 130 w 130"/>
                <a:gd name="T101" fmla="*/ 33 h 249"/>
                <a:gd name="T102" fmla="*/ 130 w 130"/>
                <a:gd name="T103" fmla="*/ 29 h 249"/>
                <a:gd name="T104" fmla="*/ 108 w 130"/>
                <a:gd name="T10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0" h="249">
                  <a:moveTo>
                    <a:pt x="108" y="0"/>
                  </a:moveTo>
                  <a:cubicBezTo>
                    <a:pt x="108" y="0"/>
                    <a:pt x="108" y="0"/>
                    <a:pt x="108" y="0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15" y="7"/>
                    <a:pt x="120" y="14"/>
                    <a:pt x="120" y="24"/>
                  </a:cubicBezTo>
                  <a:cubicBezTo>
                    <a:pt x="120" y="24"/>
                    <a:pt x="120" y="24"/>
                    <a:pt x="120" y="24"/>
                  </a:cubicBezTo>
                  <a:cubicBezTo>
                    <a:pt x="120" y="26"/>
                    <a:pt x="119" y="28"/>
                    <a:pt x="119" y="31"/>
                  </a:cubicBezTo>
                  <a:cubicBezTo>
                    <a:pt x="115" y="40"/>
                    <a:pt x="108" y="44"/>
                    <a:pt x="100" y="49"/>
                  </a:cubicBezTo>
                  <a:cubicBezTo>
                    <a:pt x="93" y="52"/>
                    <a:pt x="87" y="55"/>
                    <a:pt x="82" y="61"/>
                  </a:cubicBezTo>
                  <a:cubicBezTo>
                    <a:pt x="80" y="63"/>
                    <a:pt x="80" y="65"/>
                    <a:pt x="80" y="66"/>
                  </a:cubicBezTo>
                  <a:cubicBezTo>
                    <a:pt x="80" y="70"/>
                    <a:pt x="83" y="74"/>
                    <a:pt x="85" y="78"/>
                  </a:cubicBezTo>
                  <a:cubicBezTo>
                    <a:pt x="89" y="85"/>
                    <a:pt x="93" y="92"/>
                    <a:pt x="93" y="100"/>
                  </a:cubicBezTo>
                  <a:cubicBezTo>
                    <a:pt x="93" y="100"/>
                    <a:pt x="93" y="100"/>
                    <a:pt x="93" y="100"/>
                  </a:cubicBezTo>
                  <a:cubicBezTo>
                    <a:pt x="93" y="100"/>
                    <a:pt x="93" y="100"/>
                    <a:pt x="93" y="100"/>
                  </a:cubicBezTo>
                  <a:cubicBezTo>
                    <a:pt x="91" y="107"/>
                    <a:pt x="86" y="110"/>
                    <a:pt x="80" y="112"/>
                  </a:cubicBezTo>
                  <a:cubicBezTo>
                    <a:pt x="78" y="114"/>
                    <a:pt x="74" y="114"/>
                    <a:pt x="74" y="116"/>
                  </a:cubicBezTo>
                  <a:cubicBezTo>
                    <a:pt x="74" y="117"/>
                    <a:pt x="74" y="117"/>
                    <a:pt x="75" y="118"/>
                  </a:cubicBezTo>
                  <a:cubicBezTo>
                    <a:pt x="78" y="122"/>
                    <a:pt x="80" y="125"/>
                    <a:pt x="82" y="129"/>
                  </a:cubicBezTo>
                  <a:cubicBezTo>
                    <a:pt x="84" y="132"/>
                    <a:pt x="85" y="135"/>
                    <a:pt x="85" y="138"/>
                  </a:cubicBezTo>
                  <a:cubicBezTo>
                    <a:pt x="85" y="138"/>
                    <a:pt x="85" y="138"/>
                    <a:pt x="85" y="138"/>
                  </a:cubicBezTo>
                  <a:cubicBezTo>
                    <a:pt x="85" y="141"/>
                    <a:pt x="84" y="143"/>
                    <a:pt x="82" y="145"/>
                  </a:cubicBezTo>
                  <a:cubicBezTo>
                    <a:pt x="78" y="149"/>
                    <a:pt x="72" y="154"/>
                    <a:pt x="72" y="161"/>
                  </a:cubicBezTo>
                  <a:cubicBezTo>
                    <a:pt x="72" y="161"/>
                    <a:pt x="72" y="162"/>
                    <a:pt x="72" y="162"/>
                  </a:cubicBezTo>
                  <a:cubicBezTo>
                    <a:pt x="72" y="168"/>
                    <a:pt x="76" y="175"/>
                    <a:pt x="78" y="181"/>
                  </a:cubicBezTo>
                  <a:cubicBezTo>
                    <a:pt x="81" y="187"/>
                    <a:pt x="83" y="193"/>
                    <a:pt x="84" y="200"/>
                  </a:cubicBezTo>
                  <a:cubicBezTo>
                    <a:pt x="85" y="201"/>
                    <a:pt x="85" y="202"/>
                    <a:pt x="85" y="204"/>
                  </a:cubicBezTo>
                  <a:cubicBezTo>
                    <a:pt x="85" y="204"/>
                    <a:pt x="85" y="204"/>
                    <a:pt x="85" y="204"/>
                  </a:cubicBezTo>
                  <a:cubicBezTo>
                    <a:pt x="85" y="208"/>
                    <a:pt x="83" y="213"/>
                    <a:pt x="81" y="218"/>
                  </a:cubicBezTo>
                  <a:cubicBezTo>
                    <a:pt x="79" y="222"/>
                    <a:pt x="74" y="229"/>
                    <a:pt x="70" y="231"/>
                  </a:cubicBezTo>
                  <a:cubicBezTo>
                    <a:pt x="65" y="235"/>
                    <a:pt x="60" y="237"/>
                    <a:pt x="54" y="239"/>
                  </a:cubicBezTo>
                  <a:cubicBezTo>
                    <a:pt x="42" y="242"/>
                    <a:pt x="30" y="245"/>
                    <a:pt x="18" y="246"/>
                  </a:cubicBezTo>
                  <a:cubicBezTo>
                    <a:pt x="13" y="246"/>
                    <a:pt x="7" y="246"/>
                    <a:pt x="1" y="246"/>
                  </a:cubicBezTo>
                  <a:cubicBezTo>
                    <a:pt x="0" y="249"/>
                    <a:pt x="0" y="249"/>
                    <a:pt x="0" y="249"/>
                  </a:cubicBezTo>
                  <a:cubicBezTo>
                    <a:pt x="6" y="248"/>
                    <a:pt x="11" y="247"/>
                    <a:pt x="16" y="247"/>
                  </a:cubicBezTo>
                  <a:cubicBezTo>
                    <a:pt x="41" y="245"/>
                    <a:pt x="69" y="245"/>
                    <a:pt x="87" y="226"/>
                  </a:cubicBezTo>
                  <a:cubicBezTo>
                    <a:pt x="91" y="222"/>
                    <a:pt x="95" y="217"/>
                    <a:pt x="96" y="211"/>
                  </a:cubicBezTo>
                  <a:cubicBezTo>
                    <a:pt x="96" y="209"/>
                    <a:pt x="97" y="208"/>
                    <a:pt x="97" y="206"/>
                  </a:cubicBezTo>
                  <a:cubicBezTo>
                    <a:pt x="97" y="194"/>
                    <a:pt x="90" y="184"/>
                    <a:pt x="86" y="173"/>
                  </a:cubicBezTo>
                  <a:cubicBezTo>
                    <a:pt x="85" y="170"/>
                    <a:pt x="84" y="167"/>
                    <a:pt x="84" y="165"/>
                  </a:cubicBezTo>
                  <a:cubicBezTo>
                    <a:pt x="84" y="162"/>
                    <a:pt x="85" y="159"/>
                    <a:pt x="88" y="156"/>
                  </a:cubicBezTo>
                  <a:cubicBezTo>
                    <a:pt x="90" y="152"/>
                    <a:pt x="95" y="150"/>
                    <a:pt x="96" y="145"/>
                  </a:cubicBezTo>
                  <a:cubicBezTo>
                    <a:pt x="97" y="145"/>
                    <a:pt x="97" y="144"/>
                    <a:pt x="97" y="143"/>
                  </a:cubicBezTo>
                  <a:cubicBezTo>
                    <a:pt x="97" y="136"/>
                    <a:pt x="92" y="130"/>
                    <a:pt x="88" y="125"/>
                  </a:cubicBezTo>
                  <a:cubicBezTo>
                    <a:pt x="87" y="123"/>
                    <a:pt x="86" y="123"/>
                    <a:pt x="86" y="122"/>
                  </a:cubicBezTo>
                  <a:cubicBezTo>
                    <a:pt x="86" y="122"/>
                    <a:pt x="86" y="121"/>
                    <a:pt x="87" y="121"/>
                  </a:cubicBezTo>
                  <a:cubicBezTo>
                    <a:pt x="90" y="119"/>
                    <a:pt x="94" y="118"/>
                    <a:pt x="97" y="116"/>
                  </a:cubicBezTo>
                  <a:cubicBezTo>
                    <a:pt x="102" y="113"/>
                    <a:pt x="104" y="109"/>
                    <a:pt x="104" y="104"/>
                  </a:cubicBezTo>
                  <a:cubicBezTo>
                    <a:pt x="104" y="97"/>
                    <a:pt x="100" y="90"/>
                    <a:pt x="96" y="84"/>
                  </a:cubicBezTo>
                  <a:cubicBezTo>
                    <a:pt x="94" y="80"/>
                    <a:pt x="92" y="77"/>
                    <a:pt x="92" y="74"/>
                  </a:cubicBezTo>
                  <a:cubicBezTo>
                    <a:pt x="92" y="72"/>
                    <a:pt x="93" y="69"/>
                    <a:pt x="95" y="67"/>
                  </a:cubicBezTo>
                  <a:cubicBezTo>
                    <a:pt x="100" y="62"/>
                    <a:pt x="108" y="58"/>
                    <a:pt x="115" y="54"/>
                  </a:cubicBezTo>
                  <a:cubicBezTo>
                    <a:pt x="123" y="49"/>
                    <a:pt x="130" y="43"/>
                    <a:pt x="130" y="33"/>
                  </a:cubicBezTo>
                  <a:cubicBezTo>
                    <a:pt x="130" y="31"/>
                    <a:pt x="130" y="30"/>
                    <a:pt x="130" y="29"/>
                  </a:cubicBezTo>
                  <a:cubicBezTo>
                    <a:pt x="128" y="16"/>
                    <a:pt x="117" y="8"/>
                    <a:pt x="108" y="0"/>
                  </a:cubicBezTo>
                </a:path>
              </a:pathLst>
            </a:custGeom>
            <a:solidFill>
              <a:srgbClr val="128EA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8" name="Freeform 113"/>
            <p:cNvSpPr>
              <a:spLocks/>
            </p:cNvSpPr>
            <p:nvPr/>
          </p:nvSpPr>
          <p:spPr bwMode="auto">
            <a:xfrm>
              <a:off x="6154738" y="5124450"/>
              <a:ext cx="315913" cy="831850"/>
            </a:xfrm>
            <a:custGeom>
              <a:avLst/>
              <a:gdLst>
                <a:gd name="T0" fmla="*/ 44 w 46"/>
                <a:gd name="T1" fmla="*/ 12 h 121"/>
                <a:gd name="T2" fmla="*/ 26 w 46"/>
                <a:gd name="T3" fmla="*/ 21 h 121"/>
                <a:gd name="T4" fmla="*/ 19 w 46"/>
                <a:gd name="T5" fmla="*/ 41 h 121"/>
                <a:gd name="T6" fmla="*/ 24 w 46"/>
                <a:gd name="T7" fmla="*/ 92 h 121"/>
                <a:gd name="T8" fmla="*/ 34 w 46"/>
                <a:gd name="T9" fmla="*/ 117 h 121"/>
                <a:gd name="T10" fmla="*/ 17 w 46"/>
                <a:gd name="T11" fmla="*/ 121 h 121"/>
                <a:gd name="T12" fmla="*/ 17 w 46"/>
                <a:gd name="T13" fmla="*/ 120 h 121"/>
                <a:gd name="T14" fmla="*/ 6 w 46"/>
                <a:gd name="T15" fmla="*/ 90 h 121"/>
                <a:gd name="T16" fmla="*/ 2 w 46"/>
                <a:gd name="T17" fmla="*/ 40 h 121"/>
                <a:gd name="T18" fmla="*/ 13 w 46"/>
                <a:gd name="T19" fmla="*/ 17 h 121"/>
                <a:gd name="T20" fmla="*/ 46 w 46"/>
                <a:gd name="T21" fmla="*/ 0 h 121"/>
                <a:gd name="T22" fmla="*/ 44 w 46"/>
                <a:gd name="T23" fmla="*/ 12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6" h="121">
                  <a:moveTo>
                    <a:pt x="44" y="12"/>
                  </a:moveTo>
                  <a:cubicBezTo>
                    <a:pt x="37" y="13"/>
                    <a:pt x="31" y="15"/>
                    <a:pt x="26" y="21"/>
                  </a:cubicBezTo>
                  <a:cubicBezTo>
                    <a:pt x="21" y="27"/>
                    <a:pt x="20" y="34"/>
                    <a:pt x="19" y="41"/>
                  </a:cubicBezTo>
                  <a:cubicBezTo>
                    <a:pt x="18" y="58"/>
                    <a:pt x="19" y="76"/>
                    <a:pt x="24" y="92"/>
                  </a:cubicBezTo>
                  <a:cubicBezTo>
                    <a:pt x="27" y="101"/>
                    <a:pt x="30" y="109"/>
                    <a:pt x="34" y="117"/>
                  </a:cubicBezTo>
                  <a:cubicBezTo>
                    <a:pt x="31" y="117"/>
                    <a:pt x="20" y="121"/>
                    <a:pt x="17" y="121"/>
                  </a:cubicBezTo>
                  <a:cubicBezTo>
                    <a:pt x="17" y="120"/>
                    <a:pt x="17" y="120"/>
                    <a:pt x="17" y="120"/>
                  </a:cubicBezTo>
                  <a:cubicBezTo>
                    <a:pt x="12" y="110"/>
                    <a:pt x="8" y="100"/>
                    <a:pt x="6" y="90"/>
                  </a:cubicBezTo>
                  <a:cubicBezTo>
                    <a:pt x="2" y="73"/>
                    <a:pt x="0" y="56"/>
                    <a:pt x="2" y="40"/>
                  </a:cubicBezTo>
                  <a:cubicBezTo>
                    <a:pt x="3" y="31"/>
                    <a:pt x="6" y="23"/>
                    <a:pt x="13" y="17"/>
                  </a:cubicBezTo>
                  <a:cubicBezTo>
                    <a:pt x="22" y="10"/>
                    <a:pt x="35" y="1"/>
                    <a:pt x="46" y="0"/>
                  </a:cubicBezTo>
                  <a:cubicBezTo>
                    <a:pt x="44" y="12"/>
                    <a:pt x="44" y="12"/>
                    <a:pt x="44" y="12"/>
                  </a:cubicBezTo>
                </a:path>
              </a:pathLst>
            </a:custGeom>
            <a:solidFill>
              <a:srgbClr val="128EA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9" name="Freeform 114"/>
            <p:cNvSpPr>
              <a:spLocks/>
            </p:cNvSpPr>
            <p:nvPr/>
          </p:nvSpPr>
          <p:spPr bwMode="auto">
            <a:xfrm>
              <a:off x="6518276" y="2185988"/>
              <a:ext cx="398463" cy="1092200"/>
            </a:xfrm>
            <a:custGeom>
              <a:avLst/>
              <a:gdLst>
                <a:gd name="T0" fmla="*/ 14 w 58"/>
                <a:gd name="T1" fmla="*/ 17 h 159"/>
                <a:gd name="T2" fmla="*/ 0 w 58"/>
                <a:gd name="T3" fmla="*/ 0 h 159"/>
                <a:gd name="T4" fmla="*/ 14 w 58"/>
                <a:gd name="T5" fmla="*/ 60 h 159"/>
                <a:gd name="T6" fmla="*/ 15 w 58"/>
                <a:gd name="T7" fmla="*/ 89 h 159"/>
                <a:gd name="T8" fmla="*/ 28 w 58"/>
                <a:gd name="T9" fmla="*/ 122 h 159"/>
                <a:gd name="T10" fmla="*/ 58 w 58"/>
                <a:gd name="T11" fmla="*/ 159 h 159"/>
                <a:gd name="T12" fmla="*/ 46 w 58"/>
                <a:gd name="T13" fmla="*/ 123 h 159"/>
                <a:gd name="T14" fmla="*/ 43 w 58"/>
                <a:gd name="T15" fmla="*/ 86 h 159"/>
                <a:gd name="T16" fmla="*/ 14 w 58"/>
                <a:gd name="T17" fmla="*/ 17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" h="159">
                  <a:moveTo>
                    <a:pt x="14" y="17"/>
                  </a:moveTo>
                  <a:cubicBezTo>
                    <a:pt x="9" y="11"/>
                    <a:pt x="5" y="6"/>
                    <a:pt x="0" y="0"/>
                  </a:cubicBezTo>
                  <a:cubicBezTo>
                    <a:pt x="15" y="17"/>
                    <a:pt x="11" y="38"/>
                    <a:pt x="14" y="60"/>
                  </a:cubicBezTo>
                  <a:cubicBezTo>
                    <a:pt x="16" y="70"/>
                    <a:pt x="14" y="79"/>
                    <a:pt x="15" y="89"/>
                  </a:cubicBezTo>
                  <a:cubicBezTo>
                    <a:pt x="15" y="99"/>
                    <a:pt x="26" y="112"/>
                    <a:pt x="28" y="122"/>
                  </a:cubicBezTo>
                  <a:cubicBezTo>
                    <a:pt x="30" y="138"/>
                    <a:pt x="44" y="150"/>
                    <a:pt x="58" y="159"/>
                  </a:cubicBezTo>
                  <a:cubicBezTo>
                    <a:pt x="49" y="149"/>
                    <a:pt x="48" y="135"/>
                    <a:pt x="46" y="123"/>
                  </a:cubicBezTo>
                  <a:cubicBezTo>
                    <a:pt x="44" y="111"/>
                    <a:pt x="44" y="99"/>
                    <a:pt x="43" y="86"/>
                  </a:cubicBezTo>
                  <a:cubicBezTo>
                    <a:pt x="42" y="60"/>
                    <a:pt x="30" y="37"/>
                    <a:pt x="14" y="17"/>
                  </a:cubicBezTo>
                  <a:close/>
                </a:path>
              </a:pathLst>
            </a:custGeom>
            <a:solidFill>
              <a:srgbClr val="128EA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0" name="Freeform 115"/>
            <p:cNvSpPr>
              <a:spLocks/>
            </p:cNvSpPr>
            <p:nvPr/>
          </p:nvSpPr>
          <p:spPr bwMode="auto">
            <a:xfrm>
              <a:off x="3860801" y="1746250"/>
              <a:ext cx="3433763" cy="4210050"/>
            </a:xfrm>
            <a:custGeom>
              <a:avLst/>
              <a:gdLst>
                <a:gd name="T0" fmla="*/ 425 w 500"/>
                <a:gd name="T1" fmla="*/ 198 h 613"/>
                <a:gd name="T2" fmla="*/ 457 w 500"/>
                <a:gd name="T3" fmla="*/ 232 h 613"/>
                <a:gd name="T4" fmla="*/ 482 w 500"/>
                <a:gd name="T5" fmla="*/ 251 h 613"/>
                <a:gd name="T6" fmla="*/ 497 w 500"/>
                <a:gd name="T7" fmla="*/ 286 h 613"/>
                <a:gd name="T8" fmla="*/ 478 w 500"/>
                <a:gd name="T9" fmla="*/ 304 h 613"/>
                <a:gd name="T10" fmla="*/ 460 w 500"/>
                <a:gd name="T11" fmla="*/ 316 h 613"/>
                <a:gd name="T12" fmla="*/ 463 w 500"/>
                <a:gd name="T13" fmla="*/ 333 h 613"/>
                <a:gd name="T14" fmla="*/ 471 w 500"/>
                <a:gd name="T15" fmla="*/ 355 h 613"/>
                <a:gd name="T16" fmla="*/ 458 w 500"/>
                <a:gd name="T17" fmla="*/ 367 h 613"/>
                <a:gd name="T18" fmla="*/ 453 w 500"/>
                <a:gd name="T19" fmla="*/ 373 h 613"/>
                <a:gd name="T20" fmla="*/ 460 w 500"/>
                <a:gd name="T21" fmla="*/ 384 h 613"/>
                <a:gd name="T22" fmla="*/ 460 w 500"/>
                <a:gd name="T23" fmla="*/ 400 h 613"/>
                <a:gd name="T24" fmla="*/ 450 w 500"/>
                <a:gd name="T25" fmla="*/ 417 h 613"/>
                <a:gd name="T26" fmla="*/ 456 w 500"/>
                <a:gd name="T27" fmla="*/ 436 h 613"/>
                <a:gd name="T28" fmla="*/ 462 w 500"/>
                <a:gd name="T29" fmla="*/ 455 h 613"/>
                <a:gd name="T30" fmla="*/ 459 w 500"/>
                <a:gd name="T31" fmla="*/ 473 h 613"/>
                <a:gd name="T32" fmla="*/ 448 w 500"/>
                <a:gd name="T33" fmla="*/ 486 h 613"/>
                <a:gd name="T34" fmla="*/ 432 w 500"/>
                <a:gd name="T35" fmla="*/ 494 h 613"/>
                <a:gd name="T36" fmla="*/ 396 w 500"/>
                <a:gd name="T37" fmla="*/ 501 h 613"/>
                <a:gd name="T38" fmla="*/ 358 w 500"/>
                <a:gd name="T39" fmla="*/ 505 h 613"/>
                <a:gd name="T40" fmla="*/ 343 w 500"/>
                <a:gd name="T41" fmla="*/ 513 h 613"/>
                <a:gd name="T42" fmla="*/ 335 w 500"/>
                <a:gd name="T43" fmla="*/ 542 h 613"/>
                <a:gd name="T44" fmla="*/ 351 w 500"/>
                <a:gd name="T45" fmla="*/ 613 h 613"/>
                <a:gd name="T46" fmla="*/ 186 w 500"/>
                <a:gd name="T47" fmla="*/ 608 h 613"/>
                <a:gd name="T48" fmla="*/ 68 w 500"/>
                <a:gd name="T49" fmla="*/ 605 h 613"/>
                <a:gd name="T50" fmla="*/ 109 w 500"/>
                <a:gd name="T51" fmla="*/ 521 h 613"/>
                <a:gd name="T52" fmla="*/ 99 w 500"/>
                <a:gd name="T53" fmla="*/ 447 h 613"/>
                <a:gd name="T54" fmla="*/ 59 w 500"/>
                <a:gd name="T55" fmla="*/ 383 h 613"/>
                <a:gd name="T56" fmla="*/ 22 w 500"/>
                <a:gd name="T57" fmla="*/ 317 h 613"/>
                <a:gd name="T58" fmla="*/ 18 w 500"/>
                <a:gd name="T59" fmla="*/ 154 h 613"/>
                <a:gd name="T60" fmla="*/ 62 w 500"/>
                <a:gd name="T61" fmla="*/ 75 h 613"/>
                <a:gd name="T62" fmla="*/ 149 w 500"/>
                <a:gd name="T63" fmla="*/ 17 h 613"/>
                <a:gd name="T64" fmla="*/ 259 w 500"/>
                <a:gd name="T65" fmla="*/ 4 h 613"/>
                <a:gd name="T66" fmla="*/ 312 w 500"/>
                <a:gd name="T67" fmla="*/ 14 h 613"/>
                <a:gd name="T68" fmla="*/ 354 w 500"/>
                <a:gd name="T69" fmla="*/ 35 h 613"/>
                <a:gd name="T70" fmla="*/ 410 w 500"/>
                <a:gd name="T71" fmla="*/ 102 h 613"/>
                <a:gd name="T72" fmla="*/ 418 w 500"/>
                <a:gd name="T73" fmla="*/ 141 h 613"/>
                <a:gd name="T74" fmla="*/ 425 w 500"/>
                <a:gd name="T75" fmla="*/ 1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00" h="613">
                  <a:moveTo>
                    <a:pt x="425" y="198"/>
                  </a:moveTo>
                  <a:cubicBezTo>
                    <a:pt x="431" y="214"/>
                    <a:pt x="444" y="223"/>
                    <a:pt x="457" y="232"/>
                  </a:cubicBezTo>
                  <a:cubicBezTo>
                    <a:pt x="466" y="238"/>
                    <a:pt x="475" y="244"/>
                    <a:pt x="482" y="251"/>
                  </a:cubicBezTo>
                  <a:cubicBezTo>
                    <a:pt x="492" y="261"/>
                    <a:pt x="500" y="271"/>
                    <a:pt x="497" y="286"/>
                  </a:cubicBezTo>
                  <a:cubicBezTo>
                    <a:pt x="493" y="295"/>
                    <a:pt x="486" y="299"/>
                    <a:pt x="478" y="304"/>
                  </a:cubicBezTo>
                  <a:cubicBezTo>
                    <a:pt x="471" y="307"/>
                    <a:pt x="465" y="310"/>
                    <a:pt x="460" y="316"/>
                  </a:cubicBezTo>
                  <a:cubicBezTo>
                    <a:pt x="455" y="322"/>
                    <a:pt x="460" y="328"/>
                    <a:pt x="463" y="333"/>
                  </a:cubicBezTo>
                  <a:cubicBezTo>
                    <a:pt x="467" y="340"/>
                    <a:pt x="471" y="347"/>
                    <a:pt x="471" y="355"/>
                  </a:cubicBezTo>
                  <a:cubicBezTo>
                    <a:pt x="469" y="362"/>
                    <a:pt x="464" y="365"/>
                    <a:pt x="458" y="367"/>
                  </a:cubicBezTo>
                  <a:cubicBezTo>
                    <a:pt x="455" y="369"/>
                    <a:pt x="450" y="370"/>
                    <a:pt x="453" y="373"/>
                  </a:cubicBezTo>
                  <a:cubicBezTo>
                    <a:pt x="456" y="377"/>
                    <a:pt x="458" y="380"/>
                    <a:pt x="460" y="384"/>
                  </a:cubicBezTo>
                  <a:cubicBezTo>
                    <a:pt x="463" y="389"/>
                    <a:pt x="464" y="396"/>
                    <a:pt x="460" y="400"/>
                  </a:cubicBezTo>
                  <a:cubicBezTo>
                    <a:pt x="455" y="404"/>
                    <a:pt x="449" y="410"/>
                    <a:pt x="450" y="417"/>
                  </a:cubicBezTo>
                  <a:cubicBezTo>
                    <a:pt x="450" y="423"/>
                    <a:pt x="454" y="430"/>
                    <a:pt x="456" y="436"/>
                  </a:cubicBezTo>
                  <a:cubicBezTo>
                    <a:pt x="459" y="442"/>
                    <a:pt x="461" y="448"/>
                    <a:pt x="462" y="455"/>
                  </a:cubicBezTo>
                  <a:cubicBezTo>
                    <a:pt x="463" y="461"/>
                    <a:pt x="461" y="467"/>
                    <a:pt x="459" y="473"/>
                  </a:cubicBezTo>
                  <a:cubicBezTo>
                    <a:pt x="457" y="477"/>
                    <a:pt x="452" y="484"/>
                    <a:pt x="448" y="486"/>
                  </a:cubicBezTo>
                  <a:cubicBezTo>
                    <a:pt x="443" y="490"/>
                    <a:pt x="438" y="492"/>
                    <a:pt x="432" y="494"/>
                  </a:cubicBezTo>
                  <a:cubicBezTo>
                    <a:pt x="420" y="497"/>
                    <a:pt x="408" y="500"/>
                    <a:pt x="396" y="501"/>
                  </a:cubicBezTo>
                  <a:cubicBezTo>
                    <a:pt x="384" y="501"/>
                    <a:pt x="370" y="501"/>
                    <a:pt x="358" y="505"/>
                  </a:cubicBezTo>
                  <a:cubicBezTo>
                    <a:pt x="352" y="506"/>
                    <a:pt x="347" y="509"/>
                    <a:pt x="343" y="513"/>
                  </a:cubicBezTo>
                  <a:cubicBezTo>
                    <a:pt x="336" y="521"/>
                    <a:pt x="336" y="532"/>
                    <a:pt x="335" y="542"/>
                  </a:cubicBezTo>
                  <a:cubicBezTo>
                    <a:pt x="335" y="567"/>
                    <a:pt x="341" y="590"/>
                    <a:pt x="351" y="613"/>
                  </a:cubicBezTo>
                  <a:cubicBezTo>
                    <a:pt x="296" y="611"/>
                    <a:pt x="241" y="610"/>
                    <a:pt x="186" y="608"/>
                  </a:cubicBezTo>
                  <a:cubicBezTo>
                    <a:pt x="147" y="607"/>
                    <a:pt x="107" y="606"/>
                    <a:pt x="68" y="605"/>
                  </a:cubicBezTo>
                  <a:cubicBezTo>
                    <a:pt x="87" y="580"/>
                    <a:pt x="106" y="553"/>
                    <a:pt x="109" y="521"/>
                  </a:cubicBezTo>
                  <a:cubicBezTo>
                    <a:pt x="111" y="497"/>
                    <a:pt x="109" y="469"/>
                    <a:pt x="99" y="447"/>
                  </a:cubicBezTo>
                  <a:cubicBezTo>
                    <a:pt x="89" y="424"/>
                    <a:pt x="75" y="402"/>
                    <a:pt x="59" y="383"/>
                  </a:cubicBezTo>
                  <a:cubicBezTo>
                    <a:pt x="43" y="364"/>
                    <a:pt x="32" y="340"/>
                    <a:pt x="22" y="317"/>
                  </a:cubicBezTo>
                  <a:cubicBezTo>
                    <a:pt x="0" y="266"/>
                    <a:pt x="0" y="207"/>
                    <a:pt x="18" y="154"/>
                  </a:cubicBezTo>
                  <a:cubicBezTo>
                    <a:pt x="28" y="126"/>
                    <a:pt x="42" y="98"/>
                    <a:pt x="62" y="75"/>
                  </a:cubicBezTo>
                  <a:cubicBezTo>
                    <a:pt x="84" y="48"/>
                    <a:pt x="115" y="28"/>
                    <a:pt x="149" y="17"/>
                  </a:cubicBezTo>
                  <a:cubicBezTo>
                    <a:pt x="184" y="4"/>
                    <a:pt x="222" y="0"/>
                    <a:pt x="259" y="4"/>
                  </a:cubicBezTo>
                  <a:cubicBezTo>
                    <a:pt x="277" y="5"/>
                    <a:pt x="294" y="9"/>
                    <a:pt x="312" y="14"/>
                  </a:cubicBezTo>
                  <a:cubicBezTo>
                    <a:pt x="327" y="19"/>
                    <a:pt x="340" y="27"/>
                    <a:pt x="354" y="35"/>
                  </a:cubicBezTo>
                  <a:cubicBezTo>
                    <a:pt x="378" y="51"/>
                    <a:pt x="399" y="74"/>
                    <a:pt x="410" y="102"/>
                  </a:cubicBezTo>
                  <a:cubicBezTo>
                    <a:pt x="415" y="115"/>
                    <a:pt x="417" y="127"/>
                    <a:pt x="418" y="141"/>
                  </a:cubicBezTo>
                  <a:cubicBezTo>
                    <a:pt x="418" y="160"/>
                    <a:pt x="419" y="180"/>
                    <a:pt x="425" y="198"/>
                  </a:cubicBezTo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1" name="Freeform 116"/>
            <p:cNvSpPr>
              <a:spLocks/>
            </p:cNvSpPr>
            <p:nvPr/>
          </p:nvSpPr>
          <p:spPr bwMode="auto">
            <a:xfrm>
              <a:off x="3860801" y="1746250"/>
              <a:ext cx="3433763" cy="4210050"/>
            </a:xfrm>
            <a:custGeom>
              <a:avLst/>
              <a:gdLst>
                <a:gd name="T0" fmla="*/ 425 w 500"/>
                <a:gd name="T1" fmla="*/ 198 h 613"/>
                <a:gd name="T2" fmla="*/ 457 w 500"/>
                <a:gd name="T3" fmla="*/ 232 h 613"/>
                <a:gd name="T4" fmla="*/ 482 w 500"/>
                <a:gd name="T5" fmla="*/ 251 h 613"/>
                <a:gd name="T6" fmla="*/ 497 w 500"/>
                <a:gd name="T7" fmla="*/ 286 h 613"/>
                <a:gd name="T8" fmla="*/ 478 w 500"/>
                <a:gd name="T9" fmla="*/ 304 h 613"/>
                <a:gd name="T10" fmla="*/ 460 w 500"/>
                <a:gd name="T11" fmla="*/ 316 h 613"/>
                <a:gd name="T12" fmla="*/ 463 w 500"/>
                <a:gd name="T13" fmla="*/ 333 h 613"/>
                <a:gd name="T14" fmla="*/ 471 w 500"/>
                <a:gd name="T15" fmla="*/ 355 h 613"/>
                <a:gd name="T16" fmla="*/ 458 w 500"/>
                <a:gd name="T17" fmla="*/ 367 h 613"/>
                <a:gd name="T18" fmla="*/ 453 w 500"/>
                <a:gd name="T19" fmla="*/ 373 h 613"/>
                <a:gd name="T20" fmla="*/ 460 w 500"/>
                <a:gd name="T21" fmla="*/ 384 h 613"/>
                <a:gd name="T22" fmla="*/ 460 w 500"/>
                <a:gd name="T23" fmla="*/ 400 h 613"/>
                <a:gd name="T24" fmla="*/ 450 w 500"/>
                <a:gd name="T25" fmla="*/ 417 h 613"/>
                <a:gd name="T26" fmla="*/ 456 w 500"/>
                <a:gd name="T27" fmla="*/ 436 h 613"/>
                <a:gd name="T28" fmla="*/ 462 w 500"/>
                <a:gd name="T29" fmla="*/ 455 h 613"/>
                <a:gd name="T30" fmla="*/ 459 w 500"/>
                <a:gd name="T31" fmla="*/ 473 h 613"/>
                <a:gd name="T32" fmla="*/ 448 w 500"/>
                <a:gd name="T33" fmla="*/ 486 h 613"/>
                <a:gd name="T34" fmla="*/ 432 w 500"/>
                <a:gd name="T35" fmla="*/ 494 h 613"/>
                <a:gd name="T36" fmla="*/ 396 w 500"/>
                <a:gd name="T37" fmla="*/ 501 h 613"/>
                <a:gd name="T38" fmla="*/ 358 w 500"/>
                <a:gd name="T39" fmla="*/ 505 h 613"/>
                <a:gd name="T40" fmla="*/ 343 w 500"/>
                <a:gd name="T41" fmla="*/ 513 h 613"/>
                <a:gd name="T42" fmla="*/ 335 w 500"/>
                <a:gd name="T43" fmla="*/ 542 h 613"/>
                <a:gd name="T44" fmla="*/ 351 w 500"/>
                <a:gd name="T45" fmla="*/ 613 h 613"/>
                <a:gd name="T46" fmla="*/ 186 w 500"/>
                <a:gd name="T47" fmla="*/ 608 h 613"/>
                <a:gd name="T48" fmla="*/ 68 w 500"/>
                <a:gd name="T49" fmla="*/ 605 h 613"/>
                <a:gd name="T50" fmla="*/ 109 w 500"/>
                <a:gd name="T51" fmla="*/ 521 h 613"/>
                <a:gd name="T52" fmla="*/ 99 w 500"/>
                <a:gd name="T53" fmla="*/ 447 h 613"/>
                <a:gd name="T54" fmla="*/ 59 w 500"/>
                <a:gd name="T55" fmla="*/ 383 h 613"/>
                <a:gd name="T56" fmla="*/ 22 w 500"/>
                <a:gd name="T57" fmla="*/ 317 h 613"/>
                <a:gd name="T58" fmla="*/ 18 w 500"/>
                <a:gd name="T59" fmla="*/ 154 h 613"/>
                <a:gd name="T60" fmla="*/ 62 w 500"/>
                <a:gd name="T61" fmla="*/ 75 h 613"/>
                <a:gd name="T62" fmla="*/ 149 w 500"/>
                <a:gd name="T63" fmla="*/ 17 h 613"/>
                <a:gd name="T64" fmla="*/ 259 w 500"/>
                <a:gd name="T65" fmla="*/ 4 h 613"/>
                <a:gd name="T66" fmla="*/ 312 w 500"/>
                <a:gd name="T67" fmla="*/ 14 h 613"/>
                <a:gd name="T68" fmla="*/ 354 w 500"/>
                <a:gd name="T69" fmla="*/ 35 h 613"/>
                <a:gd name="T70" fmla="*/ 410 w 500"/>
                <a:gd name="T71" fmla="*/ 102 h 613"/>
                <a:gd name="T72" fmla="*/ 418 w 500"/>
                <a:gd name="T73" fmla="*/ 141 h 613"/>
                <a:gd name="T74" fmla="*/ 425 w 500"/>
                <a:gd name="T75" fmla="*/ 1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00" h="613">
                  <a:moveTo>
                    <a:pt x="425" y="198"/>
                  </a:moveTo>
                  <a:cubicBezTo>
                    <a:pt x="431" y="214"/>
                    <a:pt x="444" y="223"/>
                    <a:pt x="457" y="232"/>
                  </a:cubicBezTo>
                  <a:cubicBezTo>
                    <a:pt x="466" y="238"/>
                    <a:pt x="475" y="244"/>
                    <a:pt x="482" y="251"/>
                  </a:cubicBezTo>
                  <a:cubicBezTo>
                    <a:pt x="492" y="261"/>
                    <a:pt x="500" y="271"/>
                    <a:pt x="497" y="286"/>
                  </a:cubicBezTo>
                  <a:cubicBezTo>
                    <a:pt x="493" y="295"/>
                    <a:pt x="486" y="299"/>
                    <a:pt x="478" y="304"/>
                  </a:cubicBezTo>
                  <a:cubicBezTo>
                    <a:pt x="471" y="307"/>
                    <a:pt x="465" y="310"/>
                    <a:pt x="460" y="316"/>
                  </a:cubicBezTo>
                  <a:cubicBezTo>
                    <a:pt x="455" y="322"/>
                    <a:pt x="460" y="328"/>
                    <a:pt x="463" y="333"/>
                  </a:cubicBezTo>
                  <a:cubicBezTo>
                    <a:pt x="467" y="340"/>
                    <a:pt x="471" y="347"/>
                    <a:pt x="471" y="355"/>
                  </a:cubicBezTo>
                  <a:cubicBezTo>
                    <a:pt x="469" y="362"/>
                    <a:pt x="464" y="365"/>
                    <a:pt x="458" y="367"/>
                  </a:cubicBezTo>
                  <a:cubicBezTo>
                    <a:pt x="455" y="369"/>
                    <a:pt x="450" y="370"/>
                    <a:pt x="453" y="373"/>
                  </a:cubicBezTo>
                  <a:cubicBezTo>
                    <a:pt x="456" y="377"/>
                    <a:pt x="458" y="380"/>
                    <a:pt x="460" y="384"/>
                  </a:cubicBezTo>
                  <a:cubicBezTo>
                    <a:pt x="463" y="389"/>
                    <a:pt x="464" y="396"/>
                    <a:pt x="460" y="400"/>
                  </a:cubicBezTo>
                  <a:cubicBezTo>
                    <a:pt x="455" y="404"/>
                    <a:pt x="449" y="410"/>
                    <a:pt x="450" y="417"/>
                  </a:cubicBezTo>
                  <a:cubicBezTo>
                    <a:pt x="450" y="423"/>
                    <a:pt x="454" y="430"/>
                    <a:pt x="456" y="436"/>
                  </a:cubicBezTo>
                  <a:cubicBezTo>
                    <a:pt x="459" y="442"/>
                    <a:pt x="461" y="448"/>
                    <a:pt x="462" y="455"/>
                  </a:cubicBezTo>
                  <a:cubicBezTo>
                    <a:pt x="463" y="461"/>
                    <a:pt x="461" y="467"/>
                    <a:pt x="459" y="473"/>
                  </a:cubicBezTo>
                  <a:cubicBezTo>
                    <a:pt x="457" y="477"/>
                    <a:pt x="452" y="484"/>
                    <a:pt x="448" y="486"/>
                  </a:cubicBezTo>
                  <a:cubicBezTo>
                    <a:pt x="443" y="490"/>
                    <a:pt x="438" y="492"/>
                    <a:pt x="432" y="494"/>
                  </a:cubicBezTo>
                  <a:cubicBezTo>
                    <a:pt x="420" y="497"/>
                    <a:pt x="408" y="500"/>
                    <a:pt x="396" y="501"/>
                  </a:cubicBezTo>
                  <a:cubicBezTo>
                    <a:pt x="384" y="501"/>
                    <a:pt x="370" y="501"/>
                    <a:pt x="358" y="505"/>
                  </a:cubicBezTo>
                  <a:cubicBezTo>
                    <a:pt x="352" y="506"/>
                    <a:pt x="347" y="509"/>
                    <a:pt x="343" y="513"/>
                  </a:cubicBezTo>
                  <a:cubicBezTo>
                    <a:pt x="336" y="521"/>
                    <a:pt x="336" y="532"/>
                    <a:pt x="335" y="542"/>
                  </a:cubicBezTo>
                  <a:cubicBezTo>
                    <a:pt x="335" y="567"/>
                    <a:pt x="341" y="590"/>
                    <a:pt x="351" y="613"/>
                  </a:cubicBezTo>
                  <a:cubicBezTo>
                    <a:pt x="296" y="611"/>
                    <a:pt x="241" y="610"/>
                    <a:pt x="186" y="608"/>
                  </a:cubicBezTo>
                  <a:cubicBezTo>
                    <a:pt x="147" y="607"/>
                    <a:pt x="107" y="606"/>
                    <a:pt x="68" y="605"/>
                  </a:cubicBezTo>
                  <a:cubicBezTo>
                    <a:pt x="87" y="580"/>
                    <a:pt x="106" y="553"/>
                    <a:pt x="109" y="521"/>
                  </a:cubicBezTo>
                  <a:cubicBezTo>
                    <a:pt x="111" y="497"/>
                    <a:pt x="109" y="469"/>
                    <a:pt x="99" y="447"/>
                  </a:cubicBezTo>
                  <a:cubicBezTo>
                    <a:pt x="89" y="424"/>
                    <a:pt x="75" y="402"/>
                    <a:pt x="59" y="383"/>
                  </a:cubicBezTo>
                  <a:cubicBezTo>
                    <a:pt x="43" y="364"/>
                    <a:pt x="32" y="340"/>
                    <a:pt x="22" y="317"/>
                  </a:cubicBezTo>
                  <a:cubicBezTo>
                    <a:pt x="0" y="266"/>
                    <a:pt x="0" y="207"/>
                    <a:pt x="18" y="154"/>
                  </a:cubicBezTo>
                  <a:cubicBezTo>
                    <a:pt x="28" y="126"/>
                    <a:pt x="42" y="98"/>
                    <a:pt x="62" y="75"/>
                  </a:cubicBezTo>
                  <a:cubicBezTo>
                    <a:pt x="84" y="48"/>
                    <a:pt x="115" y="28"/>
                    <a:pt x="149" y="17"/>
                  </a:cubicBezTo>
                  <a:cubicBezTo>
                    <a:pt x="184" y="4"/>
                    <a:pt x="222" y="0"/>
                    <a:pt x="259" y="4"/>
                  </a:cubicBezTo>
                  <a:cubicBezTo>
                    <a:pt x="277" y="5"/>
                    <a:pt x="294" y="9"/>
                    <a:pt x="312" y="14"/>
                  </a:cubicBezTo>
                  <a:cubicBezTo>
                    <a:pt x="327" y="19"/>
                    <a:pt x="340" y="27"/>
                    <a:pt x="354" y="35"/>
                  </a:cubicBezTo>
                  <a:cubicBezTo>
                    <a:pt x="378" y="51"/>
                    <a:pt x="399" y="74"/>
                    <a:pt x="410" y="102"/>
                  </a:cubicBezTo>
                  <a:cubicBezTo>
                    <a:pt x="415" y="115"/>
                    <a:pt x="417" y="127"/>
                    <a:pt x="418" y="141"/>
                  </a:cubicBezTo>
                  <a:cubicBezTo>
                    <a:pt x="418" y="160"/>
                    <a:pt x="419" y="180"/>
                    <a:pt x="425" y="19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2" name="Freeform 117"/>
            <p:cNvSpPr>
              <a:spLocks/>
            </p:cNvSpPr>
            <p:nvPr/>
          </p:nvSpPr>
          <p:spPr bwMode="auto">
            <a:xfrm>
              <a:off x="3902076" y="1801813"/>
              <a:ext cx="3351213" cy="4113213"/>
            </a:xfrm>
            <a:custGeom>
              <a:avLst/>
              <a:gdLst>
                <a:gd name="T0" fmla="*/ 74 w 488"/>
                <a:gd name="T1" fmla="*/ 591 h 599"/>
                <a:gd name="T2" fmla="*/ 109 w 488"/>
                <a:gd name="T3" fmla="*/ 514 h 599"/>
                <a:gd name="T4" fmla="*/ 98 w 488"/>
                <a:gd name="T5" fmla="*/ 436 h 599"/>
                <a:gd name="T6" fmla="*/ 58 w 488"/>
                <a:gd name="T7" fmla="*/ 371 h 599"/>
                <a:gd name="T8" fmla="*/ 22 w 488"/>
                <a:gd name="T9" fmla="*/ 307 h 599"/>
                <a:gd name="T10" fmla="*/ 18 w 488"/>
                <a:gd name="T11" fmla="*/ 148 h 599"/>
                <a:gd name="T12" fmla="*/ 60 w 488"/>
                <a:gd name="T13" fmla="*/ 71 h 599"/>
                <a:gd name="T14" fmla="*/ 145 w 488"/>
                <a:gd name="T15" fmla="*/ 14 h 599"/>
                <a:gd name="T16" fmla="*/ 227 w 488"/>
                <a:gd name="T17" fmla="*/ 0 h 599"/>
                <a:gd name="T18" fmla="*/ 252 w 488"/>
                <a:gd name="T19" fmla="*/ 2 h 599"/>
                <a:gd name="T20" fmla="*/ 304 w 488"/>
                <a:gd name="T21" fmla="*/ 12 h 599"/>
                <a:gd name="T22" fmla="*/ 344 w 488"/>
                <a:gd name="T23" fmla="*/ 32 h 599"/>
                <a:gd name="T24" fmla="*/ 398 w 488"/>
                <a:gd name="T25" fmla="*/ 96 h 599"/>
                <a:gd name="T26" fmla="*/ 406 w 488"/>
                <a:gd name="T27" fmla="*/ 133 h 599"/>
                <a:gd name="T28" fmla="*/ 413 w 488"/>
                <a:gd name="T29" fmla="*/ 192 h 599"/>
                <a:gd name="T30" fmla="*/ 444 w 488"/>
                <a:gd name="T31" fmla="*/ 226 h 599"/>
                <a:gd name="T32" fmla="*/ 453 w 488"/>
                <a:gd name="T33" fmla="*/ 233 h 599"/>
                <a:gd name="T34" fmla="*/ 472 w 488"/>
                <a:gd name="T35" fmla="*/ 248 h 599"/>
                <a:gd name="T36" fmla="*/ 485 w 488"/>
                <a:gd name="T37" fmla="*/ 276 h 599"/>
                <a:gd name="T38" fmla="*/ 469 w 488"/>
                <a:gd name="T39" fmla="*/ 290 h 599"/>
                <a:gd name="T40" fmla="*/ 465 w 488"/>
                <a:gd name="T41" fmla="*/ 292 h 599"/>
                <a:gd name="T42" fmla="*/ 449 w 488"/>
                <a:gd name="T43" fmla="*/ 304 h 599"/>
                <a:gd name="T44" fmla="*/ 451 w 488"/>
                <a:gd name="T45" fmla="*/ 326 h 599"/>
                <a:gd name="T46" fmla="*/ 452 w 488"/>
                <a:gd name="T47" fmla="*/ 328 h 599"/>
                <a:gd name="T48" fmla="*/ 459 w 488"/>
                <a:gd name="T49" fmla="*/ 347 h 599"/>
                <a:gd name="T50" fmla="*/ 450 w 488"/>
                <a:gd name="T51" fmla="*/ 354 h 599"/>
                <a:gd name="T52" fmla="*/ 448 w 488"/>
                <a:gd name="T53" fmla="*/ 355 h 599"/>
                <a:gd name="T54" fmla="*/ 440 w 488"/>
                <a:gd name="T55" fmla="*/ 361 h 599"/>
                <a:gd name="T56" fmla="*/ 442 w 488"/>
                <a:gd name="T57" fmla="*/ 369 h 599"/>
                <a:gd name="T58" fmla="*/ 449 w 488"/>
                <a:gd name="T59" fmla="*/ 379 h 599"/>
                <a:gd name="T60" fmla="*/ 450 w 488"/>
                <a:gd name="T61" fmla="*/ 388 h 599"/>
                <a:gd name="T62" fmla="*/ 438 w 488"/>
                <a:gd name="T63" fmla="*/ 409 h 599"/>
                <a:gd name="T64" fmla="*/ 443 w 488"/>
                <a:gd name="T65" fmla="*/ 427 h 599"/>
                <a:gd name="T66" fmla="*/ 445 w 488"/>
                <a:gd name="T67" fmla="*/ 430 h 599"/>
                <a:gd name="T68" fmla="*/ 450 w 488"/>
                <a:gd name="T69" fmla="*/ 448 h 599"/>
                <a:gd name="T70" fmla="*/ 448 w 488"/>
                <a:gd name="T71" fmla="*/ 462 h 599"/>
                <a:gd name="T72" fmla="*/ 448 w 488"/>
                <a:gd name="T73" fmla="*/ 462 h 599"/>
                <a:gd name="T74" fmla="*/ 438 w 488"/>
                <a:gd name="T75" fmla="*/ 474 h 599"/>
                <a:gd name="T76" fmla="*/ 424 w 488"/>
                <a:gd name="T77" fmla="*/ 480 h 599"/>
                <a:gd name="T78" fmla="*/ 390 w 488"/>
                <a:gd name="T79" fmla="*/ 487 h 599"/>
                <a:gd name="T80" fmla="*/ 380 w 488"/>
                <a:gd name="T81" fmla="*/ 487 h 599"/>
                <a:gd name="T82" fmla="*/ 350 w 488"/>
                <a:gd name="T83" fmla="*/ 491 h 599"/>
                <a:gd name="T84" fmla="*/ 333 w 488"/>
                <a:gd name="T85" fmla="*/ 501 h 599"/>
                <a:gd name="T86" fmla="*/ 323 w 488"/>
                <a:gd name="T87" fmla="*/ 534 h 599"/>
                <a:gd name="T88" fmla="*/ 336 w 488"/>
                <a:gd name="T89" fmla="*/ 599 h 599"/>
                <a:gd name="T90" fmla="*/ 74 w 488"/>
                <a:gd name="T91" fmla="*/ 591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88" h="599">
                  <a:moveTo>
                    <a:pt x="74" y="591"/>
                  </a:moveTo>
                  <a:cubicBezTo>
                    <a:pt x="91" y="568"/>
                    <a:pt x="106" y="543"/>
                    <a:pt x="109" y="514"/>
                  </a:cubicBezTo>
                  <a:cubicBezTo>
                    <a:pt x="111" y="485"/>
                    <a:pt x="108" y="457"/>
                    <a:pt x="98" y="436"/>
                  </a:cubicBezTo>
                  <a:cubicBezTo>
                    <a:pt x="87" y="412"/>
                    <a:pt x="74" y="390"/>
                    <a:pt x="58" y="371"/>
                  </a:cubicBezTo>
                  <a:cubicBezTo>
                    <a:pt x="42" y="353"/>
                    <a:pt x="31" y="329"/>
                    <a:pt x="22" y="307"/>
                  </a:cubicBezTo>
                  <a:cubicBezTo>
                    <a:pt x="1" y="260"/>
                    <a:pt x="0" y="202"/>
                    <a:pt x="18" y="148"/>
                  </a:cubicBezTo>
                  <a:cubicBezTo>
                    <a:pt x="28" y="119"/>
                    <a:pt x="42" y="92"/>
                    <a:pt x="60" y="71"/>
                  </a:cubicBezTo>
                  <a:cubicBezTo>
                    <a:pt x="81" y="46"/>
                    <a:pt x="110" y="26"/>
                    <a:pt x="145" y="14"/>
                  </a:cubicBezTo>
                  <a:cubicBezTo>
                    <a:pt x="170" y="5"/>
                    <a:pt x="199" y="0"/>
                    <a:pt x="227" y="0"/>
                  </a:cubicBezTo>
                  <a:cubicBezTo>
                    <a:pt x="236" y="0"/>
                    <a:pt x="244" y="1"/>
                    <a:pt x="252" y="2"/>
                  </a:cubicBezTo>
                  <a:cubicBezTo>
                    <a:pt x="271" y="4"/>
                    <a:pt x="288" y="7"/>
                    <a:pt x="304" y="12"/>
                  </a:cubicBezTo>
                  <a:cubicBezTo>
                    <a:pt x="316" y="16"/>
                    <a:pt x="329" y="22"/>
                    <a:pt x="344" y="32"/>
                  </a:cubicBezTo>
                  <a:cubicBezTo>
                    <a:pt x="370" y="49"/>
                    <a:pt x="389" y="71"/>
                    <a:pt x="398" y="96"/>
                  </a:cubicBezTo>
                  <a:cubicBezTo>
                    <a:pt x="403" y="108"/>
                    <a:pt x="405" y="119"/>
                    <a:pt x="406" y="133"/>
                  </a:cubicBezTo>
                  <a:cubicBezTo>
                    <a:pt x="406" y="155"/>
                    <a:pt x="407" y="174"/>
                    <a:pt x="413" y="192"/>
                  </a:cubicBezTo>
                  <a:cubicBezTo>
                    <a:pt x="419" y="208"/>
                    <a:pt x="431" y="217"/>
                    <a:pt x="444" y="226"/>
                  </a:cubicBezTo>
                  <a:cubicBezTo>
                    <a:pt x="444" y="226"/>
                    <a:pt x="451" y="231"/>
                    <a:pt x="453" y="233"/>
                  </a:cubicBezTo>
                  <a:cubicBezTo>
                    <a:pt x="459" y="237"/>
                    <a:pt x="466" y="242"/>
                    <a:pt x="472" y="248"/>
                  </a:cubicBezTo>
                  <a:cubicBezTo>
                    <a:pt x="482" y="257"/>
                    <a:pt x="488" y="265"/>
                    <a:pt x="485" y="276"/>
                  </a:cubicBezTo>
                  <a:cubicBezTo>
                    <a:pt x="482" y="282"/>
                    <a:pt x="476" y="286"/>
                    <a:pt x="469" y="290"/>
                  </a:cubicBezTo>
                  <a:cubicBezTo>
                    <a:pt x="467" y="291"/>
                    <a:pt x="466" y="292"/>
                    <a:pt x="465" y="292"/>
                  </a:cubicBezTo>
                  <a:cubicBezTo>
                    <a:pt x="459" y="296"/>
                    <a:pt x="454" y="299"/>
                    <a:pt x="449" y="304"/>
                  </a:cubicBezTo>
                  <a:cubicBezTo>
                    <a:pt x="442" y="313"/>
                    <a:pt x="448" y="321"/>
                    <a:pt x="451" y="326"/>
                  </a:cubicBezTo>
                  <a:cubicBezTo>
                    <a:pt x="451" y="326"/>
                    <a:pt x="452" y="327"/>
                    <a:pt x="452" y="328"/>
                  </a:cubicBezTo>
                  <a:cubicBezTo>
                    <a:pt x="455" y="334"/>
                    <a:pt x="459" y="340"/>
                    <a:pt x="459" y="347"/>
                  </a:cubicBezTo>
                  <a:cubicBezTo>
                    <a:pt x="458" y="350"/>
                    <a:pt x="456" y="351"/>
                    <a:pt x="450" y="354"/>
                  </a:cubicBezTo>
                  <a:cubicBezTo>
                    <a:pt x="449" y="354"/>
                    <a:pt x="449" y="355"/>
                    <a:pt x="448" y="355"/>
                  </a:cubicBezTo>
                  <a:cubicBezTo>
                    <a:pt x="446" y="356"/>
                    <a:pt x="441" y="357"/>
                    <a:pt x="440" y="361"/>
                  </a:cubicBezTo>
                  <a:cubicBezTo>
                    <a:pt x="440" y="363"/>
                    <a:pt x="440" y="366"/>
                    <a:pt x="442" y="369"/>
                  </a:cubicBezTo>
                  <a:cubicBezTo>
                    <a:pt x="445" y="373"/>
                    <a:pt x="447" y="376"/>
                    <a:pt x="449" y="379"/>
                  </a:cubicBezTo>
                  <a:cubicBezTo>
                    <a:pt x="450" y="380"/>
                    <a:pt x="452" y="385"/>
                    <a:pt x="450" y="388"/>
                  </a:cubicBezTo>
                  <a:cubicBezTo>
                    <a:pt x="445" y="392"/>
                    <a:pt x="437" y="399"/>
                    <a:pt x="438" y="409"/>
                  </a:cubicBezTo>
                  <a:cubicBezTo>
                    <a:pt x="438" y="416"/>
                    <a:pt x="441" y="422"/>
                    <a:pt x="443" y="427"/>
                  </a:cubicBezTo>
                  <a:cubicBezTo>
                    <a:pt x="444" y="428"/>
                    <a:pt x="444" y="429"/>
                    <a:pt x="445" y="430"/>
                  </a:cubicBezTo>
                  <a:cubicBezTo>
                    <a:pt x="448" y="437"/>
                    <a:pt x="449" y="443"/>
                    <a:pt x="450" y="448"/>
                  </a:cubicBezTo>
                  <a:cubicBezTo>
                    <a:pt x="451" y="453"/>
                    <a:pt x="450" y="457"/>
                    <a:pt x="448" y="462"/>
                  </a:cubicBezTo>
                  <a:cubicBezTo>
                    <a:pt x="448" y="462"/>
                    <a:pt x="448" y="462"/>
                    <a:pt x="448" y="462"/>
                  </a:cubicBezTo>
                  <a:cubicBezTo>
                    <a:pt x="446" y="466"/>
                    <a:pt x="441" y="471"/>
                    <a:pt x="438" y="474"/>
                  </a:cubicBezTo>
                  <a:cubicBezTo>
                    <a:pt x="434" y="477"/>
                    <a:pt x="430" y="478"/>
                    <a:pt x="424" y="480"/>
                  </a:cubicBezTo>
                  <a:cubicBezTo>
                    <a:pt x="412" y="484"/>
                    <a:pt x="401" y="486"/>
                    <a:pt x="390" y="487"/>
                  </a:cubicBezTo>
                  <a:cubicBezTo>
                    <a:pt x="387" y="487"/>
                    <a:pt x="384" y="487"/>
                    <a:pt x="380" y="487"/>
                  </a:cubicBezTo>
                  <a:cubicBezTo>
                    <a:pt x="370" y="487"/>
                    <a:pt x="360" y="488"/>
                    <a:pt x="350" y="491"/>
                  </a:cubicBezTo>
                  <a:cubicBezTo>
                    <a:pt x="344" y="493"/>
                    <a:pt x="338" y="495"/>
                    <a:pt x="333" y="501"/>
                  </a:cubicBezTo>
                  <a:cubicBezTo>
                    <a:pt x="325" y="510"/>
                    <a:pt x="324" y="523"/>
                    <a:pt x="323" y="534"/>
                  </a:cubicBezTo>
                  <a:cubicBezTo>
                    <a:pt x="323" y="554"/>
                    <a:pt x="327" y="575"/>
                    <a:pt x="336" y="599"/>
                  </a:cubicBezTo>
                  <a:cubicBezTo>
                    <a:pt x="74" y="591"/>
                    <a:pt x="74" y="591"/>
                    <a:pt x="74" y="591"/>
                  </a:cubicBezTo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3" name="Freeform 118"/>
            <p:cNvSpPr>
              <a:spLocks/>
            </p:cNvSpPr>
            <p:nvPr/>
          </p:nvSpPr>
          <p:spPr bwMode="auto">
            <a:xfrm>
              <a:off x="3856041" y="1759744"/>
              <a:ext cx="3433763" cy="4210050"/>
            </a:xfrm>
            <a:custGeom>
              <a:avLst/>
              <a:gdLst>
                <a:gd name="T0" fmla="*/ 425 w 500"/>
                <a:gd name="T1" fmla="*/ 198 h 613"/>
                <a:gd name="T2" fmla="*/ 457 w 500"/>
                <a:gd name="T3" fmla="*/ 232 h 613"/>
                <a:gd name="T4" fmla="*/ 482 w 500"/>
                <a:gd name="T5" fmla="*/ 251 h 613"/>
                <a:gd name="T6" fmla="*/ 497 w 500"/>
                <a:gd name="T7" fmla="*/ 286 h 613"/>
                <a:gd name="T8" fmla="*/ 478 w 500"/>
                <a:gd name="T9" fmla="*/ 304 h 613"/>
                <a:gd name="T10" fmla="*/ 460 w 500"/>
                <a:gd name="T11" fmla="*/ 316 h 613"/>
                <a:gd name="T12" fmla="*/ 463 w 500"/>
                <a:gd name="T13" fmla="*/ 333 h 613"/>
                <a:gd name="T14" fmla="*/ 471 w 500"/>
                <a:gd name="T15" fmla="*/ 355 h 613"/>
                <a:gd name="T16" fmla="*/ 458 w 500"/>
                <a:gd name="T17" fmla="*/ 367 h 613"/>
                <a:gd name="T18" fmla="*/ 453 w 500"/>
                <a:gd name="T19" fmla="*/ 373 h 613"/>
                <a:gd name="T20" fmla="*/ 460 w 500"/>
                <a:gd name="T21" fmla="*/ 384 h 613"/>
                <a:gd name="T22" fmla="*/ 460 w 500"/>
                <a:gd name="T23" fmla="*/ 400 h 613"/>
                <a:gd name="T24" fmla="*/ 450 w 500"/>
                <a:gd name="T25" fmla="*/ 417 h 613"/>
                <a:gd name="T26" fmla="*/ 456 w 500"/>
                <a:gd name="T27" fmla="*/ 436 h 613"/>
                <a:gd name="T28" fmla="*/ 462 w 500"/>
                <a:gd name="T29" fmla="*/ 455 h 613"/>
                <a:gd name="T30" fmla="*/ 459 w 500"/>
                <a:gd name="T31" fmla="*/ 473 h 613"/>
                <a:gd name="T32" fmla="*/ 448 w 500"/>
                <a:gd name="T33" fmla="*/ 486 h 613"/>
                <a:gd name="T34" fmla="*/ 432 w 500"/>
                <a:gd name="T35" fmla="*/ 494 h 613"/>
                <a:gd name="T36" fmla="*/ 396 w 500"/>
                <a:gd name="T37" fmla="*/ 501 h 613"/>
                <a:gd name="T38" fmla="*/ 358 w 500"/>
                <a:gd name="T39" fmla="*/ 505 h 613"/>
                <a:gd name="T40" fmla="*/ 343 w 500"/>
                <a:gd name="T41" fmla="*/ 513 h 613"/>
                <a:gd name="T42" fmla="*/ 335 w 500"/>
                <a:gd name="T43" fmla="*/ 542 h 613"/>
                <a:gd name="T44" fmla="*/ 351 w 500"/>
                <a:gd name="T45" fmla="*/ 613 h 613"/>
                <a:gd name="T46" fmla="*/ 186 w 500"/>
                <a:gd name="T47" fmla="*/ 608 h 613"/>
                <a:gd name="T48" fmla="*/ 68 w 500"/>
                <a:gd name="T49" fmla="*/ 605 h 613"/>
                <a:gd name="T50" fmla="*/ 109 w 500"/>
                <a:gd name="T51" fmla="*/ 521 h 613"/>
                <a:gd name="T52" fmla="*/ 99 w 500"/>
                <a:gd name="T53" fmla="*/ 447 h 613"/>
                <a:gd name="T54" fmla="*/ 59 w 500"/>
                <a:gd name="T55" fmla="*/ 383 h 613"/>
                <a:gd name="T56" fmla="*/ 22 w 500"/>
                <a:gd name="T57" fmla="*/ 317 h 613"/>
                <a:gd name="T58" fmla="*/ 18 w 500"/>
                <a:gd name="T59" fmla="*/ 154 h 613"/>
                <a:gd name="T60" fmla="*/ 62 w 500"/>
                <a:gd name="T61" fmla="*/ 75 h 613"/>
                <a:gd name="T62" fmla="*/ 149 w 500"/>
                <a:gd name="T63" fmla="*/ 17 h 613"/>
                <a:gd name="T64" fmla="*/ 259 w 500"/>
                <a:gd name="T65" fmla="*/ 4 h 613"/>
                <a:gd name="T66" fmla="*/ 312 w 500"/>
                <a:gd name="T67" fmla="*/ 14 h 613"/>
                <a:gd name="T68" fmla="*/ 354 w 500"/>
                <a:gd name="T69" fmla="*/ 35 h 613"/>
                <a:gd name="T70" fmla="*/ 410 w 500"/>
                <a:gd name="T71" fmla="*/ 102 h 613"/>
                <a:gd name="T72" fmla="*/ 418 w 500"/>
                <a:gd name="T73" fmla="*/ 141 h 613"/>
                <a:gd name="T74" fmla="*/ 425 w 500"/>
                <a:gd name="T75" fmla="*/ 1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00" h="613">
                  <a:moveTo>
                    <a:pt x="425" y="198"/>
                  </a:moveTo>
                  <a:cubicBezTo>
                    <a:pt x="431" y="214"/>
                    <a:pt x="444" y="223"/>
                    <a:pt x="457" y="232"/>
                  </a:cubicBezTo>
                  <a:cubicBezTo>
                    <a:pt x="466" y="238"/>
                    <a:pt x="475" y="244"/>
                    <a:pt x="482" y="251"/>
                  </a:cubicBezTo>
                  <a:cubicBezTo>
                    <a:pt x="492" y="261"/>
                    <a:pt x="500" y="271"/>
                    <a:pt x="497" y="286"/>
                  </a:cubicBezTo>
                  <a:cubicBezTo>
                    <a:pt x="493" y="295"/>
                    <a:pt x="486" y="299"/>
                    <a:pt x="478" y="304"/>
                  </a:cubicBezTo>
                  <a:cubicBezTo>
                    <a:pt x="471" y="307"/>
                    <a:pt x="465" y="310"/>
                    <a:pt x="460" y="316"/>
                  </a:cubicBezTo>
                  <a:cubicBezTo>
                    <a:pt x="455" y="322"/>
                    <a:pt x="460" y="328"/>
                    <a:pt x="463" y="333"/>
                  </a:cubicBezTo>
                  <a:cubicBezTo>
                    <a:pt x="467" y="340"/>
                    <a:pt x="471" y="347"/>
                    <a:pt x="471" y="355"/>
                  </a:cubicBezTo>
                  <a:cubicBezTo>
                    <a:pt x="469" y="362"/>
                    <a:pt x="464" y="365"/>
                    <a:pt x="458" y="367"/>
                  </a:cubicBezTo>
                  <a:cubicBezTo>
                    <a:pt x="455" y="369"/>
                    <a:pt x="450" y="370"/>
                    <a:pt x="453" y="373"/>
                  </a:cubicBezTo>
                  <a:cubicBezTo>
                    <a:pt x="456" y="377"/>
                    <a:pt x="458" y="380"/>
                    <a:pt x="460" y="384"/>
                  </a:cubicBezTo>
                  <a:cubicBezTo>
                    <a:pt x="463" y="389"/>
                    <a:pt x="464" y="396"/>
                    <a:pt x="460" y="400"/>
                  </a:cubicBezTo>
                  <a:cubicBezTo>
                    <a:pt x="455" y="404"/>
                    <a:pt x="449" y="410"/>
                    <a:pt x="450" y="417"/>
                  </a:cubicBezTo>
                  <a:cubicBezTo>
                    <a:pt x="450" y="423"/>
                    <a:pt x="454" y="430"/>
                    <a:pt x="456" y="436"/>
                  </a:cubicBezTo>
                  <a:cubicBezTo>
                    <a:pt x="459" y="442"/>
                    <a:pt x="461" y="448"/>
                    <a:pt x="462" y="455"/>
                  </a:cubicBezTo>
                  <a:cubicBezTo>
                    <a:pt x="463" y="461"/>
                    <a:pt x="461" y="467"/>
                    <a:pt x="459" y="473"/>
                  </a:cubicBezTo>
                  <a:cubicBezTo>
                    <a:pt x="457" y="477"/>
                    <a:pt x="452" y="484"/>
                    <a:pt x="448" y="486"/>
                  </a:cubicBezTo>
                  <a:cubicBezTo>
                    <a:pt x="443" y="490"/>
                    <a:pt x="438" y="492"/>
                    <a:pt x="432" y="494"/>
                  </a:cubicBezTo>
                  <a:cubicBezTo>
                    <a:pt x="420" y="497"/>
                    <a:pt x="408" y="500"/>
                    <a:pt x="396" y="501"/>
                  </a:cubicBezTo>
                  <a:cubicBezTo>
                    <a:pt x="384" y="501"/>
                    <a:pt x="370" y="501"/>
                    <a:pt x="358" y="505"/>
                  </a:cubicBezTo>
                  <a:cubicBezTo>
                    <a:pt x="352" y="506"/>
                    <a:pt x="347" y="509"/>
                    <a:pt x="343" y="513"/>
                  </a:cubicBezTo>
                  <a:cubicBezTo>
                    <a:pt x="336" y="521"/>
                    <a:pt x="336" y="532"/>
                    <a:pt x="335" y="542"/>
                  </a:cubicBezTo>
                  <a:cubicBezTo>
                    <a:pt x="335" y="567"/>
                    <a:pt x="341" y="590"/>
                    <a:pt x="351" y="613"/>
                  </a:cubicBezTo>
                  <a:cubicBezTo>
                    <a:pt x="296" y="611"/>
                    <a:pt x="241" y="610"/>
                    <a:pt x="186" y="608"/>
                  </a:cubicBezTo>
                  <a:cubicBezTo>
                    <a:pt x="147" y="607"/>
                    <a:pt x="107" y="606"/>
                    <a:pt x="68" y="605"/>
                  </a:cubicBezTo>
                  <a:cubicBezTo>
                    <a:pt x="87" y="580"/>
                    <a:pt x="106" y="553"/>
                    <a:pt x="109" y="521"/>
                  </a:cubicBezTo>
                  <a:cubicBezTo>
                    <a:pt x="111" y="497"/>
                    <a:pt x="109" y="469"/>
                    <a:pt x="99" y="447"/>
                  </a:cubicBezTo>
                  <a:cubicBezTo>
                    <a:pt x="89" y="424"/>
                    <a:pt x="75" y="402"/>
                    <a:pt x="59" y="383"/>
                  </a:cubicBezTo>
                  <a:cubicBezTo>
                    <a:pt x="43" y="364"/>
                    <a:pt x="32" y="340"/>
                    <a:pt x="22" y="317"/>
                  </a:cubicBezTo>
                  <a:cubicBezTo>
                    <a:pt x="0" y="266"/>
                    <a:pt x="0" y="207"/>
                    <a:pt x="18" y="154"/>
                  </a:cubicBezTo>
                  <a:cubicBezTo>
                    <a:pt x="28" y="126"/>
                    <a:pt x="42" y="98"/>
                    <a:pt x="62" y="75"/>
                  </a:cubicBezTo>
                  <a:cubicBezTo>
                    <a:pt x="84" y="48"/>
                    <a:pt x="115" y="28"/>
                    <a:pt x="149" y="17"/>
                  </a:cubicBezTo>
                  <a:cubicBezTo>
                    <a:pt x="184" y="4"/>
                    <a:pt x="222" y="0"/>
                    <a:pt x="259" y="4"/>
                  </a:cubicBezTo>
                  <a:cubicBezTo>
                    <a:pt x="277" y="5"/>
                    <a:pt x="294" y="9"/>
                    <a:pt x="312" y="14"/>
                  </a:cubicBezTo>
                  <a:cubicBezTo>
                    <a:pt x="327" y="19"/>
                    <a:pt x="340" y="27"/>
                    <a:pt x="354" y="35"/>
                  </a:cubicBezTo>
                  <a:cubicBezTo>
                    <a:pt x="378" y="51"/>
                    <a:pt x="399" y="74"/>
                    <a:pt x="410" y="102"/>
                  </a:cubicBezTo>
                  <a:cubicBezTo>
                    <a:pt x="415" y="115"/>
                    <a:pt x="417" y="127"/>
                    <a:pt x="418" y="141"/>
                  </a:cubicBezTo>
                  <a:cubicBezTo>
                    <a:pt x="418" y="160"/>
                    <a:pt x="419" y="180"/>
                    <a:pt x="425" y="198"/>
                  </a:cubicBezTo>
                </a:path>
              </a:pathLst>
            </a:custGeom>
            <a:solidFill>
              <a:srgbClr val="00ABC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4" name="Freeform 119"/>
            <p:cNvSpPr>
              <a:spLocks/>
            </p:cNvSpPr>
            <p:nvPr/>
          </p:nvSpPr>
          <p:spPr bwMode="auto">
            <a:xfrm>
              <a:off x="5556251" y="2646363"/>
              <a:ext cx="1141413" cy="3405188"/>
            </a:xfrm>
            <a:custGeom>
              <a:avLst/>
              <a:gdLst>
                <a:gd name="T0" fmla="*/ 58 w 166"/>
                <a:gd name="T1" fmla="*/ 398 h 496"/>
                <a:gd name="T2" fmla="*/ 118 w 166"/>
                <a:gd name="T3" fmla="*/ 386 h 496"/>
                <a:gd name="T4" fmla="*/ 133 w 166"/>
                <a:gd name="T5" fmla="*/ 361 h 496"/>
                <a:gd name="T6" fmla="*/ 123 w 166"/>
                <a:gd name="T7" fmla="*/ 328 h 496"/>
                <a:gd name="T8" fmla="*/ 131 w 166"/>
                <a:gd name="T9" fmla="*/ 315 h 496"/>
                <a:gd name="T10" fmla="*/ 129 w 166"/>
                <a:gd name="T11" fmla="*/ 296 h 496"/>
                <a:gd name="T12" fmla="*/ 126 w 166"/>
                <a:gd name="T13" fmla="*/ 289 h 496"/>
                <a:gd name="T14" fmla="*/ 132 w 166"/>
                <a:gd name="T15" fmla="*/ 286 h 496"/>
                <a:gd name="T16" fmla="*/ 140 w 166"/>
                <a:gd name="T17" fmla="*/ 273 h 496"/>
                <a:gd name="T18" fmla="*/ 131 w 166"/>
                <a:gd name="T19" fmla="*/ 253 h 496"/>
                <a:gd name="T20" fmla="*/ 136 w 166"/>
                <a:gd name="T21" fmla="*/ 240 h 496"/>
                <a:gd name="T22" fmla="*/ 163 w 166"/>
                <a:gd name="T23" fmla="*/ 217 h 496"/>
                <a:gd name="T24" fmla="*/ 138 w 166"/>
                <a:gd name="T25" fmla="*/ 180 h 496"/>
                <a:gd name="T26" fmla="*/ 107 w 166"/>
                <a:gd name="T27" fmla="*/ 149 h 496"/>
                <a:gd name="T28" fmla="*/ 94 w 166"/>
                <a:gd name="T29" fmla="*/ 66 h 496"/>
                <a:gd name="T30" fmla="*/ 59 w 166"/>
                <a:gd name="T31" fmla="*/ 15 h 496"/>
                <a:gd name="T32" fmla="*/ 62 w 166"/>
                <a:gd name="T33" fmla="*/ 18 h 496"/>
                <a:gd name="T34" fmla="*/ 59 w 166"/>
                <a:gd name="T35" fmla="*/ 15 h 496"/>
                <a:gd name="T36" fmla="*/ 41 w 166"/>
                <a:gd name="T37" fmla="*/ 0 h 496"/>
                <a:gd name="T38" fmla="*/ 65 w 166"/>
                <a:gd name="T39" fmla="*/ 39 h 496"/>
                <a:gd name="T40" fmla="*/ 75 w 166"/>
                <a:gd name="T41" fmla="*/ 89 h 496"/>
                <a:gd name="T42" fmla="*/ 75 w 166"/>
                <a:gd name="T43" fmla="*/ 144 h 496"/>
                <a:gd name="T44" fmla="*/ 117 w 166"/>
                <a:gd name="T45" fmla="*/ 178 h 496"/>
                <a:gd name="T46" fmla="*/ 143 w 166"/>
                <a:gd name="T47" fmla="*/ 207 h 496"/>
                <a:gd name="T48" fmla="*/ 114 w 166"/>
                <a:gd name="T49" fmla="*/ 234 h 496"/>
                <a:gd name="T50" fmla="*/ 111 w 166"/>
                <a:gd name="T51" fmla="*/ 254 h 496"/>
                <a:gd name="T52" fmla="*/ 120 w 166"/>
                <a:gd name="T53" fmla="*/ 274 h 496"/>
                <a:gd name="T54" fmla="*/ 105 w 166"/>
                <a:gd name="T55" fmla="*/ 282 h 496"/>
                <a:gd name="T56" fmla="*/ 109 w 166"/>
                <a:gd name="T57" fmla="*/ 301 h 496"/>
                <a:gd name="T58" fmla="*/ 100 w 166"/>
                <a:gd name="T59" fmla="*/ 308 h 496"/>
                <a:gd name="T60" fmla="*/ 104 w 166"/>
                <a:gd name="T61" fmla="*/ 330 h 496"/>
                <a:gd name="T62" fmla="*/ 108 w 166"/>
                <a:gd name="T63" fmla="*/ 362 h 496"/>
                <a:gd name="T64" fmla="*/ 51 w 166"/>
                <a:gd name="T65" fmla="*/ 386 h 496"/>
                <a:gd name="T66" fmla="*/ 10 w 166"/>
                <a:gd name="T67" fmla="*/ 401 h 496"/>
                <a:gd name="T68" fmla="*/ 5 w 166"/>
                <a:gd name="T69" fmla="*/ 439 h 496"/>
                <a:gd name="T70" fmla="*/ 16 w 166"/>
                <a:gd name="T71" fmla="*/ 484 h 496"/>
                <a:gd name="T72" fmla="*/ 20 w 166"/>
                <a:gd name="T73" fmla="*/ 494 h 496"/>
                <a:gd name="T74" fmla="*/ 28 w 166"/>
                <a:gd name="T75" fmla="*/ 493 h 496"/>
                <a:gd name="T76" fmla="*/ 41 w 166"/>
                <a:gd name="T77" fmla="*/ 490 h 496"/>
                <a:gd name="T78" fmla="*/ 28 w 166"/>
                <a:gd name="T79" fmla="*/ 432 h 496"/>
                <a:gd name="T80" fmla="*/ 35 w 166"/>
                <a:gd name="T81" fmla="*/ 408 h 496"/>
                <a:gd name="T82" fmla="*/ 58 w 166"/>
                <a:gd name="T83" fmla="*/ 398 h 496"/>
                <a:gd name="T84" fmla="*/ 61 w 166"/>
                <a:gd name="T85" fmla="*/ 398 h 496"/>
                <a:gd name="T86" fmla="*/ 58 w 166"/>
                <a:gd name="T87" fmla="*/ 398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66" h="496">
                  <a:moveTo>
                    <a:pt x="58" y="398"/>
                  </a:moveTo>
                  <a:cubicBezTo>
                    <a:pt x="78" y="397"/>
                    <a:pt x="101" y="398"/>
                    <a:pt x="118" y="386"/>
                  </a:cubicBezTo>
                  <a:cubicBezTo>
                    <a:pt x="126" y="380"/>
                    <a:pt x="133" y="371"/>
                    <a:pt x="133" y="361"/>
                  </a:cubicBezTo>
                  <a:cubicBezTo>
                    <a:pt x="132" y="349"/>
                    <a:pt x="124" y="340"/>
                    <a:pt x="123" y="328"/>
                  </a:cubicBezTo>
                  <a:cubicBezTo>
                    <a:pt x="121" y="322"/>
                    <a:pt x="127" y="319"/>
                    <a:pt x="131" y="315"/>
                  </a:cubicBezTo>
                  <a:cubicBezTo>
                    <a:pt x="136" y="309"/>
                    <a:pt x="133" y="301"/>
                    <a:pt x="129" y="296"/>
                  </a:cubicBezTo>
                  <a:cubicBezTo>
                    <a:pt x="127" y="294"/>
                    <a:pt x="123" y="291"/>
                    <a:pt x="126" y="289"/>
                  </a:cubicBezTo>
                  <a:cubicBezTo>
                    <a:pt x="127" y="288"/>
                    <a:pt x="130" y="287"/>
                    <a:pt x="132" y="286"/>
                  </a:cubicBezTo>
                  <a:cubicBezTo>
                    <a:pt x="137" y="284"/>
                    <a:pt x="141" y="280"/>
                    <a:pt x="140" y="273"/>
                  </a:cubicBezTo>
                  <a:cubicBezTo>
                    <a:pt x="139" y="266"/>
                    <a:pt x="135" y="259"/>
                    <a:pt x="131" y="253"/>
                  </a:cubicBezTo>
                  <a:cubicBezTo>
                    <a:pt x="128" y="247"/>
                    <a:pt x="131" y="244"/>
                    <a:pt x="136" y="240"/>
                  </a:cubicBezTo>
                  <a:cubicBezTo>
                    <a:pt x="145" y="233"/>
                    <a:pt x="160" y="229"/>
                    <a:pt x="163" y="217"/>
                  </a:cubicBezTo>
                  <a:cubicBezTo>
                    <a:pt x="166" y="201"/>
                    <a:pt x="149" y="188"/>
                    <a:pt x="138" y="180"/>
                  </a:cubicBezTo>
                  <a:cubicBezTo>
                    <a:pt x="126" y="171"/>
                    <a:pt x="113" y="163"/>
                    <a:pt x="107" y="149"/>
                  </a:cubicBezTo>
                  <a:cubicBezTo>
                    <a:pt x="95" y="123"/>
                    <a:pt x="103" y="93"/>
                    <a:pt x="94" y="66"/>
                  </a:cubicBezTo>
                  <a:cubicBezTo>
                    <a:pt x="88" y="46"/>
                    <a:pt x="74" y="29"/>
                    <a:pt x="59" y="15"/>
                  </a:cubicBezTo>
                  <a:cubicBezTo>
                    <a:pt x="56" y="13"/>
                    <a:pt x="59" y="16"/>
                    <a:pt x="62" y="18"/>
                  </a:cubicBezTo>
                  <a:cubicBezTo>
                    <a:pt x="66" y="22"/>
                    <a:pt x="71" y="26"/>
                    <a:pt x="59" y="15"/>
                  </a:cubicBezTo>
                  <a:cubicBezTo>
                    <a:pt x="53" y="10"/>
                    <a:pt x="47" y="5"/>
                    <a:pt x="41" y="0"/>
                  </a:cubicBezTo>
                  <a:cubicBezTo>
                    <a:pt x="53" y="10"/>
                    <a:pt x="57" y="25"/>
                    <a:pt x="65" y="39"/>
                  </a:cubicBezTo>
                  <a:cubicBezTo>
                    <a:pt x="73" y="55"/>
                    <a:pt x="74" y="72"/>
                    <a:pt x="75" y="89"/>
                  </a:cubicBezTo>
                  <a:cubicBezTo>
                    <a:pt x="76" y="105"/>
                    <a:pt x="69" y="128"/>
                    <a:pt x="75" y="144"/>
                  </a:cubicBezTo>
                  <a:cubicBezTo>
                    <a:pt x="81" y="160"/>
                    <a:pt x="104" y="168"/>
                    <a:pt x="117" y="178"/>
                  </a:cubicBezTo>
                  <a:cubicBezTo>
                    <a:pt x="128" y="186"/>
                    <a:pt x="146" y="191"/>
                    <a:pt x="143" y="207"/>
                  </a:cubicBezTo>
                  <a:cubicBezTo>
                    <a:pt x="141" y="224"/>
                    <a:pt x="123" y="223"/>
                    <a:pt x="114" y="234"/>
                  </a:cubicBezTo>
                  <a:cubicBezTo>
                    <a:pt x="109" y="239"/>
                    <a:pt x="108" y="249"/>
                    <a:pt x="111" y="254"/>
                  </a:cubicBezTo>
                  <a:cubicBezTo>
                    <a:pt x="114" y="260"/>
                    <a:pt x="124" y="267"/>
                    <a:pt x="120" y="274"/>
                  </a:cubicBezTo>
                  <a:cubicBezTo>
                    <a:pt x="117" y="278"/>
                    <a:pt x="109" y="280"/>
                    <a:pt x="105" y="282"/>
                  </a:cubicBezTo>
                  <a:cubicBezTo>
                    <a:pt x="100" y="284"/>
                    <a:pt x="108" y="297"/>
                    <a:pt x="109" y="301"/>
                  </a:cubicBezTo>
                  <a:cubicBezTo>
                    <a:pt x="112" y="307"/>
                    <a:pt x="104" y="304"/>
                    <a:pt x="100" y="308"/>
                  </a:cubicBezTo>
                  <a:cubicBezTo>
                    <a:pt x="95" y="313"/>
                    <a:pt x="102" y="324"/>
                    <a:pt x="104" y="330"/>
                  </a:cubicBezTo>
                  <a:cubicBezTo>
                    <a:pt x="106" y="343"/>
                    <a:pt x="111" y="348"/>
                    <a:pt x="108" y="362"/>
                  </a:cubicBezTo>
                  <a:cubicBezTo>
                    <a:pt x="101" y="388"/>
                    <a:pt x="73" y="385"/>
                    <a:pt x="51" y="386"/>
                  </a:cubicBezTo>
                  <a:cubicBezTo>
                    <a:pt x="39" y="387"/>
                    <a:pt x="19" y="392"/>
                    <a:pt x="10" y="401"/>
                  </a:cubicBezTo>
                  <a:cubicBezTo>
                    <a:pt x="0" y="410"/>
                    <a:pt x="5" y="428"/>
                    <a:pt x="5" y="439"/>
                  </a:cubicBezTo>
                  <a:cubicBezTo>
                    <a:pt x="5" y="454"/>
                    <a:pt x="12" y="470"/>
                    <a:pt x="16" y="484"/>
                  </a:cubicBezTo>
                  <a:cubicBezTo>
                    <a:pt x="17" y="487"/>
                    <a:pt x="19" y="491"/>
                    <a:pt x="20" y="494"/>
                  </a:cubicBezTo>
                  <a:cubicBezTo>
                    <a:pt x="20" y="496"/>
                    <a:pt x="26" y="493"/>
                    <a:pt x="28" y="493"/>
                  </a:cubicBezTo>
                  <a:cubicBezTo>
                    <a:pt x="33" y="492"/>
                    <a:pt x="37" y="491"/>
                    <a:pt x="41" y="490"/>
                  </a:cubicBezTo>
                  <a:cubicBezTo>
                    <a:pt x="34" y="471"/>
                    <a:pt x="28" y="452"/>
                    <a:pt x="28" y="432"/>
                  </a:cubicBezTo>
                  <a:cubicBezTo>
                    <a:pt x="29" y="424"/>
                    <a:pt x="30" y="415"/>
                    <a:pt x="35" y="408"/>
                  </a:cubicBezTo>
                  <a:cubicBezTo>
                    <a:pt x="40" y="400"/>
                    <a:pt x="49" y="399"/>
                    <a:pt x="58" y="398"/>
                  </a:cubicBezTo>
                  <a:cubicBezTo>
                    <a:pt x="69" y="397"/>
                    <a:pt x="65" y="398"/>
                    <a:pt x="61" y="398"/>
                  </a:cubicBezTo>
                  <a:cubicBezTo>
                    <a:pt x="58" y="398"/>
                    <a:pt x="54" y="398"/>
                    <a:pt x="58" y="398"/>
                  </a:cubicBezTo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5" name="Freeform 120"/>
            <p:cNvSpPr>
              <a:spLocks/>
            </p:cNvSpPr>
            <p:nvPr/>
          </p:nvSpPr>
          <p:spPr bwMode="auto">
            <a:xfrm>
              <a:off x="5556251" y="5295900"/>
              <a:ext cx="398463" cy="755650"/>
            </a:xfrm>
            <a:custGeom>
              <a:avLst/>
              <a:gdLst>
                <a:gd name="T0" fmla="*/ 51 w 58"/>
                <a:gd name="T1" fmla="*/ 0 h 110"/>
                <a:gd name="T2" fmla="*/ 10 w 58"/>
                <a:gd name="T3" fmla="*/ 15 h 110"/>
                <a:gd name="T4" fmla="*/ 5 w 58"/>
                <a:gd name="T5" fmla="*/ 53 h 110"/>
                <a:gd name="T6" fmla="*/ 16 w 58"/>
                <a:gd name="T7" fmla="*/ 98 h 110"/>
                <a:gd name="T8" fmla="*/ 20 w 58"/>
                <a:gd name="T9" fmla="*/ 108 h 110"/>
                <a:gd name="T10" fmla="*/ 28 w 58"/>
                <a:gd name="T11" fmla="*/ 107 h 110"/>
                <a:gd name="T12" fmla="*/ 41 w 58"/>
                <a:gd name="T13" fmla="*/ 104 h 110"/>
                <a:gd name="T14" fmla="*/ 28 w 58"/>
                <a:gd name="T15" fmla="*/ 46 h 110"/>
                <a:gd name="T16" fmla="*/ 35 w 58"/>
                <a:gd name="T17" fmla="*/ 22 h 110"/>
                <a:gd name="T18" fmla="*/ 58 w 58"/>
                <a:gd name="T19" fmla="*/ 12 h 110"/>
                <a:gd name="T20" fmla="*/ 51 w 58"/>
                <a:gd name="T21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10">
                  <a:moveTo>
                    <a:pt x="51" y="0"/>
                  </a:moveTo>
                  <a:cubicBezTo>
                    <a:pt x="39" y="1"/>
                    <a:pt x="19" y="6"/>
                    <a:pt x="10" y="15"/>
                  </a:cubicBezTo>
                  <a:cubicBezTo>
                    <a:pt x="0" y="24"/>
                    <a:pt x="5" y="42"/>
                    <a:pt x="5" y="53"/>
                  </a:cubicBezTo>
                  <a:cubicBezTo>
                    <a:pt x="5" y="68"/>
                    <a:pt x="12" y="84"/>
                    <a:pt x="16" y="98"/>
                  </a:cubicBezTo>
                  <a:cubicBezTo>
                    <a:pt x="17" y="101"/>
                    <a:pt x="19" y="105"/>
                    <a:pt x="20" y="108"/>
                  </a:cubicBezTo>
                  <a:cubicBezTo>
                    <a:pt x="20" y="110"/>
                    <a:pt x="26" y="107"/>
                    <a:pt x="28" y="107"/>
                  </a:cubicBezTo>
                  <a:cubicBezTo>
                    <a:pt x="33" y="106"/>
                    <a:pt x="37" y="105"/>
                    <a:pt x="41" y="104"/>
                  </a:cubicBezTo>
                  <a:cubicBezTo>
                    <a:pt x="34" y="85"/>
                    <a:pt x="28" y="66"/>
                    <a:pt x="28" y="46"/>
                  </a:cubicBezTo>
                  <a:cubicBezTo>
                    <a:pt x="29" y="38"/>
                    <a:pt x="30" y="29"/>
                    <a:pt x="35" y="22"/>
                  </a:cubicBezTo>
                  <a:cubicBezTo>
                    <a:pt x="40" y="14"/>
                    <a:pt x="49" y="13"/>
                    <a:pt x="58" y="12"/>
                  </a:cubicBezTo>
                  <a:cubicBezTo>
                    <a:pt x="51" y="0"/>
                    <a:pt x="51" y="0"/>
                    <a:pt x="51" y="0"/>
                  </a:cubicBezTo>
                </a:path>
              </a:pathLst>
            </a:custGeom>
            <a:solidFill>
              <a:srgbClr val="E7850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6" name="Freeform 121"/>
            <p:cNvSpPr>
              <a:spLocks/>
            </p:cNvSpPr>
            <p:nvPr/>
          </p:nvSpPr>
          <p:spPr bwMode="auto">
            <a:xfrm>
              <a:off x="5838826" y="2646363"/>
              <a:ext cx="858838" cy="2732088"/>
            </a:xfrm>
            <a:custGeom>
              <a:avLst/>
              <a:gdLst>
                <a:gd name="T0" fmla="*/ 97 w 125"/>
                <a:gd name="T1" fmla="*/ 180 h 398"/>
                <a:gd name="T2" fmla="*/ 66 w 125"/>
                <a:gd name="T3" fmla="*/ 149 h 398"/>
                <a:gd name="T4" fmla="*/ 53 w 125"/>
                <a:gd name="T5" fmla="*/ 66 h 398"/>
                <a:gd name="T6" fmla="*/ 23 w 125"/>
                <a:gd name="T7" fmla="*/ 20 h 398"/>
                <a:gd name="T8" fmla="*/ 18 w 125"/>
                <a:gd name="T9" fmla="*/ 15 h 398"/>
                <a:gd name="T10" fmla="*/ 0 w 125"/>
                <a:gd name="T11" fmla="*/ 0 h 398"/>
                <a:gd name="T12" fmla="*/ 24 w 125"/>
                <a:gd name="T13" fmla="*/ 39 h 398"/>
                <a:gd name="T14" fmla="*/ 34 w 125"/>
                <a:gd name="T15" fmla="*/ 89 h 398"/>
                <a:gd name="T16" fmla="*/ 34 w 125"/>
                <a:gd name="T17" fmla="*/ 144 h 398"/>
                <a:gd name="T18" fmla="*/ 76 w 125"/>
                <a:gd name="T19" fmla="*/ 178 h 398"/>
                <a:gd name="T20" fmla="*/ 102 w 125"/>
                <a:gd name="T21" fmla="*/ 207 h 398"/>
                <a:gd name="T22" fmla="*/ 73 w 125"/>
                <a:gd name="T23" fmla="*/ 234 h 398"/>
                <a:gd name="T24" fmla="*/ 70 w 125"/>
                <a:gd name="T25" fmla="*/ 254 h 398"/>
                <a:gd name="T26" fmla="*/ 79 w 125"/>
                <a:gd name="T27" fmla="*/ 274 h 398"/>
                <a:gd name="T28" fmla="*/ 64 w 125"/>
                <a:gd name="T29" fmla="*/ 282 h 398"/>
                <a:gd name="T30" fmla="*/ 68 w 125"/>
                <a:gd name="T31" fmla="*/ 301 h 398"/>
                <a:gd name="T32" fmla="*/ 59 w 125"/>
                <a:gd name="T33" fmla="*/ 308 h 398"/>
                <a:gd name="T34" fmla="*/ 63 w 125"/>
                <a:gd name="T35" fmla="*/ 330 h 398"/>
                <a:gd name="T36" fmla="*/ 67 w 125"/>
                <a:gd name="T37" fmla="*/ 362 h 398"/>
                <a:gd name="T38" fmla="*/ 10 w 125"/>
                <a:gd name="T39" fmla="*/ 386 h 398"/>
                <a:gd name="T40" fmla="*/ 17 w 125"/>
                <a:gd name="T41" fmla="*/ 398 h 398"/>
                <a:gd name="T42" fmla="*/ 77 w 125"/>
                <a:gd name="T43" fmla="*/ 386 h 398"/>
                <a:gd name="T44" fmla="*/ 92 w 125"/>
                <a:gd name="T45" fmla="*/ 361 h 398"/>
                <a:gd name="T46" fmla="*/ 82 w 125"/>
                <a:gd name="T47" fmla="*/ 328 h 398"/>
                <a:gd name="T48" fmla="*/ 90 w 125"/>
                <a:gd name="T49" fmla="*/ 315 h 398"/>
                <a:gd name="T50" fmla="*/ 88 w 125"/>
                <a:gd name="T51" fmla="*/ 296 h 398"/>
                <a:gd name="T52" fmla="*/ 85 w 125"/>
                <a:gd name="T53" fmla="*/ 289 h 398"/>
                <a:gd name="T54" fmla="*/ 91 w 125"/>
                <a:gd name="T55" fmla="*/ 286 h 398"/>
                <a:gd name="T56" fmla="*/ 99 w 125"/>
                <a:gd name="T57" fmla="*/ 273 h 398"/>
                <a:gd name="T58" fmla="*/ 90 w 125"/>
                <a:gd name="T59" fmla="*/ 253 h 398"/>
                <a:gd name="T60" fmla="*/ 95 w 125"/>
                <a:gd name="T61" fmla="*/ 240 h 398"/>
                <a:gd name="T62" fmla="*/ 122 w 125"/>
                <a:gd name="T63" fmla="*/ 217 h 398"/>
                <a:gd name="T64" fmla="*/ 97 w 125"/>
                <a:gd name="T65" fmla="*/ 180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5" h="398">
                  <a:moveTo>
                    <a:pt x="97" y="180"/>
                  </a:moveTo>
                  <a:cubicBezTo>
                    <a:pt x="85" y="171"/>
                    <a:pt x="72" y="163"/>
                    <a:pt x="66" y="149"/>
                  </a:cubicBezTo>
                  <a:cubicBezTo>
                    <a:pt x="54" y="123"/>
                    <a:pt x="62" y="93"/>
                    <a:pt x="53" y="66"/>
                  </a:cubicBezTo>
                  <a:cubicBezTo>
                    <a:pt x="47" y="48"/>
                    <a:pt x="36" y="33"/>
                    <a:pt x="23" y="20"/>
                  </a:cubicBezTo>
                  <a:cubicBezTo>
                    <a:pt x="26" y="23"/>
                    <a:pt x="28" y="24"/>
                    <a:pt x="18" y="15"/>
                  </a:cubicBezTo>
                  <a:cubicBezTo>
                    <a:pt x="12" y="10"/>
                    <a:pt x="6" y="5"/>
                    <a:pt x="0" y="0"/>
                  </a:cubicBezTo>
                  <a:cubicBezTo>
                    <a:pt x="12" y="10"/>
                    <a:pt x="16" y="25"/>
                    <a:pt x="24" y="39"/>
                  </a:cubicBezTo>
                  <a:cubicBezTo>
                    <a:pt x="32" y="55"/>
                    <a:pt x="33" y="72"/>
                    <a:pt x="34" y="89"/>
                  </a:cubicBezTo>
                  <a:cubicBezTo>
                    <a:pt x="35" y="105"/>
                    <a:pt x="28" y="128"/>
                    <a:pt x="34" y="144"/>
                  </a:cubicBezTo>
                  <a:cubicBezTo>
                    <a:pt x="40" y="160"/>
                    <a:pt x="63" y="168"/>
                    <a:pt x="76" y="178"/>
                  </a:cubicBezTo>
                  <a:cubicBezTo>
                    <a:pt x="87" y="186"/>
                    <a:pt x="105" y="191"/>
                    <a:pt x="102" y="207"/>
                  </a:cubicBezTo>
                  <a:cubicBezTo>
                    <a:pt x="100" y="224"/>
                    <a:pt x="82" y="223"/>
                    <a:pt x="73" y="234"/>
                  </a:cubicBezTo>
                  <a:cubicBezTo>
                    <a:pt x="68" y="239"/>
                    <a:pt x="67" y="249"/>
                    <a:pt x="70" y="254"/>
                  </a:cubicBezTo>
                  <a:cubicBezTo>
                    <a:pt x="73" y="260"/>
                    <a:pt x="83" y="267"/>
                    <a:pt x="79" y="274"/>
                  </a:cubicBezTo>
                  <a:cubicBezTo>
                    <a:pt x="76" y="278"/>
                    <a:pt x="68" y="280"/>
                    <a:pt x="64" y="282"/>
                  </a:cubicBezTo>
                  <a:cubicBezTo>
                    <a:pt x="59" y="284"/>
                    <a:pt x="67" y="297"/>
                    <a:pt x="68" y="301"/>
                  </a:cubicBezTo>
                  <a:cubicBezTo>
                    <a:pt x="71" y="307"/>
                    <a:pt x="63" y="304"/>
                    <a:pt x="59" y="308"/>
                  </a:cubicBezTo>
                  <a:cubicBezTo>
                    <a:pt x="54" y="313"/>
                    <a:pt x="61" y="324"/>
                    <a:pt x="63" y="330"/>
                  </a:cubicBezTo>
                  <a:cubicBezTo>
                    <a:pt x="65" y="343"/>
                    <a:pt x="70" y="348"/>
                    <a:pt x="67" y="362"/>
                  </a:cubicBezTo>
                  <a:cubicBezTo>
                    <a:pt x="60" y="388"/>
                    <a:pt x="32" y="385"/>
                    <a:pt x="10" y="386"/>
                  </a:cubicBezTo>
                  <a:cubicBezTo>
                    <a:pt x="17" y="398"/>
                    <a:pt x="17" y="398"/>
                    <a:pt x="17" y="398"/>
                  </a:cubicBezTo>
                  <a:cubicBezTo>
                    <a:pt x="37" y="397"/>
                    <a:pt x="60" y="398"/>
                    <a:pt x="77" y="386"/>
                  </a:cubicBezTo>
                  <a:cubicBezTo>
                    <a:pt x="85" y="380"/>
                    <a:pt x="92" y="371"/>
                    <a:pt x="92" y="361"/>
                  </a:cubicBezTo>
                  <a:cubicBezTo>
                    <a:pt x="91" y="349"/>
                    <a:pt x="83" y="340"/>
                    <a:pt x="82" y="328"/>
                  </a:cubicBezTo>
                  <a:cubicBezTo>
                    <a:pt x="80" y="322"/>
                    <a:pt x="86" y="319"/>
                    <a:pt x="90" y="315"/>
                  </a:cubicBezTo>
                  <a:cubicBezTo>
                    <a:pt x="95" y="309"/>
                    <a:pt x="92" y="301"/>
                    <a:pt x="88" y="296"/>
                  </a:cubicBezTo>
                  <a:cubicBezTo>
                    <a:pt x="86" y="294"/>
                    <a:pt x="82" y="291"/>
                    <a:pt x="85" y="289"/>
                  </a:cubicBezTo>
                  <a:cubicBezTo>
                    <a:pt x="86" y="288"/>
                    <a:pt x="89" y="287"/>
                    <a:pt x="91" y="286"/>
                  </a:cubicBezTo>
                  <a:cubicBezTo>
                    <a:pt x="96" y="284"/>
                    <a:pt x="100" y="280"/>
                    <a:pt x="99" y="273"/>
                  </a:cubicBezTo>
                  <a:cubicBezTo>
                    <a:pt x="98" y="266"/>
                    <a:pt x="94" y="259"/>
                    <a:pt x="90" y="253"/>
                  </a:cubicBezTo>
                  <a:cubicBezTo>
                    <a:pt x="87" y="247"/>
                    <a:pt x="90" y="244"/>
                    <a:pt x="95" y="240"/>
                  </a:cubicBezTo>
                  <a:cubicBezTo>
                    <a:pt x="104" y="233"/>
                    <a:pt x="119" y="229"/>
                    <a:pt x="122" y="217"/>
                  </a:cubicBezTo>
                  <a:cubicBezTo>
                    <a:pt x="125" y="201"/>
                    <a:pt x="108" y="188"/>
                    <a:pt x="97" y="180"/>
                  </a:cubicBezTo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7" name="Freeform 122"/>
            <p:cNvSpPr>
              <a:spLocks/>
            </p:cNvSpPr>
            <p:nvPr/>
          </p:nvSpPr>
          <p:spPr bwMode="auto">
            <a:xfrm>
              <a:off x="5838826" y="2646363"/>
              <a:ext cx="838200" cy="2732088"/>
            </a:xfrm>
            <a:custGeom>
              <a:avLst/>
              <a:gdLst>
                <a:gd name="T0" fmla="*/ 0 w 122"/>
                <a:gd name="T1" fmla="*/ 0 h 398"/>
                <a:gd name="T2" fmla="*/ 24 w 122"/>
                <a:gd name="T3" fmla="*/ 39 h 398"/>
                <a:gd name="T4" fmla="*/ 34 w 122"/>
                <a:gd name="T5" fmla="*/ 89 h 398"/>
                <a:gd name="T6" fmla="*/ 34 w 122"/>
                <a:gd name="T7" fmla="*/ 92 h 398"/>
                <a:gd name="T8" fmla="*/ 34 w 122"/>
                <a:gd name="T9" fmla="*/ 92 h 398"/>
                <a:gd name="T10" fmla="*/ 32 w 122"/>
                <a:gd name="T11" fmla="*/ 127 h 398"/>
                <a:gd name="T12" fmla="*/ 34 w 122"/>
                <a:gd name="T13" fmla="*/ 144 h 398"/>
                <a:gd name="T14" fmla="*/ 76 w 122"/>
                <a:gd name="T15" fmla="*/ 178 h 398"/>
                <a:gd name="T16" fmla="*/ 103 w 122"/>
                <a:gd name="T17" fmla="*/ 204 h 398"/>
                <a:gd name="T18" fmla="*/ 103 w 122"/>
                <a:gd name="T19" fmla="*/ 204 h 398"/>
                <a:gd name="T20" fmla="*/ 102 w 122"/>
                <a:gd name="T21" fmla="*/ 207 h 398"/>
                <a:gd name="T22" fmla="*/ 73 w 122"/>
                <a:gd name="T23" fmla="*/ 234 h 398"/>
                <a:gd name="T24" fmla="*/ 68 w 122"/>
                <a:gd name="T25" fmla="*/ 247 h 398"/>
                <a:gd name="T26" fmla="*/ 70 w 122"/>
                <a:gd name="T27" fmla="*/ 254 h 398"/>
                <a:gd name="T28" fmla="*/ 80 w 122"/>
                <a:gd name="T29" fmla="*/ 270 h 398"/>
                <a:gd name="T30" fmla="*/ 80 w 122"/>
                <a:gd name="T31" fmla="*/ 270 h 398"/>
                <a:gd name="T32" fmla="*/ 79 w 122"/>
                <a:gd name="T33" fmla="*/ 274 h 398"/>
                <a:gd name="T34" fmla="*/ 64 w 122"/>
                <a:gd name="T35" fmla="*/ 282 h 398"/>
                <a:gd name="T36" fmla="*/ 62 w 122"/>
                <a:gd name="T37" fmla="*/ 285 h 398"/>
                <a:gd name="T38" fmla="*/ 68 w 122"/>
                <a:gd name="T39" fmla="*/ 301 h 398"/>
                <a:gd name="T40" fmla="*/ 69 w 122"/>
                <a:gd name="T41" fmla="*/ 303 h 398"/>
                <a:gd name="T42" fmla="*/ 69 w 122"/>
                <a:gd name="T43" fmla="*/ 303 h 398"/>
                <a:gd name="T44" fmla="*/ 59 w 122"/>
                <a:gd name="T45" fmla="*/ 308 h 398"/>
                <a:gd name="T46" fmla="*/ 57 w 122"/>
                <a:gd name="T47" fmla="*/ 312 h 398"/>
                <a:gd name="T48" fmla="*/ 63 w 122"/>
                <a:gd name="T49" fmla="*/ 330 h 398"/>
                <a:gd name="T50" fmla="*/ 68 w 122"/>
                <a:gd name="T51" fmla="*/ 353 h 398"/>
                <a:gd name="T52" fmla="*/ 68 w 122"/>
                <a:gd name="T53" fmla="*/ 353 h 398"/>
                <a:gd name="T54" fmla="*/ 67 w 122"/>
                <a:gd name="T55" fmla="*/ 362 h 398"/>
                <a:gd name="T56" fmla="*/ 10 w 122"/>
                <a:gd name="T57" fmla="*/ 386 h 398"/>
                <a:gd name="T58" fmla="*/ 17 w 122"/>
                <a:gd name="T59" fmla="*/ 398 h 398"/>
                <a:gd name="T60" fmla="*/ 77 w 122"/>
                <a:gd name="T61" fmla="*/ 386 h 398"/>
                <a:gd name="T62" fmla="*/ 92 w 122"/>
                <a:gd name="T63" fmla="*/ 362 h 398"/>
                <a:gd name="T64" fmla="*/ 92 w 122"/>
                <a:gd name="T65" fmla="*/ 361 h 398"/>
                <a:gd name="T66" fmla="*/ 82 w 122"/>
                <a:gd name="T67" fmla="*/ 328 h 398"/>
                <a:gd name="T68" fmla="*/ 82 w 122"/>
                <a:gd name="T69" fmla="*/ 327 h 398"/>
                <a:gd name="T70" fmla="*/ 82 w 122"/>
                <a:gd name="T71" fmla="*/ 327 h 398"/>
                <a:gd name="T72" fmla="*/ 90 w 122"/>
                <a:gd name="T73" fmla="*/ 315 h 398"/>
                <a:gd name="T74" fmla="*/ 93 w 122"/>
                <a:gd name="T75" fmla="*/ 308 h 398"/>
                <a:gd name="T76" fmla="*/ 88 w 122"/>
                <a:gd name="T77" fmla="*/ 296 h 398"/>
                <a:gd name="T78" fmla="*/ 84 w 122"/>
                <a:gd name="T79" fmla="*/ 290 h 398"/>
                <a:gd name="T80" fmla="*/ 84 w 122"/>
                <a:gd name="T81" fmla="*/ 290 h 398"/>
                <a:gd name="T82" fmla="*/ 85 w 122"/>
                <a:gd name="T83" fmla="*/ 289 h 398"/>
                <a:gd name="T84" fmla="*/ 91 w 122"/>
                <a:gd name="T85" fmla="*/ 286 h 398"/>
                <a:gd name="T86" fmla="*/ 99 w 122"/>
                <a:gd name="T87" fmla="*/ 275 h 398"/>
                <a:gd name="T88" fmla="*/ 99 w 122"/>
                <a:gd name="T89" fmla="*/ 273 h 398"/>
                <a:gd name="T90" fmla="*/ 90 w 122"/>
                <a:gd name="T91" fmla="*/ 253 h 398"/>
                <a:gd name="T92" fmla="*/ 89 w 122"/>
                <a:gd name="T93" fmla="*/ 249 h 398"/>
                <a:gd name="T94" fmla="*/ 89 w 122"/>
                <a:gd name="T95" fmla="*/ 249 h 398"/>
                <a:gd name="T96" fmla="*/ 95 w 122"/>
                <a:gd name="T97" fmla="*/ 240 h 398"/>
                <a:gd name="T98" fmla="*/ 122 w 122"/>
                <a:gd name="T99" fmla="*/ 217 h 398"/>
                <a:gd name="T100" fmla="*/ 122 w 122"/>
                <a:gd name="T101" fmla="*/ 212 h 398"/>
                <a:gd name="T102" fmla="*/ 97 w 122"/>
                <a:gd name="T103" fmla="*/ 180 h 398"/>
                <a:gd name="T104" fmla="*/ 66 w 122"/>
                <a:gd name="T105" fmla="*/ 149 h 398"/>
                <a:gd name="T106" fmla="*/ 53 w 122"/>
                <a:gd name="T107" fmla="*/ 66 h 398"/>
                <a:gd name="T108" fmla="*/ 23 w 122"/>
                <a:gd name="T109" fmla="*/ 20 h 398"/>
                <a:gd name="T110" fmla="*/ 23 w 122"/>
                <a:gd name="T111" fmla="*/ 20 h 398"/>
                <a:gd name="T112" fmla="*/ 23 w 122"/>
                <a:gd name="T113" fmla="*/ 20 h 398"/>
                <a:gd name="T114" fmla="*/ 23 w 122"/>
                <a:gd name="T115" fmla="*/ 20 h 398"/>
                <a:gd name="T116" fmla="*/ 23 w 122"/>
                <a:gd name="T117" fmla="*/ 20 h 398"/>
                <a:gd name="T118" fmla="*/ 25 w 122"/>
                <a:gd name="T119" fmla="*/ 22 h 398"/>
                <a:gd name="T120" fmla="*/ 26 w 122"/>
                <a:gd name="T121" fmla="*/ 22 h 398"/>
                <a:gd name="T122" fmla="*/ 18 w 122"/>
                <a:gd name="T123" fmla="*/ 15 h 398"/>
                <a:gd name="T124" fmla="*/ 0 w 122"/>
                <a:gd name="T125" fmla="*/ 0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2" h="398">
                  <a:moveTo>
                    <a:pt x="0" y="0"/>
                  </a:moveTo>
                  <a:cubicBezTo>
                    <a:pt x="12" y="10"/>
                    <a:pt x="16" y="25"/>
                    <a:pt x="24" y="39"/>
                  </a:cubicBezTo>
                  <a:cubicBezTo>
                    <a:pt x="32" y="55"/>
                    <a:pt x="33" y="72"/>
                    <a:pt x="34" y="89"/>
                  </a:cubicBezTo>
                  <a:cubicBezTo>
                    <a:pt x="34" y="90"/>
                    <a:pt x="34" y="91"/>
                    <a:pt x="34" y="92"/>
                  </a:cubicBezTo>
                  <a:cubicBezTo>
                    <a:pt x="34" y="92"/>
                    <a:pt x="34" y="92"/>
                    <a:pt x="34" y="92"/>
                  </a:cubicBezTo>
                  <a:cubicBezTo>
                    <a:pt x="34" y="103"/>
                    <a:pt x="32" y="115"/>
                    <a:pt x="32" y="127"/>
                  </a:cubicBezTo>
                  <a:cubicBezTo>
                    <a:pt x="32" y="133"/>
                    <a:pt x="32" y="139"/>
                    <a:pt x="34" y="144"/>
                  </a:cubicBezTo>
                  <a:cubicBezTo>
                    <a:pt x="40" y="160"/>
                    <a:pt x="63" y="168"/>
                    <a:pt x="76" y="178"/>
                  </a:cubicBezTo>
                  <a:cubicBezTo>
                    <a:pt x="86" y="186"/>
                    <a:pt x="103" y="190"/>
                    <a:pt x="103" y="204"/>
                  </a:cubicBezTo>
                  <a:cubicBezTo>
                    <a:pt x="103" y="204"/>
                    <a:pt x="103" y="204"/>
                    <a:pt x="103" y="204"/>
                  </a:cubicBezTo>
                  <a:cubicBezTo>
                    <a:pt x="103" y="205"/>
                    <a:pt x="103" y="206"/>
                    <a:pt x="102" y="207"/>
                  </a:cubicBezTo>
                  <a:cubicBezTo>
                    <a:pt x="100" y="224"/>
                    <a:pt x="82" y="223"/>
                    <a:pt x="73" y="234"/>
                  </a:cubicBezTo>
                  <a:cubicBezTo>
                    <a:pt x="70" y="237"/>
                    <a:pt x="68" y="242"/>
                    <a:pt x="68" y="247"/>
                  </a:cubicBezTo>
                  <a:cubicBezTo>
                    <a:pt x="68" y="250"/>
                    <a:pt x="69" y="252"/>
                    <a:pt x="70" y="254"/>
                  </a:cubicBezTo>
                  <a:cubicBezTo>
                    <a:pt x="73" y="259"/>
                    <a:pt x="80" y="265"/>
                    <a:pt x="80" y="270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80" y="272"/>
                    <a:pt x="80" y="273"/>
                    <a:pt x="79" y="274"/>
                  </a:cubicBezTo>
                  <a:cubicBezTo>
                    <a:pt x="76" y="278"/>
                    <a:pt x="68" y="280"/>
                    <a:pt x="64" y="282"/>
                  </a:cubicBezTo>
                  <a:cubicBezTo>
                    <a:pt x="63" y="282"/>
                    <a:pt x="62" y="283"/>
                    <a:pt x="62" y="285"/>
                  </a:cubicBezTo>
                  <a:cubicBezTo>
                    <a:pt x="62" y="289"/>
                    <a:pt x="67" y="298"/>
                    <a:pt x="68" y="301"/>
                  </a:cubicBezTo>
                  <a:cubicBezTo>
                    <a:pt x="69" y="302"/>
                    <a:pt x="69" y="302"/>
                    <a:pt x="69" y="303"/>
                  </a:cubicBezTo>
                  <a:cubicBezTo>
                    <a:pt x="69" y="303"/>
                    <a:pt x="69" y="303"/>
                    <a:pt x="69" y="303"/>
                  </a:cubicBezTo>
                  <a:cubicBezTo>
                    <a:pt x="69" y="306"/>
                    <a:pt x="63" y="304"/>
                    <a:pt x="59" y="308"/>
                  </a:cubicBezTo>
                  <a:cubicBezTo>
                    <a:pt x="58" y="309"/>
                    <a:pt x="57" y="311"/>
                    <a:pt x="57" y="312"/>
                  </a:cubicBezTo>
                  <a:cubicBezTo>
                    <a:pt x="57" y="318"/>
                    <a:pt x="62" y="325"/>
                    <a:pt x="63" y="330"/>
                  </a:cubicBezTo>
                  <a:cubicBezTo>
                    <a:pt x="65" y="339"/>
                    <a:pt x="68" y="345"/>
                    <a:pt x="68" y="353"/>
                  </a:cubicBezTo>
                  <a:cubicBezTo>
                    <a:pt x="68" y="353"/>
                    <a:pt x="68" y="353"/>
                    <a:pt x="68" y="353"/>
                  </a:cubicBezTo>
                  <a:cubicBezTo>
                    <a:pt x="68" y="355"/>
                    <a:pt x="67" y="358"/>
                    <a:pt x="67" y="362"/>
                  </a:cubicBezTo>
                  <a:cubicBezTo>
                    <a:pt x="60" y="388"/>
                    <a:pt x="32" y="385"/>
                    <a:pt x="10" y="386"/>
                  </a:cubicBezTo>
                  <a:cubicBezTo>
                    <a:pt x="17" y="398"/>
                    <a:pt x="17" y="398"/>
                    <a:pt x="17" y="398"/>
                  </a:cubicBezTo>
                  <a:cubicBezTo>
                    <a:pt x="37" y="397"/>
                    <a:pt x="60" y="398"/>
                    <a:pt x="77" y="386"/>
                  </a:cubicBezTo>
                  <a:cubicBezTo>
                    <a:pt x="85" y="381"/>
                    <a:pt x="92" y="372"/>
                    <a:pt x="92" y="362"/>
                  </a:cubicBezTo>
                  <a:cubicBezTo>
                    <a:pt x="92" y="362"/>
                    <a:pt x="92" y="361"/>
                    <a:pt x="92" y="361"/>
                  </a:cubicBezTo>
                  <a:cubicBezTo>
                    <a:pt x="91" y="349"/>
                    <a:pt x="83" y="340"/>
                    <a:pt x="82" y="328"/>
                  </a:cubicBezTo>
                  <a:cubicBezTo>
                    <a:pt x="82" y="328"/>
                    <a:pt x="82" y="327"/>
                    <a:pt x="82" y="327"/>
                  </a:cubicBezTo>
                  <a:cubicBezTo>
                    <a:pt x="82" y="327"/>
                    <a:pt x="82" y="327"/>
                    <a:pt x="82" y="327"/>
                  </a:cubicBezTo>
                  <a:cubicBezTo>
                    <a:pt x="82" y="322"/>
                    <a:pt x="86" y="318"/>
                    <a:pt x="90" y="315"/>
                  </a:cubicBezTo>
                  <a:cubicBezTo>
                    <a:pt x="92" y="313"/>
                    <a:pt x="92" y="311"/>
                    <a:pt x="93" y="308"/>
                  </a:cubicBezTo>
                  <a:cubicBezTo>
                    <a:pt x="93" y="304"/>
                    <a:pt x="90" y="299"/>
                    <a:pt x="88" y="296"/>
                  </a:cubicBezTo>
                  <a:cubicBezTo>
                    <a:pt x="87" y="294"/>
                    <a:pt x="84" y="292"/>
                    <a:pt x="84" y="290"/>
                  </a:cubicBezTo>
                  <a:cubicBezTo>
                    <a:pt x="84" y="290"/>
                    <a:pt x="84" y="290"/>
                    <a:pt x="84" y="290"/>
                  </a:cubicBezTo>
                  <a:cubicBezTo>
                    <a:pt x="84" y="290"/>
                    <a:pt x="84" y="290"/>
                    <a:pt x="85" y="289"/>
                  </a:cubicBezTo>
                  <a:cubicBezTo>
                    <a:pt x="86" y="288"/>
                    <a:pt x="89" y="287"/>
                    <a:pt x="91" y="286"/>
                  </a:cubicBezTo>
                  <a:cubicBezTo>
                    <a:pt x="96" y="284"/>
                    <a:pt x="99" y="280"/>
                    <a:pt x="99" y="275"/>
                  </a:cubicBezTo>
                  <a:cubicBezTo>
                    <a:pt x="99" y="274"/>
                    <a:pt x="99" y="274"/>
                    <a:pt x="99" y="273"/>
                  </a:cubicBezTo>
                  <a:cubicBezTo>
                    <a:pt x="98" y="266"/>
                    <a:pt x="94" y="259"/>
                    <a:pt x="90" y="253"/>
                  </a:cubicBezTo>
                  <a:cubicBezTo>
                    <a:pt x="90" y="251"/>
                    <a:pt x="89" y="250"/>
                    <a:pt x="89" y="249"/>
                  </a:cubicBezTo>
                  <a:cubicBezTo>
                    <a:pt x="89" y="249"/>
                    <a:pt x="89" y="249"/>
                    <a:pt x="89" y="249"/>
                  </a:cubicBezTo>
                  <a:cubicBezTo>
                    <a:pt x="89" y="245"/>
                    <a:pt x="92" y="242"/>
                    <a:pt x="95" y="240"/>
                  </a:cubicBezTo>
                  <a:cubicBezTo>
                    <a:pt x="104" y="233"/>
                    <a:pt x="119" y="229"/>
                    <a:pt x="122" y="217"/>
                  </a:cubicBezTo>
                  <a:cubicBezTo>
                    <a:pt x="122" y="215"/>
                    <a:pt x="122" y="214"/>
                    <a:pt x="122" y="212"/>
                  </a:cubicBezTo>
                  <a:cubicBezTo>
                    <a:pt x="122" y="198"/>
                    <a:pt x="107" y="187"/>
                    <a:pt x="97" y="180"/>
                  </a:cubicBezTo>
                  <a:cubicBezTo>
                    <a:pt x="85" y="171"/>
                    <a:pt x="72" y="163"/>
                    <a:pt x="66" y="149"/>
                  </a:cubicBezTo>
                  <a:cubicBezTo>
                    <a:pt x="54" y="123"/>
                    <a:pt x="62" y="93"/>
                    <a:pt x="53" y="66"/>
                  </a:cubicBezTo>
                  <a:cubicBezTo>
                    <a:pt x="47" y="48"/>
                    <a:pt x="36" y="33"/>
                    <a:pt x="23" y="20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24" y="21"/>
                    <a:pt x="25" y="22"/>
                    <a:pt x="25" y="22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26" y="22"/>
                    <a:pt x="24" y="20"/>
                    <a:pt x="18" y="15"/>
                  </a:cubicBezTo>
                  <a:cubicBezTo>
                    <a:pt x="12" y="10"/>
                    <a:pt x="6" y="5"/>
                    <a:pt x="0" y="0"/>
                  </a:cubicBezTo>
                </a:path>
              </a:pathLst>
            </a:custGeom>
            <a:solidFill>
              <a:srgbClr val="E7850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8" name="Freeform 123"/>
            <p:cNvSpPr>
              <a:spLocks/>
            </p:cNvSpPr>
            <p:nvPr/>
          </p:nvSpPr>
          <p:spPr bwMode="auto">
            <a:xfrm>
              <a:off x="3667126" y="2303463"/>
              <a:ext cx="2940050" cy="3741738"/>
            </a:xfrm>
            <a:custGeom>
              <a:avLst/>
              <a:gdLst>
                <a:gd name="T0" fmla="*/ 72 w 428"/>
                <a:gd name="T1" fmla="*/ 509 h 545"/>
                <a:gd name="T2" fmla="*/ 54 w 428"/>
                <a:gd name="T3" fmla="*/ 537 h 545"/>
                <a:gd name="T4" fmla="*/ 296 w 428"/>
                <a:gd name="T5" fmla="*/ 545 h 545"/>
                <a:gd name="T6" fmla="*/ 283 w 428"/>
                <a:gd name="T7" fmla="*/ 490 h 545"/>
                <a:gd name="T8" fmla="*/ 293 w 428"/>
                <a:gd name="T9" fmla="*/ 456 h 545"/>
                <a:gd name="T10" fmla="*/ 339 w 428"/>
                <a:gd name="T11" fmla="*/ 447 h 545"/>
                <a:gd name="T12" fmla="*/ 378 w 428"/>
                <a:gd name="T13" fmla="*/ 435 h 545"/>
                <a:gd name="T14" fmla="*/ 388 w 428"/>
                <a:gd name="T15" fmla="*/ 395 h 545"/>
                <a:gd name="T16" fmla="*/ 381 w 428"/>
                <a:gd name="T17" fmla="*/ 374 h 545"/>
                <a:gd name="T18" fmla="*/ 391 w 428"/>
                <a:gd name="T19" fmla="*/ 359 h 545"/>
                <a:gd name="T20" fmla="*/ 385 w 428"/>
                <a:gd name="T21" fmla="*/ 340 h 545"/>
                <a:gd name="T22" fmla="*/ 387 w 428"/>
                <a:gd name="T23" fmla="*/ 334 h 545"/>
                <a:gd name="T24" fmla="*/ 395 w 428"/>
                <a:gd name="T25" fmla="*/ 329 h 545"/>
                <a:gd name="T26" fmla="*/ 398 w 428"/>
                <a:gd name="T27" fmla="*/ 311 h 545"/>
                <a:gd name="T28" fmla="*/ 390 w 428"/>
                <a:gd name="T29" fmla="*/ 289 h 545"/>
                <a:gd name="T30" fmla="*/ 419 w 428"/>
                <a:gd name="T31" fmla="*/ 268 h 545"/>
                <a:gd name="T32" fmla="*/ 414 w 428"/>
                <a:gd name="T33" fmla="*/ 235 h 545"/>
                <a:gd name="T34" fmla="*/ 382 w 428"/>
                <a:gd name="T35" fmla="*/ 209 h 545"/>
                <a:gd name="T36" fmla="*/ 360 w 428"/>
                <a:gd name="T37" fmla="*/ 170 h 545"/>
                <a:gd name="T38" fmla="*/ 355 w 428"/>
                <a:gd name="T39" fmla="*/ 118 h 545"/>
                <a:gd name="T40" fmla="*/ 337 w 428"/>
                <a:gd name="T41" fmla="*/ 73 h 545"/>
                <a:gd name="T42" fmla="*/ 257 w 428"/>
                <a:gd name="T43" fmla="*/ 17 h 545"/>
                <a:gd name="T44" fmla="*/ 86 w 428"/>
                <a:gd name="T45" fmla="*/ 39 h 545"/>
                <a:gd name="T46" fmla="*/ 26 w 428"/>
                <a:gd name="T47" fmla="*/ 108 h 545"/>
                <a:gd name="T48" fmla="*/ 1 w 428"/>
                <a:gd name="T49" fmla="*/ 211 h 545"/>
                <a:gd name="T50" fmla="*/ 16 w 428"/>
                <a:gd name="T51" fmla="*/ 286 h 545"/>
                <a:gd name="T52" fmla="*/ 53 w 428"/>
                <a:gd name="T53" fmla="*/ 349 h 545"/>
                <a:gd name="T54" fmla="*/ 86 w 428"/>
                <a:gd name="T55" fmla="*/ 414 h 545"/>
                <a:gd name="T56" fmla="*/ 90 w 428"/>
                <a:gd name="T57" fmla="*/ 441 h 545"/>
                <a:gd name="T58" fmla="*/ 85 w 428"/>
                <a:gd name="T59" fmla="*/ 484 h 545"/>
                <a:gd name="T60" fmla="*/ 72 w 428"/>
                <a:gd name="T61" fmla="*/ 509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28" h="545">
                  <a:moveTo>
                    <a:pt x="72" y="509"/>
                  </a:moveTo>
                  <a:cubicBezTo>
                    <a:pt x="66" y="519"/>
                    <a:pt x="61" y="528"/>
                    <a:pt x="54" y="537"/>
                  </a:cubicBezTo>
                  <a:cubicBezTo>
                    <a:pt x="135" y="540"/>
                    <a:pt x="215" y="542"/>
                    <a:pt x="296" y="545"/>
                  </a:cubicBezTo>
                  <a:cubicBezTo>
                    <a:pt x="291" y="527"/>
                    <a:pt x="285" y="509"/>
                    <a:pt x="283" y="490"/>
                  </a:cubicBezTo>
                  <a:cubicBezTo>
                    <a:pt x="282" y="478"/>
                    <a:pt x="283" y="464"/>
                    <a:pt x="293" y="456"/>
                  </a:cubicBezTo>
                  <a:cubicBezTo>
                    <a:pt x="305" y="446"/>
                    <a:pt x="325" y="448"/>
                    <a:pt x="339" y="447"/>
                  </a:cubicBezTo>
                  <a:cubicBezTo>
                    <a:pt x="353" y="446"/>
                    <a:pt x="367" y="443"/>
                    <a:pt x="378" y="435"/>
                  </a:cubicBezTo>
                  <a:cubicBezTo>
                    <a:pt x="391" y="426"/>
                    <a:pt x="394" y="409"/>
                    <a:pt x="388" y="395"/>
                  </a:cubicBezTo>
                  <a:cubicBezTo>
                    <a:pt x="385" y="389"/>
                    <a:pt x="380" y="381"/>
                    <a:pt x="381" y="374"/>
                  </a:cubicBezTo>
                  <a:cubicBezTo>
                    <a:pt x="382" y="368"/>
                    <a:pt x="388" y="364"/>
                    <a:pt x="391" y="359"/>
                  </a:cubicBezTo>
                  <a:cubicBezTo>
                    <a:pt x="395" y="352"/>
                    <a:pt x="389" y="346"/>
                    <a:pt x="385" y="340"/>
                  </a:cubicBezTo>
                  <a:cubicBezTo>
                    <a:pt x="383" y="337"/>
                    <a:pt x="383" y="335"/>
                    <a:pt x="387" y="334"/>
                  </a:cubicBezTo>
                  <a:cubicBezTo>
                    <a:pt x="390" y="333"/>
                    <a:pt x="393" y="331"/>
                    <a:pt x="395" y="329"/>
                  </a:cubicBezTo>
                  <a:cubicBezTo>
                    <a:pt x="401" y="324"/>
                    <a:pt x="400" y="317"/>
                    <a:pt x="398" y="311"/>
                  </a:cubicBezTo>
                  <a:cubicBezTo>
                    <a:pt x="395" y="305"/>
                    <a:pt x="387" y="297"/>
                    <a:pt x="390" y="289"/>
                  </a:cubicBezTo>
                  <a:cubicBezTo>
                    <a:pt x="395" y="279"/>
                    <a:pt x="411" y="276"/>
                    <a:pt x="419" y="268"/>
                  </a:cubicBezTo>
                  <a:cubicBezTo>
                    <a:pt x="428" y="258"/>
                    <a:pt x="422" y="243"/>
                    <a:pt x="414" y="235"/>
                  </a:cubicBezTo>
                  <a:cubicBezTo>
                    <a:pt x="404" y="225"/>
                    <a:pt x="392" y="218"/>
                    <a:pt x="382" y="209"/>
                  </a:cubicBezTo>
                  <a:cubicBezTo>
                    <a:pt x="369" y="198"/>
                    <a:pt x="362" y="186"/>
                    <a:pt x="360" y="170"/>
                  </a:cubicBezTo>
                  <a:cubicBezTo>
                    <a:pt x="357" y="153"/>
                    <a:pt x="358" y="135"/>
                    <a:pt x="355" y="118"/>
                  </a:cubicBezTo>
                  <a:cubicBezTo>
                    <a:pt x="353" y="101"/>
                    <a:pt x="346" y="86"/>
                    <a:pt x="337" y="73"/>
                  </a:cubicBezTo>
                  <a:cubicBezTo>
                    <a:pt x="317" y="46"/>
                    <a:pt x="288" y="27"/>
                    <a:pt x="257" y="17"/>
                  </a:cubicBezTo>
                  <a:cubicBezTo>
                    <a:pt x="201" y="0"/>
                    <a:pt x="135" y="8"/>
                    <a:pt x="86" y="39"/>
                  </a:cubicBezTo>
                  <a:cubicBezTo>
                    <a:pt x="60" y="56"/>
                    <a:pt x="40" y="80"/>
                    <a:pt x="26" y="108"/>
                  </a:cubicBezTo>
                  <a:cubicBezTo>
                    <a:pt x="10" y="140"/>
                    <a:pt x="0" y="175"/>
                    <a:pt x="1" y="211"/>
                  </a:cubicBezTo>
                  <a:cubicBezTo>
                    <a:pt x="2" y="237"/>
                    <a:pt x="8" y="262"/>
                    <a:pt x="16" y="286"/>
                  </a:cubicBezTo>
                  <a:cubicBezTo>
                    <a:pt x="25" y="309"/>
                    <a:pt x="38" y="329"/>
                    <a:pt x="53" y="349"/>
                  </a:cubicBezTo>
                  <a:cubicBezTo>
                    <a:pt x="67" y="369"/>
                    <a:pt x="80" y="391"/>
                    <a:pt x="86" y="414"/>
                  </a:cubicBezTo>
                  <a:cubicBezTo>
                    <a:pt x="88" y="423"/>
                    <a:pt x="89" y="432"/>
                    <a:pt x="90" y="441"/>
                  </a:cubicBezTo>
                  <a:cubicBezTo>
                    <a:pt x="90" y="455"/>
                    <a:pt x="90" y="471"/>
                    <a:pt x="85" y="484"/>
                  </a:cubicBezTo>
                  <a:cubicBezTo>
                    <a:pt x="81" y="493"/>
                    <a:pt x="76" y="501"/>
                    <a:pt x="72" y="50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9" name="Freeform 124"/>
            <p:cNvSpPr>
              <a:spLocks/>
            </p:cNvSpPr>
            <p:nvPr/>
          </p:nvSpPr>
          <p:spPr bwMode="auto">
            <a:xfrm>
              <a:off x="3708401" y="2398713"/>
              <a:ext cx="2851150" cy="3605213"/>
            </a:xfrm>
            <a:custGeom>
              <a:avLst/>
              <a:gdLst>
                <a:gd name="T0" fmla="*/ 59 w 415"/>
                <a:gd name="T1" fmla="*/ 518 h 525"/>
                <a:gd name="T2" fmla="*/ 70 w 415"/>
                <a:gd name="T3" fmla="*/ 499 h 525"/>
                <a:gd name="T4" fmla="*/ 73 w 415"/>
                <a:gd name="T5" fmla="*/ 495 h 525"/>
                <a:gd name="T6" fmla="*/ 84 w 415"/>
                <a:gd name="T7" fmla="*/ 473 h 525"/>
                <a:gd name="T8" fmla="*/ 90 w 415"/>
                <a:gd name="T9" fmla="*/ 427 h 525"/>
                <a:gd name="T10" fmla="*/ 86 w 415"/>
                <a:gd name="T11" fmla="*/ 399 h 525"/>
                <a:gd name="T12" fmla="*/ 51 w 415"/>
                <a:gd name="T13" fmla="*/ 332 h 525"/>
                <a:gd name="T14" fmla="*/ 16 w 415"/>
                <a:gd name="T15" fmla="*/ 270 h 525"/>
                <a:gd name="T16" fmla="*/ 1 w 415"/>
                <a:gd name="T17" fmla="*/ 197 h 525"/>
                <a:gd name="T18" fmla="*/ 25 w 415"/>
                <a:gd name="T19" fmla="*/ 97 h 525"/>
                <a:gd name="T20" fmla="*/ 83 w 415"/>
                <a:gd name="T21" fmla="*/ 30 h 525"/>
                <a:gd name="T22" fmla="*/ 190 w 415"/>
                <a:gd name="T23" fmla="*/ 0 h 525"/>
                <a:gd name="T24" fmla="*/ 249 w 415"/>
                <a:gd name="T25" fmla="*/ 9 h 525"/>
                <a:gd name="T26" fmla="*/ 326 w 415"/>
                <a:gd name="T27" fmla="*/ 62 h 525"/>
                <a:gd name="T28" fmla="*/ 344 w 415"/>
                <a:gd name="T29" fmla="*/ 105 h 525"/>
                <a:gd name="T30" fmla="*/ 346 w 415"/>
                <a:gd name="T31" fmla="*/ 130 h 525"/>
                <a:gd name="T32" fmla="*/ 348 w 415"/>
                <a:gd name="T33" fmla="*/ 157 h 525"/>
                <a:gd name="T34" fmla="*/ 372 w 415"/>
                <a:gd name="T35" fmla="*/ 200 h 525"/>
                <a:gd name="T36" fmla="*/ 384 w 415"/>
                <a:gd name="T37" fmla="*/ 209 h 525"/>
                <a:gd name="T38" fmla="*/ 403 w 415"/>
                <a:gd name="T39" fmla="*/ 225 h 525"/>
                <a:gd name="T40" fmla="*/ 408 w 415"/>
                <a:gd name="T41" fmla="*/ 250 h 525"/>
                <a:gd name="T42" fmla="*/ 397 w 415"/>
                <a:gd name="T43" fmla="*/ 257 h 525"/>
                <a:gd name="T44" fmla="*/ 379 w 415"/>
                <a:gd name="T45" fmla="*/ 273 h 525"/>
                <a:gd name="T46" fmla="*/ 383 w 415"/>
                <a:gd name="T47" fmla="*/ 294 h 525"/>
                <a:gd name="T48" fmla="*/ 386 w 415"/>
                <a:gd name="T49" fmla="*/ 299 h 525"/>
                <a:gd name="T50" fmla="*/ 385 w 415"/>
                <a:gd name="T51" fmla="*/ 311 h 525"/>
                <a:gd name="T52" fmla="*/ 379 w 415"/>
                <a:gd name="T53" fmla="*/ 314 h 525"/>
                <a:gd name="T54" fmla="*/ 372 w 415"/>
                <a:gd name="T55" fmla="*/ 320 h 525"/>
                <a:gd name="T56" fmla="*/ 374 w 415"/>
                <a:gd name="T57" fmla="*/ 329 h 525"/>
                <a:gd name="T58" fmla="*/ 376 w 415"/>
                <a:gd name="T59" fmla="*/ 332 h 525"/>
                <a:gd name="T60" fmla="*/ 380 w 415"/>
                <a:gd name="T61" fmla="*/ 342 h 525"/>
                <a:gd name="T62" fmla="*/ 376 w 415"/>
                <a:gd name="T63" fmla="*/ 346 h 525"/>
                <a:gd name="T64" fmla="*/ 369 w 415"/>
                <a:gd name="T65" fmla="*/ 359 h 525"/>
                <a:gd name="T66" fmla="*/ 374 w 415"/>
                <a:gd name="T67" fmla="*/ 378 h 525"/>
                <a:gd name="T68" fmla="*/ 376 w 415"/>
                <a:gd name="T69" fmla="*/ 383 h 525"/>
                <a:gd name="T70" fmla="*/ 369 w 415"/>
                <a:gd name="T71" fmla="*/ 416 h 525"/>
                <a:gd name="T72" fmla="*/ 333 w 415"/>
                <a:gd name="T73" fmla="*/ 427 h 525"/>
                <a:gd name="T74" fmla="*/ 323 w 415"/>
                <a:gd name="T75" fmla="*/ 427 h 525"/>
                <a:gd name="T76" fmla="*/ 283 w 415"/>
                <a:gd name="T77" fmla="*/ 437 h 525"/>
                <a:gd name="T78" fmla="*/ 272 w 415"/>
                <a:gd name="T79" fmla="*/ 477 h 525"/>
                <a:gd name="T80" fmla="*/ 282 w 415"/>
                <a:gd name="T81" fmla="*/ 524 h 525"/>
                <a:gd name="T82" fmla="*/ 282 w 415"/>
                <a:gd name="T83" fmla="*/ 525 h 525"/>
                <a:gd name="T84" fmla="*/ 59 w 415"/>
                <a:gd name="T85" fmla="*/ 518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15" h="525">
                  <a:moveTo>
                    <a:pt x="59" y="518"/>
                  </a:moveTo>
                  <a:cubicBezTo>
                    <a:pt x="63" y="512"/>
                    <a:pt x="67" y="505"/>
                    <a:pt x="70" y="499"/>
                  </a:cubicBezTo>
                  <a:cubicBezTo>
                    <a:pt x="73" y="495"/>
                    <a:pt x="73" y="495"/>
                    <a:pt x="73" y="495"/>
                  </a:cubicBezTo>
                  <a:cubicBezTo>
                    <a:pt x="77" y="488"/>
                    <a:pt x="81" y="480"/>
                    <a:pt x="84" y="473"/>
                  </a:cubicBezTo>
                  <a:cubicBezTo>
                    <a:pt x="91" y="458"/>
                    <a:pt x="90" y="439"/>
                    <a:pt x="90" y="427"/>
                  </a:cubicBezTo>
                  <a:cubicBezTo>
                    <a:pt x="89" y="417"/>
                    <a:pt x="88" y="408"/>
                    <a:pt x="86" y="399"/>
                  </a:cubicBezTo>
                  <a:cubicBezTo>
                    <a:pt x="81" y="378"/>
                    <a:pt x="69" y="356"/>
                    <a:pt x="51" y="332"/>
                  </a:cubicBezTo>
                  <a:cubicBezTo>
                    <a:pt x="34" y="309"/>
                    <a:pt x="24" y="290"/>
                    <a:pt x="16" y="270"/>
                  </a:cubicBezTo>
                  <a:cubicBezTo>
                    <a:pt x="7" y="244"/>
                    <a:pt x="2" y="220"/>
                    <a:pt x="1" y="197"/>
                  </a:cubicBezTo>
                  <a:cubicBezTo>
                    <a:pt x="0" y="164"/>
                    <a:pt x="8" y="130"/>
                    <a:pt x="25" y="97"/>
                  </a:cubicBezTo>
                  <a:cubicBezTo>
                    <a:pt x="40" y="68"/>
                    <a:pt x="59" y="46"/>
                    <a:pt x="83" y="30"/>
                  </a:cubicBezTo>
                  <a:cubicBezTo>
                    <a:pt x="113" y="11"/>
                    <a:pt x="151" y="0"/>
                    <a:pt x="190" y="0"/>
                  </a:cubicBezTo>
                  <a:cubicBezTo>
                    <a:pt x="211" y="0"/>
                    <a:pt x="230" y="3"/>
                    <a:pt x="249" y="9"/>
                  </a:cubicBezTo>
                  <a:cubicBezTo>
                    <a:pt x="281" y="19"/>
                    <a:pt x="308" y="38"/>
                    <a:pt x="326" y="62"/>
                  </a:cubicBezTo>
                  <a:cubicBezTo>
                    <a:pt x="335" y="75"/>
                    <a:pt x="341" y="90"/>
                    <a:pt x="344" y="105"/>
                  </a:cubicBezTo>
                  <a:cubicBezTo>
                    <a:pt x="345" y="113"/>
                    <a:pt x="345" y="121"/>
                    <a:pt x="346" y="130"/>
                  </a:cubicBezTo>
                  <a:cubicBezTo>
                    <a:pt x="346" y="139"/>
                    <a:pt x="346" y="148"/>
                    <a:pt x="348" y="157"/>
                  </a:cubicBezTo>
                  <a:cubicBezTo>
                    <a:pt x="350" y="174"/>
                    <a:pt x="358" y="188"/>
                    <a:pt x="372" y="200"/>
                  </a:cubicBezTo>
                  <a:cubicBezTo>
                    <a:pt x="376" y="203"/>
                    <a:pt x="380" y="206"/>
                    <a:pt x="384" y="209"/>
                  </a:cubicBezTo>
                  <a:cubicBezTo>
                    <a:pt x="391" y="214"/>
                    <a:pt x="398" y="219"/>
                    <a:pt x="403" y="225"/>
                  </a:cubicBezTo>
                  <a:cubicBezTo>
                    <a:pt x="408" y="230"/>
                    <a:pt x="415" y="242"/>
                    <a:pt x="408" y="250"/>
                  </a:cubicBezTo>
                  <a:cubicBezTo>
                    <a:pt x="406" y="253"/>
                    <a:pt x="401" y="255"/>
                    <a:pt x="397" y="257"/>
                  </a:cubicBezTo>
                  <a:cubicBezTo>
                    <a:pt x="390" y="261"/>
                    <a:pt x="382" y="265"/>
                    <a:pt x="379" y="273"/>
                  </a:cubicBezTo>
                  <a:cubicBezTo>
                    <a:pt x="376" y="281"/>
                    <a:pt x="380" y="289"/>
                    <a:pt x="383" y="294"/>
                  </a:cubicBezTo>
                  <a:cubicBezTo>
                    <a:pt x="384" y="296"/>
                    <a:pt x="385" y="298"/>
                    <a:pt x="386" y="299"/>
                  </a:cubicBezTo>
                  <a:cubicBezTo>
                    <a:pt x="389" y="307"/>
                    <a:pt x="386" y="310"/>
                    <a:pt x="385" y="311"/>
                  </a:cubicBezTo>
                  <a:cubicBezTo>
                    <a:pt x="384" y="312"/>
                    <a:pt x="382" y="313"/>
                    <a:pt x="379" y="314"/>
                  </a:cubicBezTo>
                  <a:cubicBezTo>
                    <a:pt x="375" y="315"/>
                    <a:pt x="373" y="317"/>
                    <a:pt x="372" y="320"/>
                  </a:cubicBezTo>
                  <a:cubicBezTo>
                    <a:pt x="371" y="324"/>
                    <a:pt x="373" y="328"/>
                    <a:pt x="374" y="329"/>
                  </a:cubicBezTo>
                  <a:cubicBezTo>
                    <a:pt x="375" y="330"/>
                    <a:pt x="375" y="331"/>
                    <a:pt x="376" y="332"/>
                  </a:cubicBezTo>
                  <a:cubicBezTo>
                    <a:pt x="380" y="338"/>
                    <a:pt x="381" y="340"/>
                    <a:pt x="380" y="342"/>
                  </a:cubicBezTo>
                  <a:cubicBezTo>
                    <a:pt x="379" y="344"/>
                    <a:pt x="378" y="345"/>
                    <a:pt x="376" y="346"/>
                  </a:cubicBezTo>
                  <a:cubicBezTo>
                    <a:pt x="373" y="349"/>
                    <a:pt x="370" y="353"/>
                    <a:pt x="369" y="359"/>
                  </a:cubicBezTo>
                  <a:cubicBezTo>
                    <a:pt x="368" y="366"/>
                    <a:pt x="371" y="373"/>
                    <a:pt x="374" y="378"/>
                  </a:cubicBezTo>
                  <a:cubicBezTo>
                    <a:pt x="375" y="380"/>
                    <a:pt x="376" y="382"/>
                    <a:pt x="376" y="383"/>
                  </a:cubicBezTo>
                  <a:cubicBezTo>
                    <a:pt x="381" y="394"/>
                    <a:pt x="380" y="408"/>
                    <a:pt x="369" y="416"/>
                  </a:cubicBezTo>
                  <a:cubicBezTo>
                    <a:pt x="361" y="422"/>
                    <a:pt x="348" y="426"/>
                    <a:pt x="333" y="427"/>
                  </a:cubicBezTo>
                  <a:cubicBezTo>
                    <a:pt x="330" y="427"/>
                    <a:pt x="327" y="427"/>
                    <a:pt x="323" y="427"/>
                  </a:cubicBezTo>
                  <a:cubicBezTo>
                    <a:pt x="310" y="428"/>
                    <a:pt x="294" y="428"/>
                    <a:pt x="283" y="437"/>
                  </a:cubicBezTo>
                  <a:cubicBezTo>
                    <a:pt x="274" y="445"/>
                    <a:pt x="270" y="458"/>
                    <a:pt x="272" y="477"/>
                  </a:cubicBezTo>
                  <a:cubicBezTo>
                    <a:pt x="273" y="493"/>
                    <a:pt x="277" y="509"/>
                    <a:pt x="282" y="524"/>
                  </a:cubicBezTo>
                  <a:cubicBezTo>
                    <a:pt x="282" y="525"/>
                    <a:pt x="282" y="525"/>
                    <a:pt x="282" y="525"/>
                  </a:cubicBezTo>
                  <a:lnTo>
                    <a:pt x="59" y="518"/>
                  </a:lnTo>
                  <a:close/>
                </a:path>
              </a:pathLst>
            </a:custGeom>
            <a:solidFill>
              <a:srgbClr val="FFC30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67" name="文本框 166"/>
          <p:cNvSpPr txBox="1"/>
          <p:nvPr/>
        </p:nvSpPr>
        <p:spPr>
          <a:xfrm>
            <a:off x="4887746" y="4182473"/>
            <a:ext cx="341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1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8" name="文本框 167"/>
          <p:cNvSpPr txBox="1"/>
          <p:nvPr/>
        </p:nvSpPr>
        <p:spPr>
          <a:xfrm>
            <a:off x="5869188" y="2778939"/>
            <a:ext cx="3914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2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9" name="文本框 168"/>
          <p:cNvSpPr txBox="1"/>
          <p:nvPr/>
        </p:nvSpPr>
        <p:spPr>
          <a:xfrm>
            <a:off x="6429823" y="2423753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3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0" name="文本框 169"/>
          <p:cNvSpPr txBox="1"/>
          <p:nvPr/>
        </p:nvSpPr>
        <p:spPr>
          <a:xfrm>
            <a:off x="7025951" y="2254360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4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3234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3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7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8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33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1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12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 p14:presetBounceEnd="33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5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16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 p14:presetBounceEnd="33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9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20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矩形 127"/>
          <p:cNvSpPr/>
          <p:nvPr/>
        </p:nvSpPr>
        <p:spPr>
          <a:xfrm>
            <a:off x="0" y="6545943"/>
            <a:ext cx="12192000" cy="3120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1" name="任意多边形 130"/>
          <p:cNvSpPr/>
          <p:nvPr/>
        </p:nvSpPr>
        <p:spPr>
          <a:xfrm>
            <a:off x="10269304" y="6545943"/>
            <a:ext cx="1932222" cy="312057"/>
          </a:xfrm>
          <a:custGeom>
            <a:avLst/>
            <a:gdLst>
              <a:gd name="connsiteX0" fmla="*/ 0 w 1932222"/>
              <a:gd name="connsiteY0" fmla="*/ 0 h 312057"/>
              <a:gd name="connsiteX1" fmla="*/ 1932222 w 1932222"/>
              <a:gd name="connsiteY1" fmla="*/ 0 h 312057"/>
              <a:gd name="connsiteX2" fmla="*/ 1932222 w 1932222"/>
              <a:gd name="connsiteY2" fmla="*/ 312057 h 312057"/>
              <a:gd name="connsiteX3" fmla="*/ 154981 w 1932222"/>
              <a:gd name="connsiteY3" fmla="*/ 312057 h 312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2222" h="312057">
                <a:moveTo>
                  <a:pt x="0" y="0"/>
                </a:moveTo>
                <a:lnTo>
                  <a:pt x="1932222" y="0"/>
                </a:lnTo>
                <a:lnTo>
                  <a:pt x="1932222" y="312057"/>
                </a:lnTo>
                <a:lnTo>
                  <a:pt x="154981" y="31205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2" name="灯片编号占位符 1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0" y="0"/>
            <a:ext cx="12192000" cy="6963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0" y="0"/>
            <a:ext cx="138112" cy="6963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5" name="文本框 134"/>
          <p:cNvSpPr txBox="1"/>
          <p:nvPr/>
        </p:nvSpPr>
        <p:spPr>
          <a:xfrm>
            <a:off x="254000" y="99391"/>
            <a:ext cx="63434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0" lang="zh-CN" altLang="en-US" sz="2800" b="1" i="0" u="none" strike="noStrike" kern="1200" cap="none" spc="60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四个小人举手欢呼</a:t>
            </a:r>
            <a:r>
              <a:rPr kumimoji="0" lang="en-US" altLang="zh-CN" sz="2800" b="1" i="0" u="none" strike="noStrike" kern="1200" cap="none" spc="60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PPT</a:t>
            </a:r>
            <a:r>
              <a:rPr lang="zh-CN" altLang="en-US" sz="2800" b="1" spc="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创意图表</a:t>
            </a:r>
            <a:endParaRPr kumimoji="0" lang="zh-CN" altLang="en-US" sz="2800" b="1" i="0" u="none" strike="noStrike" kern="1200" cap="none" spc="60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08" name="组合 207"/>
          <p:cNvGrpSpPr/>
          <p:nvPr/>
        </p:nvGrpSpPr>
        <p:grpSpPr>
          <a:xfrm>
            <a:off x="775788" y="1996967"/>
            <a:ext cx="3323137" cy="1022167"/>
            <a:chOff x="775788" y="1184908"/>
            <a:chExt cx="3323137" cy="1022167"/>
          </a:xfrm>
        </p:grpSpPr>
        <p:sp>
          <p:nvSpPr>
            <p:cNvPr id="209" name="文本框 208"/>
            <p:cNvSpPr txBox="1"/>
            <p:nvPr/>
          </p:nvSpPr>
          <p:spPr>
            <a:xfrm>
              <a:off x="1147304" y="1184908"/>
              <a:ext cx="29516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10" name="文本框 209"/>
            <p:cNvSpPr txBox="1"/>
            <p:nvPr/>
          </p:nvSpPr>
          <p:spPr>
            <a:xfrm>
              <a:off x="1147304" y="1636791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11" name="直接连接符 210"/>
            <p:cNvCxnSpPr/>
            <p:nvPr/>
          </p:nvCxnSpPr>
          <p:spPr>
            <a:xfrm>
              <a:off x="1213979" y="1595515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接连接符 211"/>
            <p:cNvCxnSpPr/>
            <p:nvPr/>
          </p:nvCxnSpPr>
          <p:spPr>
            <a:xfrm>
              <a:off x="1213979" y="1644435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Freeform 255"/>
            <p:cNvSpPr>
              <a:spLocks noEditPoints="1"/>
            </p:cNvSpPr>
            <p:nvPr/>
          </p:nvSpPr>
          <p:spPr bwMode="auto">
            <a:xfrm>
              <a:off x="775788" y="1252537"/>
              <a:ext cx="319760" cy="224831"/>
            </a:xfrm>
            <a:custGeom>
              <a:avLst/>
              <a:gdLst>
                <a:gd name="T0" fmla="*/ 54 w 54"/>
                <a:gd name="T1" fmla="*/ 27 h 38"/>
                <a:gd name="T2" fmla="*/ 44 w 54"/>
                <a:gd name="T3" fmla="*/ 38 h 38"/>
                <a:gd name="T4" fmla="*/ 43 w 54"/>
                <a:gd name="T5" fmla="*/ 38 h 38"/>
                <a:gd name="T6" fmla="*/ 11 w 54"/>
                <a:gd name="T7" fmla="*/ 38 h 38"/>
                <a:gd name="T8" fmla="*/ 11 w 54"/>
                <a:gd name="T9" fmla="*/ 38 h 38"/>
                <a:gd name="T10" fmla="*/ 11 w 54"/>
                <a:gd name="T11" fmla="*/ 38 h 38"/>
                <a:gd name="T12" fmla="*/ 10 w 54"/>
                <a:gd name="T13" fmla="*/ 38 h 38"/>
                <a:gd name="T14" fmla="*/ 0 w 54"/>
                <a:gd name="T15" fmla="*/ 27 h 38"/>
                <a:gd name="T16" fmla="*/ 5 w 54"/>
                <a:gd name="T17" fmla="*/ 18 h 38"/>
                <a:gd name="T18" fmla="*/ 5 w 54"/>
                <a:gd name="T19" fmla="*/ 16 h 38"/>
                <a:gd name="T20" fmla="*/ 12 w 54"/>
                <a:gd name="T21" fmla="*/ 8 h 38"/>
                <a:gd name="T22" fmla="*/ 17 w 54"/>
                <a:gd name="T23" fmla="*/ 10 h 38"/>
                <a:gd name="T24" fmla="*/ 31 w 54"/>
                <a:gd name="T25" fmla="*/ 0 h 38"/>
                <a:gd name="T26" fmla="*/ 48 w 54"/>
                <a:gd name="T27" fmla="*/ 17 h 38"/>
                <a:gd name="T28" fmla="*/ 48 w 54"/>
                <a:gd name="T29" fmla="*/ 18 h 38"/>
                <a:gd name="T30" fmla="*/ 54 w 54"/>
                <a:gd name="T31" fmla="*/ 27 h 38"/>
                <a:gd name="T32" fmla="*/ 20 w 54"/>
                <a:gd name="T33" fmla="*/ 32 h 38"/>
                <a:gd name="T34" fmla="*/ 26 w 54"/>
                <a:gd name="T35" fmla="*/ 29 h 38"/>
                <a:gd name="T36" fmla="*/ 24 w 54"/>
                <a:gd name="T37" fmla="*/ 26 h 38"/>
                <a:gd name="T38" fmla="*/ 20 w 54"/>
                <a:gd name="T39" fmla="*/ 28 h 38"/>
                <a:gd name="T40" fmla="*/ 16 w 54"/>
                <a:gd name="T41" fmla="*/ 25 h 38"/>
                <a:gd name="T42" fmla="*/ 20 w 54"/>
                <a:gd name="T43" fmla="*/ 21 h 38"/>
                <a:gd name="T44" fmla="*/ 36 w 54"/>
                <a:gd name="T45" fmla="*/ 32 h 38"/>
                <a:gd name="T46" fmla="*/ 43 w 54"/>
                <a:gd name="T47" fmla="*/ 25 h 38"/>
                <a:gd name="T48" fmla="*/ 36 w 54"/>
                <a:gd name="T49" fmla="*/ 18 h 38"/>
                <a:gd name="T50" fmla="*/ 29 w 54"/>
                <a:gd name="T51" fmla="*/ 20 h 38"/>
                <a:gd name="T52" fmla="*/ 32 w 54"/>
                <a:gd name="T53" fmla="*/ 23 h 38"/>
                <a:gd name="T54" fmla="*/ 35 w 54"/>
                <a:gd name="T55" fmla="*/ 21 h 38"/>
                <a:gd name="T56" fmla="*/ 39 w 54"/>
                <a:gd name="T57" fmla="*/ 25 h 38"/>
                <a:gd name="T58" fmla="*/ 35 w 54"/>
                <a:gd name="T59" fmla="*/ 28 h 38"/>
                <a:gd name="T60" fmla="*/ 20 w 54"/>
                <a:gd name="T61" fmla="*/ 18 h 38"/>
                <a:gd name="T62" fmla="*/ 12 w 54"/>
                <a:gd name="T63" fmla="*/ 25 h 38"/>
                <a:gd name="T64" fmla="*/ 20 w 54"/>
                <a:gd name="T65" fmla="*/ 3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4" h="38">
                  <a:moveTo>
                    <a:pt x="54" y="27"/>
                  </a:moveTo>
                  <a:cubicBezTo>
                    <a:pt x="54" y="33"/>
                    <a:pt x="50" y="38"/>
                    <a:pt x="44" y="38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4" y="38"/>
                    <a:pt x="0" y="33"/>
                    <a:pt x="0" y="27"/>
                  </a:cubicBezTo>
                  <a:cubicBezTo>
                    <a:pt x="0" y="23"/>
                    <a:pt x="2" y="20"/>
                    <a:pt x="5" y="18"/>
                  </a:cubicBezTo>
                  <a:cubicBezTo>
                    <a:pt x="5" y="17"/>
                    <a:pt x="5" y="16"/>
                    <a:pt x="5" y="16"/>
                  </a:cubicBezTo>
                  <a:cubicBezTo>
                    <a:pt x="5" y="11"/>
                    <a:pt x="8" y="8"/>
                    <a:pt x="12" y="8"/>
                  </a:cubicBezTo>
                  <a:cubicBezTo>
                    <a:pt x="14" y="8"/>
                    <a:pt x="15" y="9"/>
                    <a:pt x="17" y="10"/>
                  </a:cubicBezTo>
                  <a:cubicBezTo>
                    <a:pt x="19" y="4"/>
                    <a:pt x="25" y="0"/>
                    <a:pt x="31" y="0"/>
                  </a:cubicBezTo>
                  <a:cubicBezTo>
                    <a:pt x="40" y="0"/>
                    <a:pt x="48" y="8"/>
                    <a:pt x="48" y="17"/>
                  </a:cubicBezTo>
                  <a:cubicBezTo>
                    <a:pt x="48" y="17"/>
                    <a:pt x="48" y="17"/>
                    <a:pt x="48" y="18"/>
                  </a:cubicBezTo>
                  <a:cubicBezTo>
                    <a:pt x="52" y="19"/>
                    <a:pt x="54" y="23"/>
                    <a:pt x="54" y="27"/>
                  </a:cubicBezTo>
                  <a:close/>
                  <a:moveTo>
                    <a:pt x="20" y="32"/>
                  </a:moveTo>
                  <a:cubicBezTo>
                    <a:pt x="23" y="32"/>
                    <a:pt x="24" y="31"/>
                    <a:pt x="26" y="29"/>
                  </a:cubicBezTo>
                  <a:cubicBezTo>
                    <a:pt x="26" y="28"/>
                    <a:pt x="25" y="27"/>
                    <a:pt x="24" y="26"/>
                  </a:cubicBezTo>
                  <a:cubicBezTo>
                    <a:pt x="23" y="27"/>
                    <a:pt x="22" y="28"/>
                    <a:pt x="20" y="28"/>
                  </a:cubicBezTo>
                  <a:cubicBezTo>
                    <a:pt x="18" y="28"/>
                    <a:pt x="16" y="27"/>
                    <a:pt x="16" y="25"/>
                  </a:cubicBezTo>
                  <a:cubicBezTo>
                    <a:pt x="16" y="23"/>
                    <a:pt x="18" y="21"/>
                    <a:pt x="20" y="21"/>
                  </a:cubicBezTo>
                  <a:cubicBezTo>
                    <a:pt x="26" y="21"/>
                    <a:pt x="27" y="32"/>
                    <a:pt x="36" y="32"/>
                  </a:cubicBezTo>
                  <a:cubicBezTo>
                    <a:pt x="40" y="32"/>
                    <a:pt x="43" y="29"/>
                    <a:pt x="43" y="25"/>
                  </a:cubicBezTo>
                  <a:cubicBezTo>
                    <a:pt x="43" y="20"/>
                    <a:pt x="40" y="18"/>
                    <a:pt x="36" y="18"/>
                  </a:cubicBezTo>
                  <a:cubicBezTo>
                    <a:pt x="33" y="18"/>
                    <a:pt x="31" y="18"/>
                    <a:pt x="29" y="20"/>
                  </a:cubicBezTo>
                  <a:cubicBezTo>
                    <a:pt x="30" y="21"/>
                    <a:pt x="31" y="22"/>
                    <a:pt x="32" y="23"/>
                  </a:cubicBezTo>
                  <a:cubicBezTo>
                    <a:pt x="33" y="22"/>
                    <a:pt x="34" y="21"/>
                    <a:pt x="35" y="21"/>
                  </a:cubicBezTo>
                  <a:cubicBezTo>
                    <a:pt x="37" y="21"/>
                    <a:pt x="39" y="23"/>
                    <a:pt x="39" y="25"/>
                  </a:cubicBezTo>
                  <a:cubicBezTo>
                    <a:pt x="39" y="27"/>
                    <a:pt x="37" y="28"/>
                    <a:pt x="35" y="28"/>
                  </a:cubicBezTo>
                  <a:cubicBezTo>
                    <a:pt x="30" y="28"/>
                    <a:pt x="28" y="18"/>
                    <a:pt x="20" y="18"/>
                  </a:cubicBezTo>
                  <a:cubicBezTo>
                    <a:pt x="16" y="18"/>
                    <a:pt x="12" y="20"/>
                    <a:pt x="12" y="25"/>
                  </a:cubicBezTo>
                  <a:cubicBezTo>
                    <a:pt x="12" y="29"/>
                    <a:pt x="16" y="32"/>
                    <a:pt x="20" y="32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14" name="组合 213"/>
          <p:cNvGrpSpPr/>
          <p:nvPr/>
        </p:nvGrpSpPr>
        <p:grpSpPr>
          <a:xfrm>
            <a:off x="8653198" y="1996967"/>
            <a:ext cx="3190870" cy="1022167"/>
            <a:chOff x="8653198" y="1184908"/>
            <a:chExt cx="3190870" cy="1022167"/>
          </a:xfrm>
        </p:grpSpPr>
        <p:sp>
          <p:nvSpPr>
            <p:cNvPr id="215" name="文本框 214"/>
            <p:cNvSpPr txBox="1"/>
            <p:nvPr/>
          </p:nvSpPr>
          <p:spPr>
            <a:xfrm>
              <a:off x="8978900" y="1184908"/>
              <a:ext cx="2865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3.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16" name="文本框 215"/>
            <p:cNvSpPr txBox="1"/>
            <p:nvPr/>
          </p:nvSpPr>
          <p:spPr>
            <a:xfrm>
              <a:off x="8978900" y="1636791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17" name="直接连接符 216"/>
            <p:cNvCxnSpPr/>
            <p:nvPr/>
          </p:nvCxnSpPr>
          <p:spPr>
            <a:xfrm>
              <a:off x="9045575" y="1595515"/>
              <a:ext cx="237971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接连接符 217"/>
            <p:cNvCxnSpPr/>
            <p:nvPr/>
          </p:nvCxnSpPr>
          <p:spPr>
            <a:xfrm>
              <a:off x="9045575" y="1644435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9" name="Freeform 315"/>
            <p:cNvSpPr>
              <a:spLocks noEditPoints="1"/>
            </p:cNvSpPr>
            <p:nvPr/>
          </p:nvSpPr>
          <p:spPr bwMode="auto">
            <a:xfrm>
              <a:off x="8653198" y="1246755"/>
              <a:ext cx="236393" cy="236393"/>
            </a:xfrm>
            <a:custGeom>
              <a:avLst/>
              <a:gdLst>
                <a:gd name="T0" fmla="*/ 41 w 41"/>
                <a:gd name="T1" fmla="*/ 34 h 41"/>
                <a:gd name="T2" fmla="*/ 33 w 41"/>
                <a:gd name="T3" fmla="*/ 41 h 41"/>
                <a:gd name="T4" fmla="*/ 8 w 41"/>
                <a:gd name="T5" fmla="*/ 41 h 41"/>
                <a:gd name="T6" fmla="*/ 0 w 41"/>
                <a:gd name="T7" fmla="*/ 34 h 41"/>
                <a:gd name="T8" fmla="*/ 0 w 41"/>
                <a:gd name="T9" fmla="*/ 8 h 41"/>
                <a:gd name="T10" fmla="*/ 8 w 41"/>
                <a:gd name="T11" fmla="*/ 0 h 41"/>
                <a:gd name="T12" fmla="*/ 33 w 41"/>
                <a:gd name="T13" fmla="*/ 0 h 41"/>
                <a:gd name="T14" fmla="*/ 41 w 41"/>
                <a:gd name="T15" fmla="*/ 8 h 41"/>
                <a:gd name="T16" fmla="*/ 41 w 41"/>
                <a:gd name="T17" fmla="*/ 34 h 41"/>
                <a:gd name="T18" fmla="*/ 29 w 41"/>
                <a:gd name="T19" fmla="*/ 20 h 41"/>
                <a:gd name="T20" fmla="*/ 21 w 41"/>
                <a:gd name="T21" fmla="*/ 12 h 41"/>
                <a:gd name="T22" fmla="*/ 7 w 41"/>
                <a:gd name="T23" fmla="*/ 27 h 41"/>
                <a:gd name="T24" fmla="*/ 7 w 41"/>
                <a:gd name="T25" fmla="*/ 34 h 41"/>
                <a:gd name="T26" fmla="*/ 15 w 41"/>
                <a:gd name="T27" fmla="*/ 34 h 41"/>
                <a:gd name="T28" fmla="*/ 29 w 41"/>
                <a:gd name="T29" fmla="*/ 20 h 41"/>
                <a:gd name="T30" fmla="*/ 15 w 41"/>
                <a:gd name="T31" fmla="*/ 30 h 41"/>
                <a:gd name="T32" fmla="*/ 14 w 41"/>
                <a:gd name="T33" fmla="*/ 32 h 41"/>
                <a:gd name="T34" fmla="*/ 12 w 41"/>
                <a:gd name="T35" fmla="*/ 32 h 41"/>
                <a:gd name="T36" fmla="*/ 12 w 41"/>
                <a:gd name="T37" fmla="*/ 29 h 41"/>
                <a:gd name="T38" fmla="*/ 9 w 41"/>
                <a:gd name="T39" fmla="*/ 29 h 41"/>
                <a:gd name="T40" fmla="*/ 9 w 41"/>
                <a:gd name="T41" fmla="*/ 28 h 41"/>
                <a:gd name="T42" fmla="*/ 11 w 41"/>
                <a:gd name="T43" fmla="*/ 26 h 41"/>
                <a:gd name="T44" fmla="*/ 15 w 41"/>
                <a:gd name="T45" fmla="*/ 30 h 41"/>
                <a:gd name="T46" fmla="*/ 22 w 41"/>
                <a:gd name="T47" fmla="*/ 17 h 41"/>
                <a:gd name="T48" fmla="*/ 14 w 41"/>
                <a:gd name="T49" fmla="*/ 24 h 41"/>
                <a:gd name="T50" fmla="*/ 13 w 41"/>
                <a:gd name="T51" fmla="*/ 25 h 41"/>
                <a:gd name="T52" fmla="*/ 13 w 41"/>
                <a:gd name="T53" fmla="*/ 24 h 41"/>
                <a:gd name="T54" fmla="*/ 21 w 41"/>
                <a:gd name="T55" fmla="*/ 16 h 41"/>
                <a:gd name="T56" fmla="*/ 22 w 41"/>
                <a:gd name="T57" fmla="*/ 16 h 41"/>
                <a:gd name="T58" fmla="*/ 22 w 41"/>
                <a:gd name="T59" fmla="*/ 17 h 41"/>
                <a:gd name="T60" fmla="*/ 33 w 41"/>
                <a:gd name="T61" fmla="*/ 16 h 41"/>
                <a:gd name="T62" fmla="*/ 33 w 41"/>
                <a:gd name="T63" fmla="*/ 12 h 41"/>
                <a:gd name="T64" fmla="*/ 29 w 41"/>
                <a:gd name="T65" fmla="*/ 8 h 41"/>
                <a:gd name="T66" fmla="*/ 26 w 41"/>
                <a:gd name="T67" fmla="*/ 8 h 41"/>
                <a:gd name="T68" fmla="*/ 23 w 41"/>
                <a:gd name="T69" fmla="*/ 10 h 41"/>
                <a:gd name="T70" fmla="*/ 31 w 41"/>
                <a:gd name="T71" fmla="*/ 18 h 41"/>
                <a:gd name="T72" fmla="*/ 33 w 41"/>
                <a:gd name="T73" fmla="*/ 1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" h="41">
                  <a:moveTo>
                    <a:pt x="41" y="34"/>
                  </a:moveTo>
                  <a:cubicBezTo>
                    <a:pt x="41" y="38"/>
                    <a:pt x="38" y="41"/>
                    <a:pt x="33" y="41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4" y="41"/>
                    <a:pt x="0" y="38"/>
                    <a:pt x="0" y="3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8" y="0"/>
                    <a:pt x="41" y="4"/>
                    <a:pt x="41" y="8"/>
                  </a:cubicBezTo>
                  <a:lnTo>
                    <a:pt x="41" y="34"/>
                  </a:lnTo>
                  <a:close/>
                  <a:moveTo>
                    <a:pt x="29" y="20"/>
                  </a:moveTo>
                  <a:cubicBezTo>
                    <a:pt x="21" y="12"/>
                    <a:pt x="21" y="12"/>
                    <a:pt x="21" y="12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15" y="34"/>
                    <a:pt x="15" y="34"/>
                    <a:pt x="15" y="34"/>
                  </a:cubicBezTo>
                  <a:lnTo>
                    <a:pt x="29" y="20"/>
                  </a:lnTo>
                  <a:close/>
                  <a:moveTo>
                    <a:pt x="15" y="30"/>
                  </a:moveTo>
                  <a:cubicBezTo>
                    <a:pt x="14" y="32"/>
                    <a:pt x="14" y="32"/>
                    <a:pt x="14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11" y="26"/>
                    <a:pt x="11" y="26"/>
                    <a:pt x="11" y="26"/>
                  </a:cubicBezTo>
                  <a:lnTo>
                    <a:pt x="15" y="30"/>
                  </a:lnTo>
                  <a:close/>
                  <a:moveTo>
                    <a:pt x="22" y="17"/>
                  </a:moveTo>
                  <a:cubicBezTo>
                    <a:pt x="14" y="24"/>
                    <a:pt x="14" y="24"/>
                    <a:pt x="14" y="24"/>
                  </a:cubicBezTo>
                  <a:cubicBezTo>
                    <a:pt x="14" y="25"/>
                    <a:pt x="13" y="25"/>
                    <a:pt x="13" y="25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1" y="16"/>
                    <a:pt x="22" y="16"/>
                    <a:pt x="22" y="16"/>
                  </a:cubicBezTo>
                  <a:cubicBezTo>
                    <a:pt x="22" y="16"/>
                    <a:pt x="22" y="16"/>
                    <a:pt x="22" y="17"/>
                  </a:cubicBezTo>
                  <a:close/>
                  <a:moveTo>
                    <a:pt x="33" y="16"/>
                  </a:moveTo>
                  <a:cubicBezTo>
                    <a:pt x="34" y="15"/>
                    <a:pt x="34" y="13"/>
                    <a:pt x="33" y="12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8" y="7"/>
                    <a:pt x="27" y="7"/>
                    <a:pt x="26" y="8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31" y="18"/>
                    <a:pt x="31" y="18"/>
                    <a:pt x="31" y="18"/>
                  </a:cubicBezTo>
                  <a:lnTo>
                    <a:pt x="33" y="16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0" name="组合 219"/>
          <p:cNvGrpSpPr/>
          <p:nvPr/>
        </p:nvGrpSpPr>
        <p:grpSpPr>
          <a:xfrm>
            <a:off x="821668" y="4922875"/>
            <a:ext cx="3192914" cy="1022167"/>
            <a:chOff x="821668" y="2906974"/>
            <a:chExt cx="3192914" cy="1022167"/>
          </a:xfrm>
        </p:grpSpPr>
        <p:sp>
          <p:nvSpPr>
            <p:cNvPr id="221" name="文本框 220"/>
            <p:cNvSpPr txBox="1"/>
            <p:nvPr/>
          </p:nvSpPr>
          <p:spPr>
            <a:xfrm>
              <a:off x="1147304" y="2906974"/>
              <a:ext cx="2867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22" name="文本框 221"/>
            <p:cNvSpPr txBox="1"/>
            <p:nvPr/>
          </p:nvSpPr>
          <p:spPr>
            <a:xfrm>
              <a:off x="1147304" y="3358857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23" name="直接连接符 222"/>
            <p:cNvCxnSpPr/>
            <p:nvPr/>
          </p:nvCxnSpPr>
          <p:spPr>
            <a:xfrm>
              <a:off x="1213979" y="3317581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接连接符 223"/>
            <p:cNvCxnSpPr/>
            <p:nvPr/>
          </p:nvCxnSpPr>
          <p:spPr>
            <a:xfrm>
              <a:off x="1213979" y="3366501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Freeform 163"/>
            <p:cNvSpPr>
              <a:spLocks noEditPoints="1"/>
            </p:cNvSpPr>
            <p:nvPr/>
          </p:nvSpPr>
          <p:spPr bwMode="auto">
            <a:xfrm>
              <a:off x="821668" y="2962934"/>
              <a:ext cx="298748" cy="230613"/>
            </a:xfrm>
            <a:custGeom>
              <a:avLst/>
              <a:gdLst>
                <a:gd name="T0" fmla="*/ 38 w 48"/>
                <a:gd name="T1" fmla="*/ 30 h 37"/>
                <a:gd name="T2" fmla="*/ 30 w 48"/>
                <a:gd name="T3" fmla="*/ 37 h 37"/>
                <a:gd name="T4" fmla="*/ 8 w 48"/>
                <a:gd name="T5" fmla="*/ 37 h 37"/>
                <a:gd name="T6" fmla="*/ 0 w 48"/>
                <a:gd name="T7" fmla="*/ 30 h 37"/>
                <a:gd name="T8" fmla="*/ 0 w 48"/>
                <a:gd name="T9" fmla="*/ 7 h 37"/>
                <a:gd name="T10" fmla="*/ 8 w 48"/>
                <a:gd name="T11" fmla="*/ 0 h 37"/>
                <a:gd name="T12" fmla="*/ 30 w 48"/>
                <a:gd name="T13" fmla="*/ 0 h 37"/>
                <a:gd name="T14" fmla="*/ 33 w 48"/>
                <a:gd name="T15" fmla="*/ 0 h 37"/>
                <a:gd name="T16" fmla="*/ 34 w 48"/>
                <a:gd name="T17" fmla="*/ 1 h 37"/>
                <a:gd name="T18" fmla="*/ 34 w 48"/>
                <a:gd name="T19" fmla="*/ 2 h 37"/>
                <a:gd name="T20" fmla="*/ 32 w 48"/>
                <a:gd name="T21" fmla="*/ 3 h 37"/>
                <a:gd name="T22" fmla="*/ 31 w 48"/>
                <a:gd name="T23" fmla="*/ 3 h 37"/>
                <a:gd name="T24" fmla="*/ 30 w 48"/>
                <a:gd name="T25" fmla="*/ 3 h 37"/>
                <a:gd name="T26" fmla="*/ 8 w 48"/>
                <a:gd name="T27" fmla="*/ 3 h 37"/>
                <a:gd name="T28" fmla="*/ 4 w 48"/>
                <a:gd name="T29" fmla="*/ 7 h 37"/>
                <a:gd name="T30" fmla="*/ 4 w 48"/>
                <a:gd name="T31" fmla="*/ 30 h 37"/>
                <a:gd name="T32" fmla="*/ 8 w 48"/>
                <a:gd name="T33" fmla="*/ 34 h 37"/>
                <a:gd name="T34" fmla="*/ 30 w 48"/>
                <a:gd name="T35" fmla="*/ 34 h 37"/>
                <a:gd name="T36" fmla="*/ 34 w 48"/>
                <a:gd name="T37" fmla="*/ 30 h 37"/>
                <a:gd name="T38" fmla="*/ 34 w 48"/>
                <a:gd name="T39" fmla="*/ 26 h 37"/>
                <a:gd name="T40" fmla="*/ 35 w 48"/>
                <a:gd name="T41" fmla="*/ 26 h 37"/>
                <a:gd name="T42" fmla="*/ 36 w 48"/>
                <a:gd name="T43" fmla="*/ 24 h 37"/>
                <a:gd name="T44" fmla="*/ 37 w 48"/>
                <a:gd name="T45" fmla="*/ 24 h 37"/>
                <a:gd name="T46" fmla="*/ 38 w 48"/>
                <a:gd name="T47" fmla="*/ 25 h 37"/>
                <a:gd name="T48" fmla="*/ 38 w 48"/>
                <a:gd name="T49" fmla="*/ 30 h 37"/>
                <a:gd name="T50" fmla="*/ 43 w 48"/>
                <a:gd name="T51" fmla="*/ 13 h 37"/>
                <a:gd name="T52" fmla="*/ 25 w 48"/>
                <a:gd name="T53" fmla="*/ 31 h 37"/>
                <a:gd name="T54" fmla="*/ 17 w 48"/>
                <a:gd name="T55" fmla="*/ 31 h 37"/>
                <a:gd name="T56" fmla="*/ 17 w 48"/>
                <a:gd name="T57" fmla="*/ 23 h 37"/>
                <a:gd name="T58" fmla="*/ 35 w 48"/>
                <a:gd name="T59" fmla="*/ 5 h 37"/>
                <a:gd name="T60" fmla="*/ 43 w 48"/>
                <a:gd name="T61" fmla="*/ 13 h 37"/>
                <a:gd name="T62" fmla="*/ 27 w 48"/>
                <a:gd name="T63" fmla="*/ 25 h 37"/>
                <a:gd name="T64" fmla="*/ 23 w 48"/>
                <a:gd name="T65" fmla="*/ 21 h 37"/>
                <a:gd name="T66" fmla="*/ 20 w 48"/>
                <a:gd name="T67" fmla="*/ 24 h 37"/>
                <a:gd name="T68" fmla="*/ 20 w 48"/>
                <a:gd name="T69" fmla="*/ 25 h 37"/>
                <a:gd name="T70" fmla="*/ 22 w 48"/>
                <a:gd name="T71" fmla="*/ 25 h 37"/>
                <a:gd name="T72" fmla="*/ 22 w 48"/>
                <a:gd name="T73" fmla="*/ 28 h 37"/>
                <a:gd name="T74" fmla="*/ 24 w 48"/>
                <a:gd name="T75" fmla="*/ 28 h 37"/>
                <a:gd name="T76" fmla="*/ 27 w 48"/>
                <a:gd name="T77" fmla="*/ 25 h 37"/>
                <a:gd name="T78" fmla="*/ 35 w 48"/>
                <a:gd name="T79" fmla="*/ 9 h 37"/>
                <a:gd name="T80" fmla="*/ 25 w 48"/>
                <a:gd name="T81" fmla="*/ 18 h 37"/>
                <a:gd name="T82" fmla="*/ 25 w 48"/>
                <a:gd name="T83" fmla="*/ 19 h 37"/>
                <a:gd name="T84" fmla="*/ 26 w 48"/>
                <a:gd name="T85" fmla="*/ 19 h 37"/>
                <a:gd name="T86" fmla="*/ 36 w 48"/>
                <a:gd name="T87" fmla="*/ 10 h 37"/>
                <a:gd name="T88" fmla="*/ 36 w 48"/>
                <a:gd name="T89" fmla="*/ 9 h 37"/>
                <a:gd name="T90" fmla="*/ 35 w 48"/>
                <a:gd name="T91" fmla="*/ 9 h 37"/>
                <a:gd name="T92" fmla="*/ 45 w 48"/>
                <a:gd name="T93" fmla="*/ 11 h 37"/>
                <a:gd name="T94" fmla="*/ 37 w 48"/>
                <a:gd name="T95" fmla="*/ 3 h 37"/>
                <a:gd name="T96" fmla="*/ 39 w 48"/>
                <a:gd name="T97" fmla="*/ 1 h 37"/>
                <a:gd name="T98" fmla="*/ 43 w 48"/>
                <a:gd name="T99" fmla="*/ 1 h 37"/>
                <a:gd name="T100" fmla="*/ 47 w 48"/>
                <a:gd name="T101" fmla="*/ 5 h 37"/>
                <a:gd name="T102" fmla="*/ 47 w 48"/>
                <a:gd name="T103" fmla="*/ 8 h 37"/>
                <a:gd name="T104" fmla="*/ 45 w 48"/>
                <a:gd name="T105" fmla="*/ 1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8" h="37">
                  <a:moveTo>
                    <a:pt x="38" y="30"/>
                  </a:moveTo>
                  <a:cubicBezTo>
                    <a:pt x="38" y="34"/>
                    <a:pt x="34" y="37"/>
                    <a:pt x="30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4" y="37"/>
                    <a:pt x="0" y="34"/>
                    <a:pt x="0" y="3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1" y="0"/>
                    <a:pt x="32" y="0"/>
                    <a:pt x="33" y="0"/>
                  </a:cubicBezTo>
                  <a:cubicBezTo>
                    <a:pt x="34" y="0"/>
                    <a:pt x="34" y="1"/>
                    <a:pt x="34" y="1"/>
                  </a:cubicBezTo>
                  <a:cubicBezTo>
                    <a:pt x="34" y="1"/>
                    <a:pt x="34" y="2"/>
                    <a:pt x="34" y="2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3"/>
                    <a:pt x="32" y="3"/>
                    <a:pt x="31" y="3"/>
                  </a:cubicBezTo>
                  <a:cubicBezTo>
                    <a:pt x="31" y="3"/>
                    <a:pt x="31" y="3"/>
                    <a:pt x="30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6" y="3"/>
                    <a:pt x="4" y="5"/>
                    <a:pt x="4" y="7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4" y="32"/>
                    <a:pt x="6" y="34"/>
                    <a:pt x="8" y="3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33" y="34"/>
                    <a:pt x="34" y="32"/>
                    <a:pt x="34" y="30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6"/>
                    <a:pt x="35" y="26"/>
                    <a:pt x="35" y="26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38" y="24"/>
                    <a:pt x="38" y="24"/>
                    <a:pt x="38" y="25"/>
                  </a:cubicBezTo>
                  <a:lnTo>
                    <a:pt x="38" y="30"/>
                  </a:lnTo>
                  <a:close/>
                  <a:moveTo>
                    <a:pt x="43" y="13"/>
                  </a:moveTo>
                  <a:cubicBezTo>
                    <a:pt x="25" y="31"/>
                    <a:pt x="25" y="31"/>
                    <a:pt x="25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5" y="5"/>
                    <a:pt x="35" y="5"/>
                    <a:pt x="35" y="5"/>
                  </a:cubicBezTo>
                  <a:lnTo>
                    <a:pt x="43" y="13"/>
                  </a:lnTo>
                  <a:close/>
                  <a:moveTo>
                    <a:pt x="27" y="25"/>
                  </a:moveTo>
                  <a:cubicBezTo>
                    <a:pt x="23" y="21"/>
                    <a:pt x="23" y="21"/>
                    <a:pt x="23" y="21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4" y="28"/>
                    <a:pt x="24" y="28"/>
                    <a:pt x="24" y="28"/>
                  </a:cubicBezTo>
                  <a:lnTo>
                    <a:pt x="27" y="25"/>
                  </a:lnTo>
                  <a:close/>
                  <a:moveTo>
                    <a:pt x="35" y="9"/>
                  </a:moveTo>
                  <a:cubicBezTo>
                    <a:pt x="25" y="18"/>
                    <a:pt x="25" y="18"/>
                    <a:pt x="25" y="18"/>
                  </a:cubicBezTo>
                  <a:cubicBezTo>
                    <a:pt x="25" y="18"/>
                    <a:pt x="25" y="19"/>
                    <a:pt x="25" y="19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5" y="8"/>
                    <a:pt x="35" y="8"/>
                    <a:pt x="35" y="9"/>
                  </a:cubicBezTo>
                  <a:close/>
                  <a:moveTo>
                    <a:pt x="45" y="11"/>
                  </a:moveTo>
                  <a:cubicBezTo>
                    <a:pt x="37" y="3"/>
                    <a:pt x="37" y="3"/>
                    <a:pt x="37" y="3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40" y="0"/>
                    <a:pt x="42" y="0"/>
                    <a:pt x="43" y="1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8" y="6"/>
                    <a:pt x="48" y="7"/>
                    <a:pt x="47" y="8"/>
                  </a:cubicBezTo>
                  <a:lnTo>
                    <a:pt x="45" y="11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6" name="组合 225"/>
          <p:cNvGrpSpPr/>
          <p:nvPr/>
        </p:nvGrpSpPr>
        <p:grpSpPr>
          <a:xfrm>
            <a:off x="8653198" y="4922875"/>
            <a:ext cx="3268508" cy="1022167"/>
            <a:chOff x="8653198" y="2906974"/>
            <a:chExt cx="3268508" cy="1022167"/>
          </a:xfrm>
        </p:grpSpPr>
        <p:sp>
          <p:nvSpPr>
            <p:cNvPr id="227" name="文本框 226"/>
            <p:cNvSpPr txBox="1"/>
            <p:nvPr/>
          </p:nvSpPr>
          <p:spPr>
            <a:xfrm>
              <a:off x="8978900" y="2906974"/>
              <a:ext cx="29428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4.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28" name="文本框 227"/>
            <p:cNvSpPr txBox="1"/>
            <p:nvPr/>
          </p:nvSpPr>
          <p:spPr>
            <a:xfrm>
              <a:off x="8978900" y="3358857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29" name="直接连接符 228"/>
            <p:cNvCxnSpPr/>
            <p:nvPr/>
          </p:nvCxnSpPr>
          <p:spPr>
            <a:xfrm>
              <a:off x="9045575" y="3317581"/>
              <a:ext cx="237971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直接连接符 229"/>
            <p:cNvCxnSpPr/>
            <p:nvPr/>
          </p:nvCxnSpPr>
          <p:spPr>
            <a:xfrm>
              <a:off x="9045575" y="3366501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Freeform 342"/>
            <p:cNvSpPr>
              <a:spLocks noEditPoints="1"/>
            </p:cNvSpPr>
            <p:nvPr/>
          </p:nvSpPr>
          <p:spPr bwMode="auto">
            <a:xfrm>
              <a:off x="8653198" y="2964076"/>
              <a:ext cx="248911" cy="220527"/>
            </a:xfrm>
            <a:custGeom>
              <a:avLst/>
              <a:gdLst>
                <a:gd name="T0" fmla="*/ 48 w 48"/>
                <a:gd name="T1" fmla="*/ 10 h 43"/>
                <a:gd name="T2" fmla="*/ 39 w 48"/>
                <a:gd name="T3" fmla="*/ 19 h 43"/>
                <a:gd name="T4" fmla="*/ 39 w 48"/>
                <a:gd name="T5" fmla="*/ 19 h 43"/>
                <a:gd name="T6" fmla="*/ 38 w 48"/>
                <a:gd name="T7" fmla="*/ 18 h 43"/>
                <a:gd name="T8" fmla="*/ 38 w 48"/>
                <a:gd name="T9" fmla="*/ 13 h 43"/>
                <a:gd name="T10" fmla="*/ 31 w 48"/>
                <a:gd name="T11" fmla="*/ 13 h 43"/>
                <a:gd name="T12" fmla="*/ 24 w 48"/>
                <a:gd name="T13" fmla="*/ 18 h 43"/>
                <a:gd name="T14" fmla="*/ 22 w 48"/>
                <a:gd name="T15" fmla="*/ 23 h 43"/>
                <a:gd name="T16" fmla="*/ 7 w 48"/>
                <a:gd name="T17" fmla="*/ 37 h 43"/>
                <a:gd name="T18" fmla="*/ 1 w 48"/>
                <a:gd name="T19" fmla="*/ 37 h 43"/>
                <a:gd name="T20" fmla="*/ 0 w 48"/>
                <a:gd name="T21" fmla="*/ 36 h 43"/>
                <a:gd name="T22" fmla="*/ 0 w 48"/>
                <a:gd name="T23" fmla="*/ 31 h 43"/>
                <a:gd name="T24" fmla="*/ 1 w 48"/>
                <a:gd name="T25" fmla="*/ 30 h 43"/>
                <a:gd name="T26" fmla="*/ 7 w 48"/>
                <a:gd name="T27" fmla="*/ 30 h 43"/>
                <a:gd name="T28" fmla="*/ 14 w 48"/>
                <a:gd name="T29" fmla="*/ 25 h 43"/>
                <a:gd name="T30" fmla="*/ 16 w 48"/>
                <a:gd name="T31" fmla="*/ 20 h 43"/>
                <a:gd name="T32" fmla="*/ 31 w 48"/>
                <a:gd name="T33" fmla="*/ 6 h 43"/>
                <a:gd name="T34" fmla="*/ 38 w 48"/>
                <a:gd name="T35" fmla="*/ 6 h 43"/>
                <a:gd name="T36" fmla="*/ 38 w 48"/>
                <a:gd name="T37" fmla="*/ 1 h 43"/>
                <a:gd name="T38" fmla="*/ 39 w 48"/>
                <a:gd name="T39" fmla="*/ 0 h 43"/>
                <a:gd name="T40" fmla="*/ 39 w 48"/>
                <a:gd name="T41" fmla="*/ 1 h 43"/>
                <a:gd name="T42" fmla="*/ 48 w 48"/>
                <a:gd name="T43" fmla="*/ 9 h 43"/>
                <a:gd name="T44" fmla="*/ 48 w 48"/>
                <a:gd name="T45" fmla="*/ 10 h 43"/>
                <a:gd name="T46" fmla="*/ 48 w 48"/>
                <a:gd name="T47" fmla="*/ 10 h 43"/>
                <a:gd name="T48" fmla="*/ 14 w 48"/>
                <a:gd name="T49" fmla="*/ 20 h 43"/>
                <a:gd name="T50" fmla="*/ 7 w 48"/>
                <a:gd name="T51" fmla="*/ 13 h 43"/>
                <a:gd name="T52" fmla="*/ 1 w 48"/>
                <a:gd name="T53" fmla="*/ 13 h 43"/>
                <a:gd name="T54" fmla="*/ 0 w 48"/>
                <a:gd name="T55" fmla="*/ 12 h 43"/>
                <a:gd name="T56" fmla="*/ 0 w 48"/>
                <a:gd name="T57" fmla="*/ 7 h 43"/>
                <a:gd name="T58" fmla="*/ 1 w 48"/>
                <a:gd name="T59" fmla="*/ 6 h 43"/>
                <a:gd name="T60" fmla="*/ 7 w 48"/>
                <a:gd name="T61" fmla="*/ 6 h 43"/>
                <a:gd name="T62" fmla="*/ 18 w 48"/>
                <a:gd name="T63" fmla="*/ 12 h 43"/>
                <a:gd name="T64" fmla="*/ 14 w 48"/>
                <a:gd name="T65" fmla="*/ 20 h 43"/>
                <a:gd name="T66" fmla="*/ 48 w 48"/>
                <a:gd name="T67" fmla="*/ 34 h 43"/>
                <a:gd name="T68" fmla="*/ 39 w 48"/>
                <a:gd name="T69" fmla="*/ 43 h 43"/>
                <a:gd name="T70" fmla="*/ 39 w 48"/>
                <a:gd name="T71" fmla="*/ 43 h 43"/>
                <a:gd name="T72" fmla="*/ 38 w 48"/>
                <a:gd name="T73" fmla="*/ 42 h 43"/>
                <a:gd name="T74" fmla="*/ 38 w 48"/>
                <a:gd name="T75" fmla="*/ 37 h 43"/>
                <a:gd name="T76" fmla="*/ 20 w 48"/>
                <a:gd name="T77" fmla="*/ 31 h 43"/>
                <a:gd name="T78" fmla="*/ 24 w 48"/>
                <a:gd name="T79" fmla="*/ 24 h 43"/>
                <a:gd name="T80" fmla="*/ 31 w 48"/>
                <a:gd name="T81" fmla="*/ 30 h 43"/>
                <a:gd name="T82" fmla="*/ 38 w 48"/>
                <a:gd name="T83" fmla="*/ 30 h 43"/>
                <a:gd name="T84" fmla="*/ 38 w 48"/>
                <a:gd name="T85" fmla="*/ 25 h 43"/>
                <a:gd name="T86" fmla="*/ 39 w 48"/>
                <a:gd name="T87" fmla="*/ 24 h 43"/>
                <a:gd name="T88" fmla="*/ 39 w 48"/>
                <a:gd name="T89" fmla="*/ 25 h 43"/>
                <a:gd name="T90" fmla="*/ 48 w 48"/>
                <a:gd name="T91" fmla="*/ 33 h 43"/>
                <a:gd name="T92" fmla="*/ 48 w 48"/>
                <a:gd name="T93" fmla="*/ 34 h 43"/>
                <a:gd name="T94" fmla="*/ 48 w 48"/>
                <a:gd name="T95" fmla="*/ 34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8" h="43">
                  <a:moveTo>
                    <a:pt x="48" y="10"/>
                  </a:move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8" y="19"/>
                    <a:pt x="38" y="19"/>
                    <a:pt x="38" y="18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27" y="13"/>
                    <a:pt x="26" y="16"/>
                    <a:pt x="24" y="18"/>
                  </a:cubicBezTo>
                  <a:cubicBezTo>
                    <a:pt x="24" y="20"/>
                    <a:pt x="23" y="22"/>
                    <a:pt x="22" y="23"/>
                  </a:cubicBezTo>
                  <a:cubicBezTo>
                    <a:pt x="19" y="30"/>
                    <a:pt x="16" y="37"/>
                    <a:pt x="7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0" y="37"/>
                    <a:pt x="0" y="3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1"/>
                    <a:pt x="1" y="30"/>
                    <a:pt x="1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11" y="30"/>
                    <a:pt x="12" y="28"/>
                    <a:pt x="14" y="25"/>
                  </a:cubicBezTo>
                  <a:cubicBezTo>
                    <a:pt x="15" y="23"/>
                    <a:pt x="15" y="22"/>
                    <a:pt x="16" y="20"/>
                  </a:cubicBezTo>
                  <a:cubicBezTo>
                    <a:pt x="19" y="13"/>
                    <a:pt x="22" y="6"/>
                    <a:pt x="31" y="6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1"/>
                    <a:pt x="38" y="0"/>
                    <a:pt x="39" y="0"/>
                  </a:cubicBezTo>
                  <a:cubicBezTo>
                    <a:pt x="39" y="0"/>
                    <a:pt x="39" y="0"/>
                    <a:pt x="39" y="1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9"/>
                    <a:pt x="48" y="10"/>
                    <a:pt x="48" y="10"/>
                  </a:cubicBezTo>
                  <a:cubicBezTo>
                    <a:pt x="48" y="10"/>
                    <a:pt x="48" y="10"/>
                    <a:pt x="48" y="10"/>
                  </a:cubicBezTo>
                  <a:close/>
                  <a:moveTo>
                    <a:pt x="14" y="20"/>
                  </a:moveTo>
                  <a:cubicBezTo>
                    <a:pt x="13" y="16"/>
                    <a:pt x="11" y="13"/>
                    <a:pt x="7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0" y="13"/>
                    <a:pt x="0" y="1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1" y="6"/>
                    <a:pt x="1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12" y="6"/>
                    <a:pt x="15" y="9"/>
                    <a:pt x="18" y="12"/>
                  </a:cubicBezTo>
                  <a:cubicBezTo>
                    <a:pt x="17" y="15"/>
                    <a:pt x="15" y="17"/>
                    <a:pt x="14" y="20"/>
                  </a:cubicBezTo>
                  <a:close/>
                  <a:moveTo>
                    <a:pt x="48" y="34"/>
                  </a:moveTo>
                  <a:cubicBezTo>
                    <a:pt x="39" y="43"/>
                    <a:pt x="39" y="43"/>
                    <a:pt x="39" y="43"/>
                  </a:cubicBezTo>
                  <a:cubicBezTo>
                    <a:pt x="39" y="43"/>
                    <a:pt x="39" y="43"/>
                    <a:pt x="39" y="43"/>
                  </a:cubicBezTo>
                  <a:cubicBezTo>
                    <a:pt x="38" y="43"/>
                    <a:pt x="38" y="43"/>
                    <a:pt x="38" y="42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0" y="37"/>
                    <a:pt x="25" y="38"/>
                    <a:pt x="20" y="31"/>
                  </a:cubicBezTo>
                  <a:cubicBezTo>
                    <a:pt x="22" y="29"/>
                    <a:pt x="23" y="26"/>
                    <a:pt x="24" y="24"/>
                  </a:cubicBezTo>
                  <a:cubicBezTo>
                    <a:pt x="25" y="27"/>
                    <a:pt x="27" y="30"/>
                    <a:pt x="31" y="30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8" y="25"/>
                    <a:pt x="38" y="24"/>
                    <a:pt x="39" y="24"/>
                  </a:cubicBezTo>
                  <a:cubicBezTo>
                    <a:pt x="39" y="24"/>
                    <a:pt x="39" y="24"/>
                    <a:pt x="39" y="25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4"/>
                    <a:pt x="48" y="34"/>
                  </a:cubicBezTo>
                  <a:cubicBezTo>
                    <a:pt x="48" y="34"/>
                    <a:pt x="48" y="34"/>
                    <a:pt x="48" y="34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3761927" y="1908847"/>
            <a:ext cx="4668146" cy="4274030"/>
            <a:chOff x="2902858" y="499887"/>
            <a:chExt cx="6386286" cy="5847114"/>
          </a:xfrm>
        </p:grpSpPr>
        <p:sp>
          <p:nvSpPr>
            <p:cNvPr id="74" name="Freeform 5"/>
            <p:cNvSpPr>
              <a:spLocks/>
            </p:cNvSpPr>
            <p:nvPr/>
          </p:nvSpPr>
          <p:spPr bwMode="auto">
            <a:xfrm>
              <a:off x="2956910" y="499887"/>
              <a:ext cx="3210710" cy="5593067"/>
            </a:xfrm>
            <a:custGeom>
              <a:avLst/>
              <a:gdLst>
                <a:gd name="T0" fmla="*/ 13 w 355"/>
                <a:gd name="T1" fmla="*/ 3 h 618"/>
                <a:gd name="T2" fmla="*/ 16 w 355"/>
                <a:gd name="T3" fmla="*/ 2 h 618"/>
                <a:gd name="T4" fmla="*/ 37 w 355"/>
                <a:gd name="T5" fmla="*/ 9 h 618"/>
                <a:gd name="T6" fmla="*/ 231 w 355"/>
                <a:gd name="T7" fmla="*/ 179 h 618"/>
                <a:gd name="T8" fmla="*/ 327 w 355"/>
                <a:gd name="T9" fmla="*/ 82 h 618"/>
                <a:gd name="T10" fmla="*/ 329 w 355"/>
                <a:gd name="T11" fmla="*/ 79 h 618"/>
                <a:gd name="T12" fmla="*/ 331 w 355"/>
                <a:gd name="T13" fmla="*/ 78 h 618"/>
                <a:gd name="T14" fmla="*/ 331 w 355"/>
                <a:gd name="T15" fmla="*/ 78 h 618"/>
                <a:gd name="T16" fmla="*/ 350 w 355"/>
                <a:gd name="T17" fmla="*/ 86 h 618"/>
                <a:gd name="T18" fmla="*/ 352 w 355"/>
                <a:gd name="T19" fmla="*/ 107 h 618"/>
                <a:gd name="T20" fmla="*/ 241 w 355"/>
                <a:gd name="T21" fmla="*/ 229 h 618"/>
                <a:gd name="T22" fmla="*/ 237 w 355"/>
                <a:gd name="T23" fmla="*/ 590 h 618"/>
                <a:gd name="T24" fmla="*/ 236 w 355"/>
                <a:gd name="T25" fmla="*/ 595 h 618"/>
                <a:gd name="T26" fmla="*/ 235 w 355"/>
                <a:gd name="T27" fmla="*/ 598 h 618"/>
                <a:gd name="T28" fmla="*/ 221 w 355"/>
                <a:gd name="T29" fmla="*/ 611 h 618"/>
                <a:gd name="T30" fmla="*/ 200 w 355"/>
                <a:gd name="T31" fmla="*/ 611 h 618"/>
                <a:gd name="T32" fmla="*/ 198 w 355"/>
                <a:gd name="T33" fmla="*/ 610 h 618"/>
                <a:gd name="T34" fmla="*/ 195 w 355"/>
                <a:gd name="T35" fmla="*/ 607 h 618"/>
                <a:gd name="T36" fmla="*/ 192 w 355"/>
                <a:gd name="T37" fmla="*/ 604 h 618"/>
                <a:gd name="T38" fmla="*/ 190 w 355"/>
                <a:gd name="T39" fmla="*/ 599 h 618"/>
                <a:gd name="T40" fmla="*/ 190 w 355"/>
                <a:gd name="T41" fmla="*/ 594 h 618"/>
                <a:gd name="T42" fmla="*/ 190 w 355"/>
                <a:gd name="T43" fmla="*/ 581 h 618"/>
                <a:gd name="T44" fmla="*/ 192 w 355"/>
                <a:gd name="T45" fmla="*/ 393 h 618"/>
                <a:gd name="T46" fmla="*/ 191 w 355"/>
                <a:gd name="T47" fmla="*/ 393 h 618"/>
                <a:gd name="T48" fmla="*/ 190 w 355"/>
                <a:gd name="T49" fmla="*/ 393 h 618"/>
                <a:gd name="T50" fmla="*/ 189 w 355"/>
                <a:gd name="T51" fmla="*/ 393 h 618"/>
                <a:gd name="T52" fmla="*/ 188 w 355"/>
                <a:gd name="T53" fmla="*/ 393 h 618"/>
                <a:gd name="T54" fmla="*/ 186 w 355"/>
                <a:gd name="T55" fmla="*/ 393 h 618"/>
                <a:gd name="T56" fmla="*/ 186 w 355"/>
                <a:gd name="T57" fmla="*/ 393 h 618"/>
                <a:gd name="T58" fmla="*/ 186 w 355"/>
                <a:gd name="T59" fmla="*/ 393 h 618"/>
                <a:gd name="T60" fmla="*/ 186 w 355"/>
                <a:gd name="T61" fmla="*/ 394 h 618"/>
                <a:gd name="T62" fmla="*/ 183 w 355"/>
                <a:gd name="T63" fmla="*/ 588 h 618"/>
                <a:gd name="T64" fmla="*/ 183 w 355"/>
                <a:gd name="T65" fmla="*/ 593 h 618"/>
                <a:gd name="T66" fmla="*/ 183 w 355"/>
                <a:gd name="T67" fmla="*/ 597 h 618"/>
                <a:gd name="T68" fmla="*/ 169 w 355"/>
                <a:gd name="T69" fmla="*/ 615 h 618"/>
                <a:gd name="T70" fmla="*/ 144 w 355"/>
                <a:gd name="T71" fmla="*/ 616 h 618"/>
                <a:gd name="T72" fmla="*/ 142 w 355"/>
                <a:gd name="T73" fmla="*/ 616 h 618"/>
                <a:gd name="T74" fmla="*/ 138 w 355"/>
                <a:gd name="T75" fmla="*/ 612 h 618"/>
                <a:gd name="T76" fmla="*/ 136 w 355"/>
                <a:gd name="T77" fmla="*/ 611 h 618"/>
                <a:gd name="T78" fmla="*/ 135 w 355"/>
                <a:gd name="T79" fmla="*/ 608 h 618"/>
                <a:gd name="T80" fmla="*/ 134 w 355"/>
                <a:gd name="T81" fmla="*/ 606 h 618"/>
                <a:gd name="T82" fmla="*/ 133 w 355"/>
                <a:gd name="T83" fmla="*/ 604 h 618"/>
                <a:gd name="T84" fmla="*/ 133 w 355"/>
                <a:gd name="T85" fmla="*/ 601 h 618"/>
                <a:gd name="T86" fmla="*/ 133 w 355"/>
                <a:gd name="T87" fmla="*/ 599 h 618"/>
                <a:gd name="T88" fmla="*/ 141 w 355"/>
                <a:gd name="T89" fmla="*/ 214 h 618"/>
                <a:gd name="T90" fmla="*/ 140 w 355"/>
                <a:gd name="T91" fmla="*/ 213 h 618"/>
                <a:gd name="T92" fmla="*/ 4 w 355"/>
                <a:gd name="T93" fmla="*/ 31 h 618"/>
                <a:gd name="T94" fmla="*/ 3 w 355"/>
                <a:gd name="T95" fmla="*/ 28 h 618"/>
                <a:gd name="T96" fmla="*/ 1 w 355"/>
                <a:gd name="T97" fmla="*/ 24 h 618"/>
                <a:gd name="T98" fmla="*/ 0 w 355"/>
                <a:gd name="T99" fmla="*/ 19 h 618"/>
                <a:gd name="T100" fmla="*/ 0 w 355"/>
                <a:gd name="T101" fmla="*/ 17 h 618"/>
                <a:gd name="T102" fmla="*/ 0 w 355"/>
                <a:gd name="T103" fmla="*/ 15 h 618"/>
                <a:gd name="T104" fmla="*/ 2 w 355"/>
                <a:gd name="T105" fmla="*/ 11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55" h="618">
                  <a:moveTo>
                    <a:pt x="2" y="11"/>
                  </a:moveTo>
                  <a:cubicBezTo>
                    <a:pt x="3" y="9"/>
                    <a:pt x="6" y="7"/>
                    <a:pt x="13" y="3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20" y="0"/>
                    <a:pt x="25" y="1"/>
                    <a:pt x="30" y="3"/>
                  </a:cubicBezTo>
                  <a:cubicBezTo>
                    <a:pt x="33" y="5"/>
                    <a:pt x="35" y="7"/>
                    <a:pt x="37" y="9"/>
                  </a:cubicBezTo>
                  <a:cubicBezTo>
                    <a:pt x="37" y="9"/>
                    <a:pt x="151" y="165"/>
                    <a:pt x="152" y="166"/>
                  </a:cubicBezTo>
                  <a:cubicBezTo>
                    <a:pt x="236" y="180"/>
                    <a:pt x="228" y="179"/>
                    <a:pt x="231" y="179"/>
                  </a:cubicBezTo>
                  <a:cubicBezTo>
                    <a:pt x="234" y="180"/>
                    <a:pt x="234" y="180"/>
                    <a:pt x="234" y="180"/>
                  </a:cubicBezTo>
                  <a:cubicBezTo>
                    <a:pt x="234" y="179"/>
                    <a:pt x="326" y="82"/>
                    <a:pt x="327" y="82"/>
                  </a:cubicBezTo>
                  <a:cubicBezTo>
                    <a:pt x="329" y="79"/>
                    <a:pt x="329" y="79"/>
                    <a:pt x="329" y="79"/>
                  </a:cubicBezTo>
                  <a:cubicBezTo>
                    <a:pt x="329" y="79"/>
                    <a:pt x="329" y="79"/>
                    <a:pt x="329" y="79"/>
                  </a:cubicBezTo>
                  <a:cubicBezTo>
                    <a:pt x="330" y="78"/>
                    <a:pt x="330" y="78"/>
                    <a:pt x="330" y="78"/>
                  </a:cubicBezTo>
                  <a:cubicBezTo>
                    <a:pt x="331" y="78"/>
                    <a:pt x="331" y="78"/>
                    <a:pt x="331" y="78"/>
                  </a:cubicBezTo>
                  <a:cubicBezTo>
                    <a:pt x="331" y="78"/>
                    <a:pt x="331" y="78"/>
                    <a:pt x="331" y="78"/>
                  </a:cubicBezTo>
                  <a:cubicBezTo>
                    <a:pt x="331" y="78"/>
                    <a:pt x="331" y="78"/>
                    <a:pt x="331" y="78"/>
                  </a:cubicBezTo>
                  <a:cubicBezTo>
                    <a:pt x="333" y="76"/>
                    <a:pt x="337" y="76"/>
                    <a:pt x="340" y="77"/>
                  </a:cubicBezTo>
                  <a:cubicBezTo>
                    <a:pt x="343" y="78"/>
                    <a:pt x="346" y="81"/>
                    <a:pt x="350" y="86"/>
                  </a:cubicBezTo>
                  <a:cubicBezTo>
                    <a:pt x="352" y="89"/>
                    <a:pt x="353" y="91"/>
                    <a:pt x="354" y="96"/>
                  </a:cubicBezTo>
                  <a:cubicBezTo>
                    <a:pt x="355" y="100"/>
                    <a:pt x="354" y="104"/>
                    <a:pt x="352" y="107"/>
                  </a:cubicBezTo>
                  <a:cubicBezTo>
                    <a:pt x="351" y="108"/>
                    <a:pt x="351" y="108"/>
                    <a:pt x="351" y="108"/>
                  </a:cubicBezTo>
                  <a:cubicBezTo>
                    <a:pt x="241" y="229"/>
                    <a:pt x="241" y="229"/>
                    <a:pt x="241" y="229"/>
                  </a:cubicBezTo>
                  <a:cubicBezTo>
                    <a:pt x="237" y="520"/>
                    <a:pt x="237" y="520"/>
                    <a:pt x="237" y="520"/>
                  </a:cubicBezTo>
                  <a:cubicBezTo>
                    <a:pt x="237" y="590"/>
                    <a:pt x="237" y="590"/>
                    <a:pt x="237" y="590"/>
                  </a:cubicBezTo>
                  <a:cubicBezTo>
                    <a:pt x="236" y="592"/>
                    <a:pt x="236" y="592"/>
                    <a:pt x="236" y="592"/>
                  </a:cubicBezTo>
                  <a:cubicBezTo>
                    <a:pt x="236" y="595"/>
                    <a:pt x="236" y="595"/>
                    <a:pt x="236" y="595"/>
                  </a:cubicBezTo>
                  <a:cubicBezTo>
                    <a:pt x="235" y="597"/>
                    <a:pt x="235" y="597"/>
                    <a:pt x="235" y="597"/>
                  </a:cubicBezTo>
                  <a:cubicBezTo>
                    <a:pt x="235" y="598"/>
                    <a:pt x="235" y="598"/>
                    <a:pt x="235" y="598"/>
                  </a:cubicBezTo>
                  <a:cubicBezTo>
                    <a:pt x="234" y="601"/>
                    <a:pt x="232" y="604"/>
                    <a:pt x="230" y="606"/>
                  </a:cubicBezTo>
                  <a:cubicBezTo>
                    <a:pt x="227" y="608"/>
                    <a:pt x="224" y="610"/>
                    <a:pt x="221" y="611"/>
                  </a:cubicBezTo>
                  <a:cubicBezTo>
                    <a:pt x="210" y="612"/>
                    <a:pt x="204" y="612"/>
                    <a:pt x="202" y="612"/>
                  </a:cubicBezTo>
                  <a:cubicBezTo>
                    <a:pt x="200" y="611"/>
                    <a:pt x="200" y="611"/>
                    <a:pt x="200" y="611"/>
                  </a:cubicBezTo>
                  <a:cubicBezTo>
                    <a:pt x="200" y="611"/>
                    <a:pt x="200" y="611"/>
                    <a:pt x="200" y="611"/>
                  </a:cubicBezTo>
                  <a:cubicBezTo>
                    <a:pt x="198" y="610"/>
                    <a:pt x="198" y="610"/>
                    <a:pt x="198" y="610"/>
                  </a:cubicBezTo>
                  <a:cubicBezTo>
                    <a:pt x="196" y="609"/>
                    <a:pt x="196" y="609"/>
                    <a:pt x="196" y="609"/>
                  </a:cubicBezTo>
                  <a:cubicBezTo>
                    <a:pt x="195" y="607"/>
                    <a:pt x="195" y="607"/>
                    <a:pt x="195" y="607"/>
                  </a:cubicBezTo>
                  <a:cubicBezTo>
                    <a:pt x="193" y="606"/>
                    <a:pt x="193" y="606"/>
                    <a:pt x="193" y="606"/>
                  </a:cubicBezTo>
                  <a:cubicBezTo>
                    <a:pt x="192" y="604"/>
                    <a:pt x="192" y="604"/>
                    <a:pt x="192" y="604"/>
                  </a:cubicBezTo>
                  <a:cubicBezTo>
                    <a:pt x="191" y="601"/>
                    <a:pt x="191" y="601"/>
                    <a:pt x="191" y="601"/>
                  </a:cubicBezTo>
                  <a:cubicBezTo>
                    <a:pt x="190" y="599"/>
                    <a:pt x="190" y="599"/>
                    <a:pt x="190" y="599"/>
                  </a:cubicBezTo>
                  <a:cubicBezTo>
                    <a:pt x="190" y="596"/>
                    <a:pt x="190" y="596"/>
                    <a:pt x="190" y="596"/>
                  </a:cubicBezTo>
                  <a:cubicBezTo>
                    <a:pt x="190" y="594"/>
                    <a:pt x="190" y="594"/>
                    <a:pt x="190" y="594"/>
                  </a:cubicBezTo>
                  <a:cubicBezTo>
                    <a:pt x="190" y="589"/>
                    <a:pt x="190" y="589"/>
                    <a:pt x="190" y="589"/>
                  </a:cubicBezTo>
                  <a:cubicBezTo>
                    <a:pt x="190" y="581"/>
                    <a:pt x="190" y="581"/>
                    <a:pt x="190" y="581"/>
                  </a:cubicBezTo>
                  <a:cubicBezTo>
                    <a:pt x="191" y="501"/>
                    <a:pt x="192" y="425"/>
                    <a:pt x="193" y="393"/>
                  </a:cubicBezTo>
                  <a:cubicBezTo>
                    <a:pt x="192" y="393"/>
                    <a:pt x="192" y="393"/>
                    <a:pt x="192" y="393"/>
                  </a:cubicBezTo>
                  <a:cubicBezTo>
                    <a:pt x="192" y="393"/>
                    <a:pt x="192" y="393"/>
                    <a:pt x="192" y="393"/>
                  </a:cubicBezTo>
                  <a:cubicBezTo>
                    <a:pt x="191" y="393"/>
                    <a:pt x="191" y="393"/>
                    <a:pt x="191" y="393"/>
                  </a:cubicBezTo>
                  <a:cubicBezTo>
                    <a:pt x="190" y="393"/>
                    <a:pt x="190" y="393"/>
                    <a:pt x="190" y="393"/>
                  </a:cubicBezTo>
                  <a:cubicBezTo>
                    <a:pt x="190" y="393"/>
                    <a:pt x="190" y="393"/>
                    <a:pt x="190" y="393"/>
                  </a:cubicBezTo>
                  <a:cubicBezTo>
                    <a:pt x="189" y="393"/>
                    <a:pt x="189" y="393"/>
                    <a:pt x="189" y="393"/>
                  </a:cubicBezTo>
                  <a:cubicBezTo>
                    <a:pt x="189" y="393"/>
                    <a:pt x="189" y="393"/>
                    <a:pt x="189" y="393"/>
                  </a:cubicBezTo>
                  <a:cubicBezTo>
                    <a:pt x="188" y="393"/>
                    <a:pt x="188" y="393"/>
                    <a:pt x="188" y="393"/>
                  </a:cubicBezTo>
                  <a:cubicBezTo>
                    <a:pt x="188" y="393"/>
                    <a:pt x="188" y="393"/>
                    <a:pt x="188" y="393"/>
                  </a:cubicBezTo>
                  <a:cubicBezTo>
                    <a:pt x="187" y="393"/>
                    <a:pt x="187" y="393"/>
                    <a:pt x="187" y="393"/>
                  </a:cubicBezTo>
                  <a:cubicBezTo>
                    <a:pt x="186" y="393"/>
                    <a:pt x="186" y="393"/>
                    <a:pt x="186" y="393"/>
                  </a:cubicBezTo>
                  <a:cubicBezTo>
                    <a:pt x="186" y="393"/>
                    <a:pt x="186" y="393"/>
                    <a:pt x="186" y="393"/>
                  </a:cubicBezTo>
                  <a:cubicBezTo>
                    <a:pt x="186" y="393"/>
                    <a:pt x="186" y="393"/>
                    <a:pt x="186" y="393"/>
                  </a:cubicBezTo>
                  <a:cubicBezTo>
                    <a:pt x="186" y="393"/>
                    <a:pt x="186" y="393"/>
                    <a:pt x="186" y="393"/>
                  </a:cubicBezTo>
                  <a:cubicBezTo>
                    <a:pt x="186" y="393"/>
                    <a:pt x="186" y="393"/>
                    <a:pt x="186" y="393"/>
                  </a:cubicBezTo>
                  <a:cubicBezTo>
                    <a:pt x="186" y="394"/>
                    <a:pt x="186" y="394"/>
                    <a:pt x="186" y="394"/>
                  </a:cubicBezTo>
                  <a:cubicBezTo>
                    <a:pt x="186" y="394"/>
                    <a:pt x="186" y="394"/>
                    <a:pt x="186" y="394"/>
                  </a:cubicBezTo>
                  <a:cubicBezTo>
                    <a:pt x="185" y="447"/>
                    <a:pt x="183" y="578"/>
                    <a:pt x="183" y="587"/>
                  </a:cubicBezTo>
                  <a:cubicBezTo>
                    <a:pt x="183" y="588"/>
                    <a:pt x="183" y="588"/>
                    <a:pt x="183" y="588"/>
                  </a:cubicBezTo>
                  <a:cubicBezTo>
                    <a:pt x="183" y="592"/>
                    <a:pt x="183" y="592"/>
                    <a:pt x="183" y="592"/>
                  </a:cubicBezTo>
                  <a:cubicBezTo>
                    <a:pt x="183" y="593"/>
                    <a:pt x="183" y="593"/>
                    <a:pt x="183" y="593"/>
                  </a:cubicBezTo>
                  <a:cubicBezTo>
                    <a:pt x="183" y="595"/>
                    <a:pt x="183" y="595"/>
                    <a:pt x="183" y="595"/>
                  </a:cubicBezTo>
                  <a:cubicBezTo>
                    <a:pt x="183" y="597"/>
                    <a:pt x="183" y="597"/>
                    <a:pt x="183" y="597"/>
                  </a:cubicBezTo>
                  <a:cubicBezTo>
                    <a:pt x="182" y="599"/>
                    <a:pt x="182" y="599"/>
                    <a:pt x="182" y="599"/>
                  </a:cubicBezTo>
                  <a:cubicBezTo>
                    <a:pt x="180" y="607"/>
                    <a:pt x="176" y="612"/>
                    <a:pt x="169" y="615"/>
                  </a:cubicBezTo>
                  <a:cubicBezTo>
                    <a:pt x="168" y="616"/>
                    <a:pt x="162" y="617"/>
                    <a:pt x="151" y="617"/>
                  </a:cubicBezTo>
                  <a:cubicBezTo>
                    <a:pt x="149" y="618"/>
                    <a:pt x="146" y="617"/>
                    <a:pt x="144" y="616"/>
                  </a:cubicBezTo>
                  <a:cubicBezTo>
                    <a:pt x="144" y="616"/>
                    <a:pt x="144" y="616"/>
                    <a:pt x="144" y="616"/>
                  </a:cubicBezTo>
                  <a:cubicBezTo>
                    <a:pt x="142" y="616"/>
                    <a:pt x="142" y="616"/>
                    <a:pt x="142" y="616"/>
                  </a:cubicBezTo>
                  <a:cubicBezTo>
                    <a:pt x="140" y="614"/>
                    <a:pt x="140" y="614"/>
                    <a:pt x="140" y="614"/>
                  </a:cubicBezTo>
                  <a:cubicBezTo>
                    <a:pt x="138" y="612"/>
                    <a:pt x="138" y="612"/>
                    <a:pt x="138" y="612"/>
                  </a:cubicBezTo>
                  <a:cubicBezTo>
                    <a:pt x="136" y="611"/>
                    <a:pt x="136" y="611"/>
                    <a:pt x="136" y="611"/>
                  </a:cubicBezTo>
                  <a:cubicBezTo>
                    <a:pt x="136" y="611"/>
                    <a:pt x="136" y="611"/>
                    <a:pt x="136" y="611"/>
                  </a:cubicBezTo>
                  <a:cubicBezTo>
                    <a:pt x="135" y="609"/>
                    <a:pt x="135" y="609"/>
                    <a:pt x="135" y="609"/>
                  </a:cubicBezTo>
                  <a:cubicBezTo>
                    <a:pt x="135" y="608"/>
                    <a:pt x="135" y="608"/>
                    <a:pt x="135" y="608"/>
                  </a:cubicBezTo>
                  <a:cubicBezTo>
                    <a:pt x="134" y="606"/>
                    <a:pt x="134" y="606"/>
                    <a:pt x="134" y="606"/>
                  </a:cubicBezTo>
                  <a:cubicBezTo>
                    <a:pt x="134" y="606"/>
                    <a:pt x="134" y="606"/>
                    <a:pt x="134" y="606"/>
                  </a:cubicBezTo>
                  <a:cubicBezTo>
                    <a:pt x="133" y="604"/>
                    <a:pt x="133" y="604"/>
                    <a:pt x="133" y="604"/>
                  </a:cubicBezTo>
                  <a:cubicBezTo>
                    <a:pt x="133" y="604"/>
                    <a:pt x="133" y="604"/>
                    <a:pt x="133" y="604"/>
                  </a:cubicBezTo>
                  <a:cubicBezTo>
                    <a:pt x="133" y="603"/>
                    <a:pt x="133" y="603"/>
                    <a:pt x="133" y="603"/>
                  </a:cubicBezTo>
                  <a:cubicBezTo>
                    <a:pt x="133" y="601"/>
                    <a:pt x="133" y="601"/>
                    <a:pt x="133" y="601"/>
                  </a:cubicBezTo>
                  <a:cubicBezTo>
                    <a:pt x="133" y="601"/>
                    <a:pt x="133" y="601"/>
                    <a:pt x="133" y="601"/>
                  </a:cubicBezTo>
                  <a:cubicBezTo>
                    <a:pt x="133" y="599"/>
                    <a:pt x="133" y="599"/>
                    <a:pt x="133" y="599"/>
                  </a:cubicBezTo>
                  <a:cubicBezTo>
                    <a:pt x="133" y="594"/>
                    <a:pt x="133" y="594"/>
                    <a:pt x="133" y="594"/>
                  </a:cubicBezTo>
                  <a:cubicBezTo>
                    <a:pt x="133" y="580"/>
                    <a:pt x="140" y="226"/>
                    <a:pt x="141" y="214"/>
                  </a:cubicBezTo>
                  <a:cubicBezTo>
                    <a:pt x="141" y="213"/>
                    <a:pt x="141" y="213"/>
                    <a:pt x="141" y="213"/>
                  </a:cubicBezTo>
                  <a:cubicBezTo>
                    <a:pt x="140" y="213"/>
                    <a:pt x="140" y="213"/>
                    <a:pt x="140" y="213"/>
                  </a:cubicBezTo>
                  <a:cubicBezTo>
                    <a:pt x="137" y="209"/>
                    <a:pt x="11" y="40"/>
                    <a:pt x="5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2" y="26"/>
                    <a:pt x="2" y="26"/>
                    <a:pt x="2" y="26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2" y="11"/>
                    <a:pt x="2" y="11"/>
                    <a:pt x="2" y="11"/>
                  </a:cubicBezTo>
                  <a:close/>
                </a:path>
              </a:pathLst>
            </a:custGeom>
            <a:solidFill>
              <a:srgbClr val="A2A2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5" name="Freeform 6"/>
            <p:cNvSpPr>
              <a:spLocks/>
            </p:cNvSpPr>
            <p:nvPr/>
          </p:nvSpPr>
          <p:spPr bwMode="auto">
            <a:xfrm>
              <a:off x="2983937" y="536373"/>
              <a:ext cx="3156658" cy="5529555"/>
            </a:xfrm>
            <a:custGeom>
              <a:avLst/>
              <a:gdLst>
                <a:gd name="T0" fmla="*/ 141 w 349"/>
                <a:gd name="T1" fmla="*/ 610 h 611"/>
                <a:gd name="T2" fmla="*/ 138 w 349"/>
                <a:gd name="T3" fmla="*/ 608 h 611"/>
                <a:gd name="T4" fmla="*/ 136 w 349"/>
                <a:gd name="T5" fmla="*/ 605 h 611"/>
                <a:gd name="T6" fmla="*/ 135 w 349"/>
                <a:gd name="T7" fmla="*/ 604 h 611"/>
                <a:gd name="T8" fmla="*/ 134 w 349"/>
                <a:gd name="T9" fmla="*/ 602 h 611"/>
                <a:gd name="T10" fmla="*/ 133 w 349"/>
                <a:gd name="T11" fmla="*/ 600 h 611"/>
                <a:gd name="T12" fmla="*/ 133 w 349"/>
                <a:gd name="T13" fmla="*/ 598 h 611"/>
                <a:gd name="T14" fmla="*/ 133 w 349"/>
                <a:gd name="T15" fmla="*/ 597 h 611"/>
                <a:gd name="T16" fmla="*/ 132 w 349"/>
                <a:gd name="T17" fmla="*/ 590 h 611"/>
                <a:gd name="T18" fmla="*/ 141 w 349"/>
                <a:gd name="T19" fmla="*/ 210 h 611"/>
                <a:gd name="T20" fmla="*/ 140 w 349"/>
                <a:gd name="T21" fmla="*/ 207 h 611"/>
                <a:gd name="T22" fmla="*/ 4 w 349"/>
                <a:gd name="T23" fmla="*/ 25 h 611"/>
                <a:gd name="T24" fmla="*/ 2 w 349"/>
                <a:gd name="T25" fmla="*/ 23 h 611"/>
                <a:gd name="T26" fmla="*/ 1 w 349"/>
                <a:gd name="T27" fmla="*/ 21 h 611"/>
                <a:gd name="T28" fmla="*/ 0 w 349"/>
                <a:gd name="T29" fmla="*/ 17 h 611"/>
                <a:gd name="T30" fmla="*/ 0 w 349"/>
                <a:gd name="T31" fmla="*/ 13 h 611"/>
                <a:gd name="T32" fmla="*/ 1 w 349"/>
                <a:gd name="T33" fmla="*/ 10 h 611"/>
                <a:gd name="T34" fmla="*/ 2 w 349"/>
                <a:gd name="T35" fmla="*/ 8 h 611"/>
                <a:gd name="T36" fmla="*/ 11 w 349"/>
                <a:gd name="T37" fmla="*/ 1 h 611"/>
                <a:gd name="T38" fmla="*/ 14 w 349"/>
                <a:gd name="T39" fmla="*/ 0 h 611"/>
                <a:gd name="T40" fmla="*/ 26 w 349"/>
                <a:gd name="T41" fmla="*/ 2 h 611"/>
                <a:gd name="T42" fmla="*/ 147 w 349"/>
                <a:gd name="T43" fmla="*/ 164 h 611"/>
                <a:gd name="T44" fmla="*/ 193 w 349"/>
                <a:gd name="T45" fmla="*/ 172 h 611"/>
                <a:gd name="T46" fmla="*/ 232 w 349"/>
                <a:gd name="T47" fmla="*/ 179 h 611"/>
                <a:gd name="T48" fmla="*/ 326 w 349"/>
                <a:gd name="T49" fmla="*/ 80 h 611"/>
                <a:gd name="T50" fmla="*/ 329 w 349"/>
                <a:gd name="T51" fmla="*/ 76 h 611"/>
                <a:gd name="T52" fmla="*/ 333 w 349"/>
                <a:gd name="T53" fmla="*/ 75 h 611"/>
                <a:gd name="T54" fmla="*/ 345 w 349"/>
                <a:gd name="T55" fmla="*/ 84 h 611"/>
                <a:gd name="T56" fmla="*/ 347 w 349"/>
                <a:gd name="T57" fmla="*/ 101 h 611"/>
                <a:gd name="T58" fmla="*/ 235 w 349"/>
                <a:gd name="T59" fmla="*/ 224 h 611"/>
                <a:gd name="T60" fmla="*/ 231 w 349"/>
                <a:gd name="T61" fmla="*/ 588 h 611"/>
                <a:gd name="T62" fmla="*/ 230 w 349"/>
                <a:gd name="T63" fmla="*/ 592 h 611"/>
                <a:gd name="T64" fmla="*/ 225 w 349"/>
                <a:gd name="T65" fmla="*/ 600 h 611"/>
                <a:gd name="T66" fmla="*/ 202 w 349"/>
                <a:gd name="T67" fmla="*/ 605 h 611"/>
                <a:gd name="T68" fmla="*/ 198 w 349"/>
                <a:gd name="T69" fmla="*/ 604 h 611"/>
                <a:gd name="T70" fmla="*/ 195 w 349"/>
                <a:gd name="T71" fmla="*/ 603 h 611"/>
                <a:gd name="T72" fmla="*/ 192 w 349"/>
                <a:gd name="T73" fmla="*/ 600 h 611"/>
                <a:gd name="T74" fmla="*/ 190 w 349"/>
                <a:gd name="T75" fmla="*/ 596 h 611"/>
                <a:gd name="T76" fmla="*/ 189 w 349"/>
                <a:gd name="T77" fmla="*/ 592 h 611"/>
                <a:gd name="T78" fmla="*/ 189 w 349"/>
                <a:gd name="T79" fmla="*/ 585 h 611"/>
                <a:gd name="T80" fmla="*/ 191 w 349"/>
                <a:gd name="T81" fmla="*/ 467 h 611"/>
                <a:gd name="T82" fmla="*/ 193 w 349"/>
                <a:gd name="T83" fmla="*/ 386 h 611"/>
                <a:gd name="T84" fmla="*/ 188 w 349"/>
                <a:gd name="T85" fmla="*/ 386 h 611"/>
                <a:gd name="T86" fmla="*/ 187 w 349"/>
                <a:gd name="T87" fmla="*/ 386 h 611"/>
                <a:gd name="T88" fmla="*/ 186 w 349"/>
                <a:gd name="T89" fmla="*/ 386 h 611"/>
                <a:gd name="T90" fmla="*/ 180 w 349"/>
                <a:gd name="T91" fmla="*/ 389 h 611"/>
                <a:gd name="T92" fmla="*/ 179 w 349"/>
                <a:gd name="T93" fmla="*/ 475 h 611"/>
                <a:gd name="T94" fmla="*/ 177 w 349"/>
                <a:gd name="T95" fmla="*/ 584 h 611"/>
                <a:gd name="T96" fmla="*/ 177 w 349"/>
                <a:gd name="T97" fmla="*/ 589 h 611"/>
                <a:gd name="T98" fmla="*/ 177 w 349"/>
                <a:gd name="T99" fmla="*/ 593 h 611"/>
                <a:gd name="T100" fmla="*/ 165 w 349"/>
                <a:gd name="T101" fmla="*/ 608 h 611"/>
                <a:gd name="T102" fmla="*/ 164 w 349"/>
                <a:gd name="T103" fmla="*/ 609 h 611"/>
                <a:gd name="T104" fmla="*/ 147 w 349"/>
                <a:gd name="T105" fmla="*/ 611 h 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49" h="611">
                  <a:moveTo>
                    <a:pt x="147" y="611"/>
                  </a:moveTo>
                  <a:cubicBezTo>
                    <a:pt x="145" y="611"/>
                    <a:pt x="143" y="610"/>
                    <a:pt x="141" y="610"/>
                  </a:cubicBezTo>
                  <a:cubicBezTo>
                    <a:pt x="140" y="609"/>
                    <a:pt x="140" y="609"/>
                    <a:pt x="140" y="609"/>
                  </a:cubicBezTo>
                  <a:cubicBezTo>
                    <a:pt x="138" y="608"/>
                    <a:pt x="138" y="608"/>
                    <a:pt x="138" y="608"/>
                  </a:cubicBezTo>
                  <a:cubicBezTo>
                    <a:pt x="137" y="606"/>
                    <a:pt x="137" y="606"/>
                    <a:pt x="137" y="606"/>
                  </a:cubicBezTo>
                  <a:cubicBezTo>
                    <a:pt x="136" y="605"/>
                    <a:pt x="136" y="605"/>
                    <a:pt x="136" y="605"/>
                  </a:cubicBezTo>
                  <a:cubicBezTo>
                    <a:pt x="136" y="605"/>
                    <a:pt x="136" y="605"/>
                    <a:pt x="136" y="605"/>
                  </a:cubicBezTo>
                  <a:cubicBezTo>
                    <a:pt x="135" y="604"/>
                    <a:pt x="135" y="604"/>
                    <a:pt x="135" y="604"/>
                  </a:cubicBezTo>
                  <a:cubicBezTo>
                    <a:pt x="134" y="603"/>
                    <a:pt x="134" y="603"/>
                    <a:pt x="134" y="603"/>
                  </a:cubicBezTo>
                  <a:cubicBezTo>
                    <a:pt x="134" y="602"/>
                    <a:pt x="134" y="602"/>
                    <a:pt x="134" y="602"/>
                  </a:cubicBezTo>
                  <a:cubicBezTo>
                    <a:pt x="134" y="601"/>
                    <a:pt x="134" y="601"/>
                    <a:pt x="134" y="601"/>
                  </a:cubicBezTo>
                  <a:cubicBezTo>
                    <a:pt x="133" y="600"/>
                    <a:pt x="133" y="600"/>
                    <a:pt x="133" y="600"/>
                  </a:cubicBezTo>
                  <a:cubicBezTo>
                    <a:pt x="133" y="600"/>
                    <a:pt x="133" y="600"/>
                    <a:pt x="133" y="600"/>
                  </a:cubicBezTo>
                  <a:cubicBezTo>
                    <a:pt x="133" y="598"/>
                    <a:pt x="133" y="598"/>
                    <a:pt x="133" y="598"/>
                  </a:cubicBezTo>
                  <a:cubicBezTo>
                    <a:pt x="133" y="597"/>
                    <a:pt x="133" y="597"/>
                    <a:pt x="133" y="597"/>
                  </a:cubicBezTo>
                  <a:cubicBezTo>
                    <a:pt x="133" y="597"/>
                    <a:pt x="133" y="597"/>
                    <a:pt x="133" y="597"/>
                  </a:cubicBezTo>
                  <a:cubicBezTo>
                    <a:pt x="132" y="595"/>
                    <a:pt x="132" y="595"/>
                    <a:pt x="132" y="595"/>
                  </a:cubicBezTo>
                  <a:cubicBezTo>
                    <a:pt x="132" y="590"/>
                    <a:pt x="132" y="590"/>
                    <a:pt x="132" y="590"/>
                  </a:cubicBezTo>
                  <a:cubicBezTo>
                    <a:pt x="133" y="583"/>
                    <a:pt x="134" y="506"/>
                    <a:pt x="136" y="423"/>
                  </a:cubicBezTo>
                  <a:cubicBezTo>
                    <a:pt x="138" y="326"/>
                    <a:pt x="140" y="216"/>
                    <a:pt x="141" y="210"/>
                  </a:cubicBezTo>
                  <a:cubicBezTo>
                    <a:pt x="141" y="208"/>
                    <a:pt x="141" y="208"/>
                    <a:pt x="141" y="208"/>
                  </a:cubicBezTo>
                  <a:cubicBezTo>
                    <a:pt x="140" y="207"/>
                    <a:pt x="140" y="207"/>
                    <a:pt x="140" y="207"/>
                  </a:cubicBezTo>
                  <a:cubicBezTo>
                    <a:pt x="135" y="201"/>
                    <a:pt x="9" y="33"/>
                    <a:pt x="4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3" y="7"/>
                    <a:pt x="4" y="5"/>
                    <a:pt x="11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0"/>
                    <a:pt x="16" y="0"/>
                    <a:pt x="18" y="0"/>
                  </a:cubicBezTo>
                  <a:cubicBezTo>
                    <a:pt x="20" y="0"/>
                    <a:pt x="23" y="0"/>
                    <a:pt x="26" y="2"/>
                  </a:cubicBezTo>
                  <a:cubicBezTo>
                    <a:pt x="28" y="3"/>
                    <a:pt x="30" y="5"/>
                    <a:pt x="32" y="7"/>
                  </a:cubicBezTo>
                  <a:cubicBezTo>
                    <a:pt x="37" y="13"/>
                    <a:pt x="146" y="163"/>
                    <a:pt x="147" y="164"/>
                  </a:cubicBezTo>
                  <a:cubicBezTo>
                    <a:pt x="148" y="165"/>
                    <a:pt x="148" y="165"/>
                    <a:pt x="148" y="165"/>
                  </a:cubicBezTo>
                  <a:cubicBezTo>
                    <a:pt x="193" y="172"/>
                    <a:pt x="193" y="172"/>
                    <a:pt x="193" y="172"/>
                  </a:cubicBezTo>
                  <a:cubicBezTo>
                    <a:pt x="226" y="178"/>
                    <a:pt x="226" y="178"/>
                    <a:pt x="227" y="178"/>
                  </a:cubicBezTo>
                  <a:cubicBezTo>
                    <a:pt x="232" y="179"/>
                    <a:pt x="232" y="179"/>
                    <a:pt x="232" y="179"/>
                  </a:cubicBezTo>
                  <a:cubicBezTo>
                    <a:pt x="232" y="179"/>
                    <a:pt x="237" y="173"/>
                    <a:pt x="244" y="165"/>
                  </a:cubicBezTo>
                  <a:cubicBezTo>
                    <a:pt x="268" y="140"/>
                    <a:pt x="325" y="81"/>
                    <a:pt x="326" y="80"/>
                  </a:cubicBezTo>
                  <a:cubicBezTo>
                    <a:pt x="328" y="77"/>
                    <a:pt x="328" y="77"/>
                    <a:pt x="328" y="77"/>
                  </a:cubicBezTo>
                  <a:cubicBezTo>
                    <a:pt x="329" y="76"/>
                    <a:pt x="329" y="76"/>
                    <a:pt x="329" y="76"/>
                  </a:cubicBezTo>
                  <a:cubicBezTo>
                    <a:pt x="329" y="76"/>
                    <a:pt x="329" y="76"/>
                    <a:pt x="329" y="76"/>
                  </a:cubicBezTo>
                  <a:cubicBezTo>
                    <a:pt x="330" y="76"/>
                    <a:pt x="331" y="75"/>
                    <a:pt x="333" y="75"/>
                  </a:cubicBezTo>
                  <a:cubicBezTo>
                    <a:pt x="334" y="75"/>
                    <a:pt x="335" y="75"/>
                    <a:pt x="336" y="76"/>
                  </a:cubicBezTo>
                  <a:cubicBezTo>
                    <a:pt x="338" y="76"/>
                    <a:pt x="340" y="78"/>
                    <a:pt x="345" y="84"/>
                  </a:cubicBezTo>
                  <a:cubicBezTo>
                    <a:pt x="347" y="87"/>
                    <a:pt x="347" y="88"/>
                    <a:pt x="348" y="92"/>
                  </a:cubicBezTo>
                  <a:cubicBezTo>
                    <a:pt x="349" y="96"/>
                    <a:pt x="348" y="99"/>
                    <a:pt x="347" y="101"/>
                  </a:cubicBezTo>
                  <a:cubicBezTo>
                    <a:pt x="346" y="102"/>
                    <a:pt x="346" y="102"/>
                    <a:pt x="346" y="102"/>
                  </a:cubicBezTo>
                  <a:cubicBezTo>
                    <a:pt x="235" y="224"/>
                    <a:pt x="235" y="224"/>
                    <a:pt x="235" y="224"/>
                  </a:cubicBezTo>
                  <a:cubicBezTo>
                    <a:pt x="231" y="586"/>
                    <a:pt x="231" y="586"/>
                    <a:pt x="231" y="586"/>
                  </a:cubicBezTo>
                  <a:cubicBezTo>
                    <a:pt x="231" y="588"/>
                    <a:pt x="231" y="588"/>
                    <a:pt x="231" y="588"/>
                  </a:cubicBezTo>
                  <a:cubicBezTo>
                    <a:pt x="230" y="590"/>
                    <a:pt x="230" y="590"/>
                    <a:pt x="230" y="590"/>
                  </a:cubicBezTo>
                  <a:cubicBezTo>
                    <a:pt x="230" y="592"/>
                    <a:pt x="230" y="592"/>
                    <a:pt x="230" y="592"/>
                  </a:cubicBezTo>
                  <a:cubicBezTo>
                    <a:pt x="229" y="593"/>
                    <a:pt x="229" y="593"/>
                    <a:pt x="229" y="593"/>
                  </a:cubicBezTo>
                  <a:cubicBezTo>
                    <a:pt x="228" y="596"/>
                    <a:pt x="227" y="598"/>
                    <a:pt x="225" y="600"/>
                  </a:cubicBezTo>
                  <a:cubicBezTo>
                    <a:pt x="223" y="602"/>
                    <a:pt x="220" y="603"/>
                    <a:pt x="218" y="604"/>
                  </a:cubicBezTo>
                  <a:cubicBezTo>
                    <a:pt x="210" y="605"/>
                    <a:pt x="205" y="605"/>
                    <a:pt x="202" y="605"/>
                  </a:cubicBezTo>
                  <a:cubicBezTo>
                    <a:pt x="201" y="605"/>
                    <a:pt x="200" y="605"/>
                    <a:pt x="200" y="605"/>
                  </a:cubicBezTo>
                  <a:cubicBezTo>
                    <a:pt x="198" y="604"/>
                    <a:pt x="198" y="604"/>
                    <a:pt x="198" y="604"/>
                  </a:cubicBezTo>
                  <a:cubicBezTo>
                    <a:pt x="196" y="604"/>
                    <a:pt x="196" y="604"/>
                    <a:pt x="196" y="604"/>
                  </a:cubicBezTo>
                  <a:cubicBezTo>
                    <a:pt x="195" y="603"/>
                    <a:pt x="195" y="603"/>
                    <a:pt x="195" y="603"/>
                  </a:cubicBezTo>
                  <a:cubicBezTo>
                    <a:pt x="194" y="602"/>
                    <a:pt x="194" y="602"/>
                    <a:pt x="194" y="602"/>
                  </a:cubicBezTo>
                  <a:cubicBezTo>
                    <a:pt x="192" y="600"/>
                    <a:pt x="192" y="600"/>
                    <a:pt x="192" y="600"/>
                  </a:cubicBezTo>
                  <a:cubicBezTo>
                    <a:pt x="191" y="598"/>
                    <a:pt x="191" y="598"/>
                    <a:pt x="191" y="598"/>
                  </a:cubicBezTo>
                  <a:cubicBezTo>
                    <a:pt x="190" y="596"/>
                    <a:pt x="190" y="596"/>
                    <a:pt x="190" y="596"/>
                  </a:cubicBezTo>
                  <a:cubicBezTo>
                    <a:pt x="190" y="594"/>
                    <a:pt x="190" y="594"/>
                    <a:pt x="190" y="594"/>
                  </a:cubicBezTo>
                  <a:cubicBezTo>
                    <a:pt x="189" y="592"/>
                    <a:pt x="189" y="592"/>
                    <a:pt x="189" y="592"/>
                  </a:cubicBezTo>
                  <a:cubicBezTo>
                    <a:pt x="189" y="590"/>
                    <a:pt x="189" y="590"/>
                    <a:pt x="189" y="590"/>
                  </a:cubicBezTo>
                  <a:cubicBezTo>
                    <a:pt x="189" y="585"/>
                    <a:pt x="189" y="585"/>
                    <a:pt x="189" y="585"/>
                  </a:cubicBezTo>
                  <a:cubicBezTo>
                    <a:pt x="190" y="577"/>
                    <a:pt x="190" y="577"/>
                    <a:pt x="190" y="577"/>
                  </a:cubicBezTo>
                  <a:cubicBezTo>
                    <a:pt x="190" y="538"/>
                    <a:pt x="191" y="500"/>
                    <a:pt x="191" y="467"/>
                  </a:cubicBezTo>
                  <a:cubicBezTo>
                    <a:pt x="192" y="432"/>
                    <a:pt x="192" y="405"/>
                    <a:pt x="193" y="389"/>
                  </a:cubicBezTo>
                  <a:cubicBezTo>
                    <a:pt x="193" y="386"/>
                    <a:pt x="193" y="386"/>
                    <a:pt x="193" y="386"/>
                  </a:cubicBezTo>
                  <a:cubicBezTo>
                    <a:pt x="189" y="386"/>
                    <a:pt x="189" y="386"/>
                    <a:pt x="189" y="386"/>
                  </a:cubicBezTo>
                  <a:cubicBezTo>
                    <a:pt x="188" y="386"/>
                    <a:pt x="188" y="386"/>
                    <a:pt x="188" y="386"/>
                  </a:cubicBezTo>
                  <a:cubicBezTo>
                    <a:pt x="187" y="386"/>
                    <a:pt x="187" y="386"/>
                    <a:pt x="187" y="386"/>
                  </a:cubicBezTo>
                  <a:cubicBezTo>
                    <a:pt x="187" y="386"/>
                    <a:pt x="187" y="386"/>
                    <a:pt x="187" y="386"/>
                  </a:cubicBezTo>
                  <a:cubicBezTo>
                    <a:pt x="186" y="386"/>
                    <a:pt x="186" y="386"/>
                    <a:pt x="186" y="386"/>
                  </a:cubicBezTo>
                  <a:cubicBezTo>
                    <a:pt x="186" y="386"/>
                    <a:pt x="186" y="386"/>
                    <a:pt x="186" y="386"/>
                  </a:cubicBezTo>
                  <a:cubicBezTo>
                    <a:pt x="180" y="386"/>
                    <a:pt x="180" y="386"/>
                    <a:pt x="180" y="386"/>
                  </a:cubicBezTo>
                  <a:cubicBezTo>
                    <a:pt x="180" y="389"/>
                    <a:pt x="180" y="389"/>
                    <a:pt x="180" y="389"/>
                  </a:cubicBezTo>
                  <a:cubicBezTo>
                    <a:pt x="180" y="390"/>
                    <a:pt x="180" y="390"/>
                    <a:pt x="180" y="390"/>
                  </a:cubicBezTo>
                  <a:cubicBezTo>
                    <a:pt x="180" y="410"/>
                    <a:pt x="179" y="443"/>
                    <a:pt x="179" y="475"/>
                  </a:cubicBezTo>
                  <a:cubicBezTo>
                    <a:pt x="178" y="525"/>
                    <a:pt x="177" y="577"/>
                    <a:pt x="177" y="583"/>
                  </a:cubicBezTo>
                  <a:cubicBezTo>
                    <a:pt x="177" y="584"/>
                    <a:pt x="177" y="584"/>
                    <a:pt x="177" y="584"/>
                  </a:cubicBezTo>
                  <a:cubicBezTo>
                    <a:pt x="177" y="588"/>
                    <a:pt x="177" y="588"/>
                    <a:pt x="177" y="588"/>
                  </a:cubicBezTo>
                  <a:cubicBezTo>
                    <a:pt x="177" y="589"/>
                    <a:pt x="177" y="589"/>
                    <a:pt x="177" y="589"/>
                  </a:cubicBezTo>
                  <a:cubicBezTo>
                    <a:pt x="177" y="591"/>
                    <a:pt x="177" y="591"/>
                    <a:pt x="177" y="591"/>
                  </a:cubicBezTo>
                  <a:cubicBezTo>
                    <a:pt x="177" y="593"/>
                    <a:pt x="177" y="593"/>
                    <a:pt x="177" y="593"/>
                  </a:cubicBezTo>
                  <a:cubicBezTo>
                    <a:pt x="176" y="595"/>
                    <a:pt x="176" y="595"/>
                    <a:pt x="176" y="595"/>
                  </a:cubicBezTo>
                  <a:cubicBezTo>
                    <a:pt x="175" y="601"/>
                    <a:pt x="171" y="606"/>
                    <a:pt x="165" y="608"/>
                  </a:cubicBezTo>
                  <a:cubicBezTo>
                    <a:pt x="164" y="609"/>
                    <a:pt x="164" y="609"/>
                    <a:pt x="164" y="609"/>
                  </a:cubicBezTo>
                  <a:cubicBezTo>
                    <a:pt x="164" y="609"/>
                    <a:pt x="164" y="609"/>
                    <a:pt x="164" y="609"/>
                  </a:cubicBezTo>
                  <a:cubicBezTo>
                    <a:pt x="164" y="609"/>
                    <a:pt x="161" y="610"/>
                    <a:pt x="148" y="611"/>
                  </a:cubicBezTo>
                  <a:cubicBezTo>
                    <a:pt x="148" y="611"/>
                    <a:pt x="147" y="611"/>
                    <a:pt x="147" y="611"/>
                  </a:cubicBezTo>
                  <a:close/>
                </a:path>
              </a:pathLst>
            </a:custGeom>
            <a:solidFill>
              <a:srgbClr val="A2A2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6" name="Freeform 7"/>
            <p:cNvSpPr>
              <a:spLocks/>
            </p:cNvSpPr>
            <p:nvPr/>
          </p:nvSpPr>
          <p:spPr bwMode="auto">
            <a:xfrm>
              <a:off x="4205520" y="962035"/>
              <a:ext cx="976997" cy="1049967"/>
            </a:xfrm>
            <a:custGeom>
              <a:avLst/>
              <a:gdLst>
                <a:gd name="T0" fmla="*/ 18 w 108"/>
                <a:gd name="T1" fmla="*/ 11 h 116"/>
                <a:gd name="T2" fmla="*/ 18 w 108"/>
                <a:gd name="T3" fmla="*/ 11 h 116"/>
                <a:gd name="T4" fmla="*/ 57 w 108"/>
                <a:gd name="T5" fmla="*/ 3 h 116"/>
                <a:gd name="T6" fmla="*/ 95 w 108"/>
                <a:gd name="T7" fmla="*/ 30 h 116"/>
                <a:gd name="T8" fmla="*/ 107 w 108"/>
                <a:gd name="T9" fmla="*/ 76 h 116"/>
                <a:gd name="T10" fmla="*/ 106 w 108"/>
                <a:gd name="T11" fmla="*/ 80 h 116"/>
                <a:gd name="T12" fmla="*/ 98 w 108"/>
                <a:gd name="T13" fmla="*/ 98 h 116"/>
                <a:gd name="T14" fmla="*/ 81 w 108"/>
                <a:gd name="T15" fmla="*/ 112 h 116"/>
                <a:gd name="T16" fmla="*/ 81 w 108"/>
                <a:gd name="T17" fmla="*/ 112 h 116"/>
                <a:gd name="T18" fmla="*/ 78 w 108"/>
                <a:gd name="T19" fmla="*/ 113 h 116"/>
                <a:gd name="T20" fmla="*/ 78 w 108"/>
                <a:gd name="T21" fmla="*/ 113 h 116"/>
                <a:gd name="T22" fmla="*/ 75 w 108"/>
                <a:gd name="T23" fmla="*/ 114 h 116"/>
                <a:gd name="T24" fmla="*/ 75 w 108"/>
                <a:gd name="T25" fmla="*/ 114 h 116"/>
                <a:gd name="T26" fmla="*/ 45 w 108"/>
                <a:gd name="T27" fmla="*/ 112 h 116"/>
                <a:gd name="T28" fmla="*/ 41 w 108"/>
                <a:gd name="T29" fmla="*/ 110 h 116"/>
                <a:gd name="T30" fmla="*/ 38 w 108"/>
                <a:gd name="T31" fmla="*/ 109 h 116"/>
                <a:gd name="T32" fmla="*/ 7 w 108"/>
                <a:gd name="T33" fmla="*/ 75 h 116"/>
                <a:gd name="T34" fmla="*/ 6 w 108"/>
                <a:gd name="T35" fmla="*/ 71 h 116"/>
                <a:gd name="T36" fmla="*/ 5 w 108"/>
                <a:gd name="T37" fmla="*/ 30 h 116"/>
                <a:gd name="T38" fmla="*/ 7 w 108"/>
                <a:gd name="T39" fmla="*/ 27 h 116"/>
                <a:gd name="T40" fmla="*/ 7 w 108"/>
                <a:gd name="T41" fmla="*/ 26 h 116"/>
                <a:gd name="T42" fmla="*/ 10 w 108"/>
                <a:gd name="T43" fmla="*/ 20 h 116"/>
                <a:gd name="T44" fmla="*/ 12 w 108"/>
                <a:gd name="T45" fmla="*/ 18 h 116"/>
                <a:gd name="T46" fmla="*/ 12 w 108"/>
                <a:gd name="T47" fmla="*/ 18 h 116"/>
                <a:gd name="T48" fmla="*/ 14 w 108"/>
                <a:gd name="T49" fmla="*/ 15 h 116"/>
                <a:gd name="T50" fmla="*/ 16 w 108"/>
                <a:gd name="T51" fmla="*/ 13 h 116"/>
                <a:gd name="T52" fmla="*/ 16 w 108"/>
                <a:gd name="T53" fmla="*/ 13 h 116"/>
                <a:gd name="T54" fmla="*/ 18 w 108"/>
                <a:gd name="T55" fmla="*/ 11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08" h="116">
                  <a:moveTo>
                    <a:pt x="18" y="11"/>
                  </a:moveTo>
                  <a:cubicBezTo>
                    <a:pt x="18" y="11"/>
                    <a:pt x="18" y="11"/>
                    <a:pt x="18" y="11"/>
                  </a:cubicBezTo>
                  <a:cubicBezTo>
                    <a:pt x="29" y="3"/>
                    <a:pt x="41" y="0"/>
                    <a:pt x="57" y="3"/>
                  </a:cubicBezTo>
                  <a:cubicBezTo>
                    <a:pt x="73" y="7"/>
                    <a:pt x="85" y="16"/>
                    <a:pt x="95" y="30"/>
                  </a:cubicBezTo>
                  <a:cubicBezTo>
                    <a:pt x="105" y="45"/>
                    <a:pt x="108" y="60"/>
                    <a:pt x="107" y="76"/>
                  </a:cubicBezTo>
                  <a:cubicBezTo>
                    <a:pt x="106" y="80"/>
                    <a:pt x="106" y="80"/>
                    <a:pt x="106" y="80"/>
                  </a:cubicBezTo>
                  <a:cubicBezTo>
                    <a:pt x="105" y="86"/>
                    <a:pt x="102" y="92"/>
                    <a:pt x="98" y="98"/>
                  </a:cubicBezTo>
                  <a:cubicBezTo>
                    <a:pt x="93" y="104"/>
                    <a:pt x="88" y="109"/>
                    <a:pt x="81" y="112"/>
                  </a:cubicBezTo>
                  <a:cubicBezTo>
                    <a:pt x="81" y="112"/>
                    <a:pt x="81" y="112"/>
                    <a:pt x="81" y="112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75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5" y="114"/>
                  </a:cubicBezTo>
                  <a:cubicBezTo>
                    <a:pt x="64" y="116"/>
                    <a:pt x="56" y="116"/>
                    <a:pt x="45" y="112"/>
                  </a:cubicBezTo>
                  <a:cubicBezTo>
                    <a:pt x="41" y="110"/>
                    <a:pt x="41" y="110"/>
                    <a:pt x="41" y="110"/>
                  </a:cubicBezTo>
                  <a:cubicBezTo>
                    <a:pt x="38" y="109"/>
                    <a:pt x="38" y="109"/>
                    <a:pt x="38" y="109"/>
                  </a:cubicBezTo>
                  <a:cubicBezTo>
                    <a:pt x="23" y="100"/>
                    <a:pt x="14" y="90"/>
                    <a:pt x="7" y="75"/>
                  </a:cubicBezTo>
                  <a:cubicBezTo>
                    <a:pt x="6" y="71"/>
                    <a:pt x="6" y="71"/>
                    <a:pt x="6" y="71"/>
                  </a:cubicBezTo>
                  <a:cubicBezTo>
                    <a:pt x="0" y="55"/>
                    <a:pt x="1" y="42"/>
                    <a:pt x="5" y="30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10" y="21"/>
                    <a:pt x="7" y="26"/>
                    <a:pt x="10" y="20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6" y="13"/>
                    <a:pt x="16" y="13"/>
                    <a:pt x="16" y="13"/>
                  </a:cubicBezTo>
                  <a:lnTo>
                    <a:pt x="18" y="1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7" name="Freeform 8"/>
            <p:cNvSpPr>
              <a:spLocks/>
            </p:cNvSpPr>
            <p:nvPr/>
          </p:nvSpPr>
          <p:spPr bwMode="auto">
            <a:xfrm>
              <a:off x="4232546" y="1006628"/>
              <a:ext cx="922944" cy="968889"/>
            </a:xfrm>
            <a:custGeom>
              <a:avLst/>
              <a:gdLst>
                <a:gd name="T0" fmla="*/ 60 w 102"/>
                <a:gd name="T1" fmla="*/ 107 h 107"/>
                <a:gd name="T2" fmla="*/ 42 w 102"/>
                <a:gd name="T3" fmla="*/ 104 h 107"/>
                <a:gd name="T4" fmla="*/ 39 w 102"/>
                <a:gd name="T5" fmla="*/ 103 h 107"/>
                <a:gd name="T6" fmla="*/ 36 w 102"/>
                <a:gd name="T7" fmla="*/ 101 h 107"/>
                <a:gd name="T8" fmla="*/ 7 w 102"/>
                <a:gd name="T9" fmla="*/ 68 h 107"/>
                <a:gd name="T10" fmla="*/ 5 w 102"/>
                <a:gd name="T11" fmla="*/ 65 h 107"/>
                <a:gd name="T12" fmla="*/ 5 w 102"/>
                <a:gd name="T13" fmla="*/ 25 h 107"/>
                <a:gd name="T14" fmla="*/ 6 w 102"/>
                <a:gd name="T15" fmla="*/ 22 h 107"/>
                <a:gd name="T16" fmla="*/ 6 w 102"/>
                <a:gd name="T17" fmla="*/ 22 h 107"/>
                <a:gd name="T18" fmla="*/ 8 w 102"/>
                <a:gd name="T19" fmla="*/ 20 h 107"/>
                <a:gd name="T20" fmla="*/ 8 w 102"/>
                <a:gd name="T21" fmla="*/ 20 h 107"/>
                <a:gd name="T22" fmla="*/ 9 w 102"/>
                <a:gd name="T23" fmla="*/ 18 h 107"/>
                <a:gd name="T24" fmla="*/ 9 w 102"/>
                <a:gd name="T25" fmla="*/ 17 h 107"/>
                <a:gd name="T26" fmla="*/ 11 w 102"/>
                <a:gd name="T27" fmla="*/ 15 h 107"/>
                <a:gd name="T28" fmla="*/ 11 w 102"/>
                <a:gd name="T29" fmla="*/ 15 h 107"/>
                <a:gd name="T30" fmla="*/ 13 w 102"/>
                <a:gd name="T31" fmla="*/ 12 h 107"/>
                <a:gd name="T32" fmla="*/ 15 w 102"/>
                <a:gd name="T33" fmla="*/ 10 h 107"/>
                <a:gd name="T34" fmla="*/ 17 w 102"/>
                <a:gd name="T35" fmla="*/ 9 h 107"/>
                <a:gd name="T36" fmla="*/ 17 w 102"/>
                <a:gd name="T37" fmla="*/ 9 h 107"/>
                <a:gd name="T38" fmla="*/ 42 w 102"/>
                <a:gd name="T39" fmla="*/ 0 h 107"/>
                <a:gd name="T40" fmla="*/ 53 w 102"/>
                <a:gd name="T41" fmla="*/ 1 h 107"/>
                <a:gd name="T42" fmla="*/ 89 w 102"/>
                <a:gd name="T43" fmla="*/ 26 h 107"/>
                <a:gd name="T44" fmla="*/ 101 w 102"/>
                <a:gd name="T45" fmla="*/ 71 h 107"/>
                <a:gd name="T46" fmla="*/ 100 w 102"/>
                <a:gd name="T47" fmla="*/ 74 h 107"/>
                <a:gd name="T48" fmla="*/ 93 w 102"/>
                <a:gd name="T49" fmla="*/ 91 h 107"/>
                <a:gd name="T50" fmla="*/ 77 w 102"/>
                <a:gd name="T51" fmla="*/ 104 h 107"/>
                <a:gd name="T52" fmla="*/ 77 w 102"/>
                <a:gd name="T53" fmla="*/ 104 h 107"/>
                <a:gd name="T54" fmla="*/ 75 w 102"/>
                <a:gd name="T55" fmla="*/ 105 h 107"/>
                <a:gd name="T56" fmla="*/ 72 w 102"/>
                <a:gd name="T57" fmla="*/ 106 h 107"/>
                <a:gd name="T58" fmla="*/ 60 w 102"/>
                <a:gd name="T59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2" h="107">
                  <a:moveTo>
                    <a:pt x="60" y="107"/>
                  </a:moveTo>
                  <a:cubicBezTo>
                    <a:pt x="55" y="107"/>
                    <a:pt x="49" y="106"/>
                    <a:pt x="42" y="104"/>
                  </a:cubicBezTo>
                  <a:cubicBezTo>
                    <a:pt x="39" y="103"/>
                    <a:pt x="39" y="103"/>
                    <a:pt x="39" y="103"/>
                  </a:cubicBezTo>
                  <a:cubicBezTo>
                    <a:pt x="36" y="101"/>
                    <a:pt x="36" y="101"/>
                    <a:pt x="36" y="101"/>
                  </a:cubicBezTo>
                  <a:cubicBezTo>
                    <a:pt x="23" y="93"/>
                    <a:pt x="14" y="84"/>
                    <a:pt x="7" y="68"/>
                  </a:cubicBezTo>
                  <a:cubicBezTo>
                    <a:pt x="5" y="65"/>
                    <a:pt x="5" y="65"/>
                    <a:pt x="5" y="65"/>
                  </a:cubicBezTo>
                  <a:cubicBezTo>
                    <a:pt x="1" y="50"/>
                    <a:pt x="0" y="39"/>
                    <a:pt x="5" y="25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0"/>
                    <a:pt x="8" y="19"/>
                    <a:pt x="9" y="18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25" y="3"/>
                    <a:pt x="33" y="0"/>
                    <a:pt x="42" y="0"/>
                  </a:cubicBezTo>
                  <a:cubicBezTo>
                    <a:pt x="46" y="0"/>
                    <a:pt x="49" y="0"/>
                    <a:pt x="53" y="1"/>
                  </a:cubicBezTo>
                  <a:cubicBezTo>
                    <a:pt x="68" y="4"/>
                    <a:pt x="79" y="13"/>
                    <a:pt x="89" y="26"/>
                  </a:cubicBezTo>
                  <a:cubicBezTo>
                    <a:pt x="99" y="40"/>
                    <a:pt x="102" y="54"/>
                    <a:pt x="101" y="71"/>
                  </a:cubicBezTo>
                  <a:cubicBezTo>
                    <a:pt x="100" y="74"/>
                    <a:pt x="100" y="74"/>
                    <a:pt x="100" y="74"/>
                  </a:cubicBezTo>
                  <a:cubicBezTo>
                    <a:pt x="99" y="80"/>
                    <a:pt x="96" y="86"/>
                    <a:pt x="93" y="91"/>
                  </a:cubicBezTo>
                  <a:cubicBezTo>
                    <a:pt x="88" y="97"/>
                    <a:pt x="83" y="101"/>
                    <a:pt x="77" y="104"/>
                  </a:cubicBezTo>
                  <a:cubicBezTo>
                    <a:pt x="77" y="104"/>
                    <a:pt x="77" y="104"/>
                    <a:pt x="77" y="104"/>
                  </a:cubicBezTo>
                  <a:cubicBezTo>
                    <a:pt x="75" y="105"/>
                    <a:pt x="75" y="105"/>
                    <a:pt x="75" y="105"/>
                  </a:cubicBezTo>
                  <a:cubicBezTo>
                    <a:pt x="72" y="106"/>
                    <a:pt x="72" y="106"/>
                    <a:pt x="72" y="106"/>
                  </a:cubicBezTo>
                  <a:cubicBezTo>
                    <a:pt x="68" y="107"/>
                    <a:pt x="64" y="107"/>
                    <a:pt x="60" y="107"/>
                  </a:cubicBezTo>
                  <a:close/>
                </a:path>
              </a:pathLst>
            </a:custGeom>
            <a:solidFill>
              <a:srgbClr val="08C0D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8" name="Freeform 9"/>
            <p:cNvSpPr>
              <a:spLocks/>
            </p:cNvSpPr>
            <p:nvPr/>
          </p:nvSpPr>
          <p:spPr bwMode="auto">
            <a:xfrm>
              <a:off x="2902858" y="599885"/>
              <a:ext cx="1329688" cy="1864806"/>
            </a:xfrm>
            <a:custGeom>
              <a:avLst/>
              <a:gdLst>
                <a:gd name="T0" fmla="*/ 14 w 147"/>
                <a:gd name="T1" fmla="*/ 25 h 206"/>
                <a:gd name="T2" fmla="*/ 11 w 147"/>
                <a:gd name="T3" fmla="*/ 20 h 206"/>
                <a:gd name="T4" fmla="*/ 10 w 147"/>
                <a:gd name="T5" fmla="*/ 20 h 206"/>
                <a:gd name="T6" fmla="*/ 9 w 147"/>
                <a:gd name="T7" fmla="*/ 18 h 206"/>
                <a:gd name="T8" fmla="*/ 9 w 147"/>
                <a:gd name="T9" fmla="*/ 17 h 206"/>
                <a:gd name="T10" fmla="*/ 8 w 147"/>
                <a:gd name="T11" fmla="*/ 15 h 206"/>
                <a:gd name="T12" fmla="*/ 7 w 147"/>
                <a:gd name="T13" fmla="*/ 13 h 206"/>
                <a:gd name="T14" fmla="*/ 6 w 147"/>
                <a:gd name="T15" fmla="*/ 11 h 206"/>
                <a:gd name="T16" fmla="*/ 6 w 147"/>
                <a:gd name="T17" fmla="*/ 8 h 206"/>
                <a:gd name="T18" fmla="*/ 6 w 147"/>
                <a:gd name="T19" fmla="*/ 6 h 206"/>
                <a:gd name="T20" fmla="*/ 6 w 147"/>
                <a:gd name="T21" fmla="*/ 6 h 206"/>
                <a:gd name="T22" fmla="*/ 6 w 147"/>
                <a:gd name="T23" fmla="*/ 4 h 206"/>
                <a:gd name="T24" fmla="*/ 6 w 147"/>
                <a:gd name="T25" fmla="*/ 4 h 206"/>
                <a:gd name="T26" fmla="*/ 7 w 147"/>
                <a:gd name="T27" fmla="*/ 2 h 206"/>
                <a:gd name="T28" fmla="*/ 8 w 147"/>
                <a:gd name="T29" fmla="*/ 0 h 206"/>
                <a:gd name="T30" fmla="*/ 8 w 147"/>
                <a:gd name="T31" fmla="*/ 0 h 206"/>
                <a:gd name="T32" fmla="*/ 8 w 147"/>
                <a:gd name="T33" fmla="*/ 0 h 206"/>
                <a:gd name="T34" fmla="*/ 8 w 147"/>
                <a:gd name="T35" fmla="*/ 0 h 206"/>
                <a:gd name="T36" fmla="*/ 3 w 147"/>
                <a:gd name="T37" fmla="*/ 6 h 206"/>
                <a:gd name="T38" fmla="*/ 3 w 147"/>
                <a:gd name="T39" fmla="*/ 7 h 206"/>
                <a:gd name="T40" fmla="*/ 3 w 147"/>
                <a:gd name="T41" fmla="*/ 7 h 206"/>
                <a:gd name="T42" fmla="*/ 3 w 147"/>
                <a:gd name="T43" fmla="*/ 7 h 206"/>
                <a:gd name="T44" fmla="*/ 3 w 147"/>
                <a:gd name="T45" fmla="*/ 7 h 206"/>
                <a:gd name="T46" fmla="*/ 2 w 147"/>
                <a:gd name="T47" fmla="*/ 7 h 206"/>
                <a:gd name="T48" fmla="*/ 2 w 147"/>
                <a:gd name="T49" fmla="*/ 7 h 206"/>
                <a:gd name="T50" fmla="*/ 2 w 147"/>
                <a:gd name="T51" fmla="*/ 8 h 206"/>
                <a:gd name="T52" fmla="*/ 1 w 147"/>
                <a:gd name="T53" fmla="*/ 9 h 206"/>
                <a:gd name="T54" fmla="*/ 1 w 147"/>
                <a:gd name="T55" fmla="*/ 9 h 206"/>
                <a:gd name="T56" fmla="*/ 1 w 147"/>
                <a:gd name="T57" fmla="*/ 11 h 206"/>
                <a:gd name="T58" fmla="*/ 0 w 147"/>
                <a:gd name="T59" fmla="*/ 13 h 206"/>
                <a:gd name="T60" fmla="*/ 0 w 147"/>
                <a:gd name="T61" fmla="*/ 14 h 206"/>
                <a:gd name="T62" fmla="*/ 0 w 147"/>
                <a:gd name="T63" fmla="*/ 16 h 206"/>
                <a:gd name="T64" fmla="*/ 0 w 147"/>
                <a:gd name="T65" fmla="*/ 16 h 206"/>
                <a:gd name="T66" fmla="*/ 0 w 147"/>
                <a:gd name="T67" fmla="*/ 18 h 206"/>
                <a:gd name="T68" fmla="*/ 1 w 147"/>
                <a:gd name="T69" fmla="*/ 20 h 206"/>
                <a:gd name="T70" fmla="*/ 2 w 147"/>
                <a:gd name="T71" fmla="*/ 22 h 206"/>
                <a:gd name="T72" fmla="*/ 2 w 147"/>
                <a:gd name="T73" fmla="*/ 22 h 206"/>
                <a:gd name="T74" fmla="*/ 3 w 147"/>
                <a:gd name="T75" fmla="*/ 25 h 206"/>
                <a:gd name="T76" fmla="*/ 4 w 147"/>
                <a:gd name="T77" fmla="*/ 27 h 206"/>
                <a:gd name="T78" fmla="*/ 8 w 147"/>
                <a:gd name="T79" fmla="*/ 32 h 206"/>
                <a:gd name="T80" fmla="*/ 139 w 147"/>
                <a:gd name="T81" fmla="*/ 206 h 206"/>
                <a:gd name="T82" fmla="*/ 147 w 147"/>
                <a:gd name="T83" fmla="*/ 202 h 206"/>
                <a:gd name="T84" fmla="*/ 146 w 147"/>
                <a:gd name="T85" fmla="*/ 202 h 206"/>
                <a:gd name="T86" fmla="*/ 14 w 147"/>
                <a:gd name="T87" fmla="*/ 25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47" h="206">
                  <a:moveTo>
                    <a:pt x="14" y="25"/>
                  </a:moveTo>
                  <a:cubicBezTo>
                    <a:pt x="11" y="20"/>
                    <a:pt x="11" y="20"/>
                    <a:pt x="11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8" y="32"/>
                    <a:pt x="133" y="198"/>
                    <a:pt x="139" y="206"/>
                  </a:cubicBezTo>
                  <a:cubicBezTo>
                    <a:pt x="147" y="202"/>
                    <a:pt x="147" y="202"/>
                    <a:pt x="147" y="202"/>
                  </a:cubicBezTo>
                  <a:cubicBezTo>
                    <a:pt x="146" y="202"/>
                    <a:pt x="146" y="202"/>
                    <a:pt x="146" y="202"/>
                  </a:cubicBezTo>
                  <a:cubicBezTo>
                    <a:pt x="141" y="195"/>
                    <a:pt x="18" y="30"/>
                    <a:pt x="14" y="25"/>
                  </a:cubicBezTo>
                  <a:close/>
                </a:path>
              </a:pathLst>
            </a:custGeom>
            <a:solidFill>
              <a:srgbClr val="22676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9" name="Freeform 10"/>
            <p:cNvSpPr>
              <a:spLocks/>
            </p:cNvSpPr>
            <p:nvPr/>
          </p:nvSpPr>
          <p:spPr bwMode="auto">
            <a:xfrm>
              <a:off x="4142008" y="1062032"/>
              <a:ext cx="795921" cy="994563"/>
            </a:xfrm>
            <a:custGeom>
              <a:avLst/>
              <a:gdLst>
                <a:gd name="T0" fmla="*/ 85 w 88"/>
                <a:gd name="T1" fmla="*/ 102 h 110"/>
                <a:gd name="T2" fmla="*/ 82 w 88"/>
                <a:gd name="T3" fmla="*/ 103 h 110"/>
                <a:gd name="T4" fmla="*/ 82 w 88"/>
                <a:gd name="T5" fmla="*/ 103 h 110"/>
                <a:gd name="T6" fmla="*/ 20 w 88"/>
                <a:gd name="T7" fmla="*/ 74 h 110"/>
                <a:gd name="T8" fmla="*/ 10 w 88"/>
                <a:gd name="T9" fmla="*/ 29 h 110"/>
                <a:gd name="T10" fmla="*/ 10 w 88"/>
                <a:gd name="T11" fmla="*/ 25 h 110"/>
                <a:gd name="T12" fmla="*/ 17 w 88"/>
                <a:gd name="T13" fmla="*/ 9 h 110"/>
                <a:gd name="T14" fmla="*/ 19 w 88"/>
                <a:gd name="T15" fmla="*/ 7 h 110"/>
                <a:gd name="T16" fmla="*/ 19 w 88"/>
                <a:gd name="T17" fmla="*/ 7 h 110"/>
                <a:gd name="T18" fmla="*/ 21 w 88"/>
                <a:gd name="T19" fmla="*/ 4 h 110"/>
                <a:gd name="T20" fmla="*/ 23 w 88"/>
                <a:gd name="T21" fmla="*/ 2 h 110"/>
                <a:gd name="T22" fmla="*/ 23 w 88"/>
                <a:gd name="T23" fmla="*/ 2 h 110"/>
                <a:gd name="T24" fmla="*/ 25 w 88"/>
                <a:gd name="T25" fmla="*/ 0 h 110"/>
                <a:gd name="T26" fmla="*/ 4 w 88"/>
                <a:gd name="T27" fmla="*/ 24 h 110"/>
                <a:gd name="T28" fmla="*/ 3 w 88"/>
                <a:gd name="T29" fmla="*/ 28 h 110"/>
                <a:gd name="T30" fmla="*/ 6 w 88"/>
                <a:gd name="T31" fmla="*/ 69 h 110"/>
                <a:gd name="T32" fmla="*/ 7 w 88"/>
                <a:gd name="T33" fmla="*/ 70 h 110"/>
                <a:gd name="T34" fmla="*/ 7 w 88"/>
                <a:gd name="T35" fmla="*/ 70 h 110"/>
                <a:gd name="T36" fmla="*/ 7 w 88"/>
                <a:gd name="T37" fmla="*/ 71 h 110"/>
                <a:gd name="T38" fmla="*/ 48 w 88"/>
                <a:gd name="T39" fmla="*/ 107 h 110"/>
                <a:gd name="T40" fmla="*/ 50 w 88"/>
                <a:gd name="T41" fmla="*/ 107 h 110"/>
                <a:gd name="T42" fmla="*/ 53 w 88"/>
                <a:gd name="T43" fmla="*/ 108 h 110"/>
                <a:gd name="T44" fmla="*/ 53 w 88"/>
                <a:gd name="T45" fmla="*/ 108 h 110"/>
                <a:gd name="T46" fmla="*/ 53 w 88"/>
                <a:gd name="T47" fmla="*/ 108 h 110"/>
                <a:gd name="T48" fmla="*/ 53 w 88"/>
                <a:gd name="T49" fmla="*/ 108 h 110"/>
                <a:gd name="T50" fmla="*/ 54 w 88"/>
                <a:gd name="T51" fmla="*/ 108 h 110"/>
                <a:gd name="T52" fmla="*/ 54 w 88"/>
                <a:gd name="T53" fmla="*/ 108 h 110"/>
                <a:gd name="T54" fmla="*/ 85 w 88"/>
                <a:gd name="T55" fmla="*/ 102 h 110"/>
                <a:gd name="T56" fmla="*/ 88 w 88"/>
                <a:gd name="T57" fmla="*/ 101 h 110"/>
                <a:gd name="T58" fmla="*/ 88 w 88"/>
                <a:gd name="T59" fmla="*/ 101 h 110"/>
                <a:gd name="T60" fmla="*/ 85 w 88"/>
                <a:gd name="T61" fmla="*/ 102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8" h="110">
                  <a:moveTo>
                    <a:pt x="85" y="102"/>
                  </a:move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58" y="109"/>
                    <a:pt x="34" y="96"/>
                    <a:pt x="20" y="74"/>
                  </a:cubicBezTo>
                  <a:cubicBezTo>
                    <a:pt x="10" y="58"/>
                    <a:pt x="8" y="44"/>
                    <a:pt x="10" y="29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12" y="18"/>
                    <a:pt x="14" y="15"/>
                    <a:pt x="17" y="9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6" y="8"/>
                    <a:pt x="10" y="11"/>
                    <a:pt x="4" y="24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0" y="41"/>
                    <a:pt x="0" y="52"/>
                    <a:pt x="6" y="69"/>
                  </a:cubicBezTo>
                  <a:cubicBezTo>
                    <a:pt x="7" y="70"/>
                    <a:pt x="7" y="70"/>
                    <a:pt x="7" y="70"/>
                  </a:cubicBezTo>
                  <a:cubicBezTo>
                    <a:pt x="7" y="70"/>
                    <a:pt x="7" y="70"/>
                    <a:pt x="7" y="70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17" y="90"/>
                    <a:pt x="32" y="102"/>
                    <a:pt x="48" y="107"/>
                  </a:cubicBezTo>
                  <a:cubicBezTo>
                    <a:pt x="50" y="107"/>
                    <a:pt x="50" y="107"/>
                    <a:pt x="50" y="107"/>
                  </a:cubicBezTo>
                  <a:cubicBezTo>
                    <a:pt x="53" y="108"/>
                    <a:pt x="53" y="108"/>
                    <a:pt x="53" y="108"/>
                  </a:cubicBezTo>
                  <a:cubicBezTo>
                    <a:pt x="53" y="108"/>
                    <a:pt x="53" y="108"/>
                    <a:pt x="53" y="108"/>
                  </a:cubicBezTo>
                  <a:cubicBezTo>
                    <a:pt x="53" y="108"/>
                    <a:pt x="53" y="108"/>
                    <a:pt x="53" y="108"/>
                  </a:cubicBezTo>
                  <a:cubicBezTo>
                    <a:pt x="53" y="108"/>
                    <a:pt x="53" y="108"/>
                    <a:pt x="53" y="108"/>
                  </a:cubicBezTo>
                  <a:cubicBezTo>
                    <a:pt x="54" y="108"/>
                    <a:pt x="54" y="108"/>
                    <a:pt x="54" y="108"/>
                  </a:cubicBezTo>
                  <a:cubicBezTo>
                    <a:pt x="54" y="108"/>
                    <a:pt x="54" y="108"/>
                    <a:pt x="54" y="108"/>
                  </a:cubicBezTo>
                  <a:cubicBezTo>
                    <a:pt x="70" y="110"/>
                    <a:pt x="77" y="107"/>
                    <a:pt x="85" y="102"/>
                  </a:cubicBezTo>
                  <a:cubicBezTo>
                    <a:pt x="88" y="101"/>
                    <a:pt x="88" y="101"/>
                    <a:pt x="88" y="101"/>
                  </a:cubicBezTo>
                  <a:cubicBezTo>
                    <a:pt x="88" y="101"/>
                    <a:pt x="88" y="101"/>
                    <a:pt x="88" y="101"/>
                  </a:cubicBezTo>
                  <a:cubicBezTo>
                    <a:pt x="85" y="102"/>
                    <a:pt x="85" y="102"/>
                    <a:pt x="85" y="102"/>
                  </a:cubicBezTo>
                  <a:close/>
                </a:path>
              </a:pathLst>
            </a:custGeom>
            <a:solidFill>
              <a:srgbClr val="22676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" name="Freeform 11"/>
            <p:cNvSpPr>
              <a:spLocks/>
            </p:cNvSpPr>
            <p:nvPr/>
          </p:nvSpPr>
          <p:spPr bwMode="auto">
            <a:xfrm>
              <a:off x="5028467" y="1206622"/>
              <a:ext cx="922944" cy="922944"/>
            </a:xfrm>
            <a:custGeom>
              <a:avLst/>
              <a:gdLst>
                <a:gd name="T0" fmla="*/ 101 w 102"/>
                <a:gd name="T1" fmla="*/ 0 h 102"/>
                <a:gd name="T2" fmla="*/ 100 w 102"/>
                <a:gd name="T3" fmla="*/ 1 h 102"/>
                <a:gd name="T4" fmla="*/ 98 w 102"/>
                <a:gd name="T5" fmla="*/ 2 h 102"/>
                <a:gd name="T6" fmla="*/ 98 w 102"/>
                <a:gd name="T7" fmla="*/ 2 h 102"/>
                <a:gd name="T8" fmla="*/ 96 w 102"/>
                <a:gd name="T9" fmla="*/ 3 h 102"/>
                <a:gd name="T10" fmla="*/ 95 w 102"/>
                <a:gd name="T11" fmla="*/ 4 h 102"/>
                <a:gd name="T12" fmla="*/ 93 w 102"/>
                <a:gd name="T13" fmla="*/ 5 h 102"/>
                <a:gd name="T14" fmla="*/ 92 w 102"/>
                <a:gd name="T15" fmla="*/ 5 h 102"/>
                <a:gd name="T16" fmla="*/ 92 w 102"/>
                <a:gd name="T17" fmla="*/ 5 h 102"/>
                <a:gd name="T18" fmla="*/ 91 w 102"/>
                <a:gd name="T19" fmla="*/ 6 h 102"/>
                <a:gd name="T20" fmla="*/ 91 w 102"/>
                <a:gd name="T21" fmla="*/ 6 h 102"/>
                <a:gd name="T22" fmla="*/ 90 w 102"/>
                <a:gd name="T23" fmla="*/ 7 h 102"/>
                <a:gd name="T24" fmla="*/ 90 w 102"/>
                <a:gd name="T25" fmla="*/ 7 h 102"/>
                <a:gd name="T26" fmla="*/ 0 w 102"/>
                <a:gd name="T27" fmla="*/ 101 h 102"/>
                <a:gd name="T28" fmla="*/ 2 w 102"/>
                <a:gd name="T29" fmla="*/ 101 h 102"/>
                <a:gd name="T30" fmla="*/ 5 w 102"/>
                <a:gd name="T31" fmla="*/ 102 h 102"/>
                <a:gd name="T32" fmla="*/ 96 w 102"/>
                <a:gd name="T33" fmla="*/ 5 h 102"/>
                <a:gd name="T34" fmla="*/ 97 w 102"/>
                <a:gd name="T35" fmla="*/ 4 h 102"/>
                <a:gd name="T36" fmla="*/ 98 w 102"/>
                <a:gd name="T37" fmla="*/ 4 h 102"/>
                <a:gd name="T38" fmla="*/ 100 w 102"/>
                <a:gd name="T39" fmla="*/ 1 h 102"/>
                <a:gd name="T40" fmla="*/ 100 w 102"/>
                <a:gd name="T41" fmla="*/ 1 h 102"/>
                <a:gd name="T42" fmla="*/ 101 w 102"/>
                <a:gd name="T43" fmla="*/ 0 h 102"/>
                <a:gd name="T44" fmla="*/ 102 w 102"/>
                <a:gd name="T45" fmla="*/ 0 h 102"/>
                <a:gd name="T46" fmla="*/ 101 w 102"/>
                <a:gd name="T47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02" h="102">
                  <a:moveTo>
                    <a:pt x="101" y="0"/>
                  </a:moveTo>
                  <a:cubicBezTo>
                    <a:pt x="100" y="1"/>
                    <a:pt x="100" y="1"/>
                    <a:pt x="100" y="1"/>
                  </a:cubicBezTo>
                  <a:cubicBezTo>
                    <a:pt x="98" y="2"/>
                    <a:pt x="98" y="2"/>
                    <a:pt x="98" y="2"/>
                  </a:cubicBezTo>
                  <a:cubicBezTo>
                    <a:pt x="98" y="2"/>
                    <a:pt x="98" y="2"/>
                    <a:pt x="98" y="2"/>
                  </a:cubicBezTo>
                  <a:cubicBezTo>
                    <a:pt x="96" y="3"/>
                    <a:pt x="96" y="3"/>
                    <a:pt x="96" y="3"/>
                  </a:cubicBezTo>
                  <a:cubicBezTo>
                    <a:pt x="95" y="4"/>
                    <a:pt x="95" y="4"/>
                    <a:pt x="95" y="4"/>
                  </a:cubicBezTo>
                  <a:cubicBezTo>
                    <a:pt x="93" y="5"/>
                    <a:pt x="93" y="5"/>
                    <a:pt x="93" y="5"/>
                  </a:cubicBezTo>
                  <a:cubicBezTo>
                    <a:pt x="92" y="5"/>
                    <a:pt x="92" y="5"/>
                    <a:pt x="92" y="5"/>
                  </a:cubicBezTo>
                  <a:cubicBezTo>
                    <a:pt x="92" y="5"/>
                    <a:pt x="92" y="5"/>
                    <a:pt x="92" y="5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90" y="7"/>
                    <a:pt x="90" y="7"/>
                    <a:pt x="90" y="7"/>
                  </a:cubicBezTo>
                  <a:cubicBezTo>
                    <a:pt x="90" y="7"/>
                    <a:pt x="90" y="7"/>
                    <a:pt x="90" y="7"/>
                  </a:cubicBezTo>
                  <a:cubicBezTo>
                    <a:pt x="90" y="7"/>
                    <a:pt x="1" y="101"/>
                    <a:pt x="0" y="101"/>
                  </a:cubicBezTo>
                  <a:cubicBezTo>
                    <a:pt x="2" y="101"/>
                    <a:pt x="2" y="101"/>
                    <a:pt x="2" y="101"/>
                  </a:cubicBezTo>
                  <a:cubicBezTo>
                    <a:pt x="5" y="102"/>
                    <a:pt x="5" y="102"/>
                    <a:pt x="5" y="102"/>
                  </a:cubicBezTo>
                  <a:cubicBezTo>
                    <a:pt x="14" y="92"/>
                    <a:pt x="91" y="11"/>
                    <a:pt x="96" y="5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100" y="1"/>
                    <a:pt x="100" y="1"/>
                    <a:pt x="100" y="1"/>
                  </a:cubicBezTo>
                  <a:cubicBezTo>
                    <a:pt x="100" y="1"/>
                    <a:pt x="100" y="1"/>
                    <a:pt x="100" y="1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02" y="0"/>
                    <a:pt x="102" y="0"/>
                    <a:pt x="102" y="0"/>
                  </a:cubicBezTo>
                  <a:lnTo>
                    <a:pt x="101" y="0"/>
                  </a:lnTo>
                  <a:close/>
                </a:path>
              </a:pathLst>
            </a:custGeom>
            <a:solidFill>
              <a:srgbClr val="22676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" name="Freeform 12"/>
            <p:cNvSpPr>
              <a:spLocks/>
            </p:cNvSpPr>
            <p:nvPr/>
          </p:nvSpPr>
          <p:spPr bwMode="auto">
            <a:xfrm>
              <a:off x="4602805" y="4056532"/>
              <a:ext cx="163509" cy="1972911"/>
            </a:xfrm>
            <a:custGeom>
              <a:avLst/>
              <a:gdLst>
                <a:gd name="T0" fmla="*/ 94 w 121"/>
                <a:gd name="T1" fmla="*/ 1447 h 1460"/>
                <a:gd name="T2" fmla="*/ 74 w 121"/>
                <a:gd name="T3" fmla="*/ 1427 h 1460"/>
                <a:gd name="T4" fmla="*/ 60 w 121"/>
                <a:gd name="T5" fmla="*/ 1393 h 1460"/>
                <a:gd name="T6" fmla="*/ 54 w 121"/>
                <a:gd name="T7" fmla="*/ 1360 h 1460"/>
                <a:gd name="T8" fmla="*/ 54 w 121"/>
                <a:gd name="T9" fmla="*/ 1313 h 1460"/>
                <a:gd name="T10" fmla="*/ 54 w 121"/>
                <a:gd name="T11" fmla="*/ 1193 h 1460"/>
                <a:gd name="T12" fmla="*/ 54 w 121"/>
                <a:gd name="T13" fmla="*/ 1072 h 1460"/>
                <a:gd name="T14" fmla="*/ 54 w 121"/>
                <a:gd name="T15" fmla="*/ 1012 h 1460"/>
                <a:gd name="T16" fmla="*/ 60 w 121"/>
                <a:gd name="T17" fmla="*/ 891 h 1460"/>
                <a:gd name="T18" fmla="*/ 60 w 121"/>
                <a:gd name="T19" fmla="*/ 771 h 1460"/>
                <a:gd name="T20" fmla="*/ 60 w 121"/>
                <a:gd name="T21" fmla="*/ 704 h 1460"/>
                <a:gd name="T22" fmla="*/ 60 w 121"/>
                <a:gd name="T23" fmla="*/ 556 h 1460"/>
                <a:gd name="T24" fmla="*/ 67 w 121"/>
                <a:gd name="T25" fmla="*/ 409 h 1460"/>
                <a:gd name="T26" fmla="*/ 67 w 121"/>
                <a:gd name="T27" fmla="*/ 329 h 1460"/>
                <a:gd name="T28" fmla="*/ 67 w 121"/>
                <a:gd name="T29" fmla="*/ 262 h 1460"/>
                <a:gd name="T30" fmla="*/ 67 w 121"/>
                <a:gd name="T31" fmla="*/ 181 h 1460"/>
                <a:gd name="T32" fmla="*/ 74 w 121"/>
                <a:gd name="T33" fmla="*/ 41 h 1460"/>
                <a:gd name="T34" fmla="*/ 67 w 121"/>
                <a:gd name="T35" fmla="*/ 0 h 1460"/>
                <a:gd name="T36" fmla="*/ 60 w 121"/>
                <a:gd name="T37" fmla="*/ 0 h 1460"/>
                <a:gd name="T38" fmla="*/ 54 w 121"/>
                <a:gd name="T39" fmla="*/ 0 h 1460"/>
                <a:gd name="T40" fmla="*/ 47 w 121"/>
                <a:gd name="T41" fmla="*/ 0 h 1460"/>
                <a:gd name="T42" fmla="*/ 40 w 121"/>
                <a:gd name="T43" fmla="*/ 0 h 1460"/>
                <a:gd name="T44" fmla="*/ 27 w 121"/>
                <a:gd name="T45" fmla="*/ 0 h 1460"/>
                <a:gd name="T46" fmla="*/ 27 w 121"/>
                <a:gd name="T47" fmla="*/ 0 h 1460"/>
                <a:gd name="T48" fmla="*/ 27 w 121"/>
                <a:gd name="T49" fmla="*/ 0 h 1460"/>
                <a:gd name="T50" fmla="*/ 27 w 121"/>
                <a:gd name="T51" fmla="*/ 7 h 1460"/>
                <a:gd name="T52" fmla="*/ 27 w 121"/>
                <a:gd name="T53" fmla="*/ 108 h 1460"/>
                <a:gd name="T54" fmla="*/ 20 w 121"/>
                <a:gd name="T55" fmla="*/ 262 h 1460"/>
                <a:gd name="T56" fmla="*/ 20 w 121"/>
                <a:gd name="T57" fmla="*/ 369 h 1460"/>
                <a:gd name="T58" fmla="*/ 20 w 121"/>
                <a:gd name="T59" fmla="*/ 469 h 1460"/>
                <a:gd name="T60" fmla="*/ 20 w 121"/>
                <a:gd name="T61" fmla="*/ 550 h 1460"/>
                <a:gd name="T62" fmla="*/ 14 w 121"/>
                <a:gd name="T63" fmla="*/ 683 h 1460"/>
                <a:gd name="T64" fmla="*/ 14 w 121"/>
                <a:gd name="T65" fmla="*/ 724 h 1460"/>
                <a:gd name="T66" fmla="*/ 14 w 121"/>
                <a:gd name="T67" fmla="*/ 757 h 1460"/>
                <a:gd name="T68" fmla="*/ 14 w 121"/>
                <a:gd name="T69" fmla="*/ 811 h 1460"/>
                <a:gd name="T70" fmla="*/ 14 w 121"/>
                <a:gd name="T71" fmla="*/ 884 h 1460"/>
                <a:gd name="T72" fmla="*/ 14 w 121"/>
                <a:gd name="T73" fmla="*/ 951 h 1460"/>
                <a:gd name="T74" fmla="*/ 14 w 121"/>
                <a:gd name="T75" fmla="*/ 1005 h 1460"/>
                <a:gd name="T76" fmla="*/ 7 w 121"/>
                <a:gd name="T77" fmla="*/ 1045 h 1460"/>
                <a:gd name="T78" fmla="*/ 7 w 121"/>
                <a:gd name="T79" fmla="*/ 1119 h 1460"/>
                <a:gd name="T80" fmla="*/ 7 w 121"/>
                <a:gd name="T81" fmla="*/ 1186 h 1460"/>
                <a:gd name="T82" fmla="*/ 7 w 121"/>
                <a:gd name="T83" fmla="*/ 1246 h 1460"/>
                <a:gd name="T84" fmla="*/ 7 w 121"/>
                <a:gd name="T85" fmla="*/ 1300 h 1460"/>
                <a:gd name="T86" fmla="*/ 7 w 121"/>
                <a:gd name="T87" fmla="*/ 1333 h 1460"/>
                <a:gd name="T88" fmla="*/ 7 w 121"/>
                <a:gd name="T89" fmla="*/ 1353 h 1460"/>
                <a:gd name="T90" fmla="*/ 0 w 121"/>
                <a:gd name="T91" fmla="*/ 1380 h 1460"/>
                <a:gd name="T92" fmla="*/ 7 w 121"/>
                <a:gd name="T93" fmla="*/ 1400 h 1460"/>
                <a:gd name="T94" fmla="*/ 27 w 121"/>
                <a:gd name="T95" fmla="*/ 1420 h 1460"/>
                <a:gd name="T96" fmla="*/ 47 w 121"/>
                <a:gd name="T97" fmla="*/ 1440 h 1460"/>
                <a:gd name="T98" fmla="*/ 54 w 121"/>
                <a:gd name="T99" fmla="*/ 1440 h 1460"/>
                <a:gd name="T100" fmla="*/ 121 w 121"/>
                <a:gd name="T101" fmla="*/ 1460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21" h="1460">
                  <a:moveTo>
                    <a:pt x="107" y="1454"/>
                  </a:moveTo>
                  <a:lnTo>
                    <a:pt x="94" y="1447"/>
                  </a:lnTo>
                  <a:lnTo>
                    <a:pt x="87" y="1434"/>
                  </a:lnTo>
                  <a:lnTo>
                    <a:pt x="74" y="1427"/>
                  </a:lnTo>
                  <a:lnTo>
                    <a:pt x="67" y="1414"/>
                  </a:lnTo>
                  <a:lnTo>
                    <a:pt x="60" y="1393"/>
                  </a:lnTo>
                  <a:lnTo>
                    <a:pt x="54" y="1380"/>
                  </a:lnTo>
                  <a:lnTo>
                    <a:pt x="54" y="1360"/>
                  </a:lnTo>
                  <a:lnTo>
                    <a:pt x="54" y="1347"/>
                  </a:lnTo>
                  <a:lnTo>
                    <a:pt x="54" y="1313"/>
                  </a:lnTo>
                  <a:lnTo>
                    <a:pt x="54" y="1259"/>
                  </a:lnTo>
                  <a:lnTo>
                    <a:pt x="54" y="1193"/>
                  </a:lnTo>
                  <a:lnTo>
                    <a:pt x="54" y="1126"/>
                  </a:lnTo>
                  <a:lnTo>
                    <a:pt x="54" y="1072"/>
                  </a:lnTo>
                  <a:lnTo>
                    <a:pt x="54" y="1038"/>
                  </a:lnTo>
                  <a:lnTo>
                    <a:pt x="54" y="1012"/>
                  </a:lnTo>
                  <a:lnTo>
                    <a:pt x="54" y="958"/>
                  </a:lnTo>
                  <a:lnTo>
                    <a:pt x="60" y="891"/>
                  </a:lnTo>
                  <a:lnTo>
                    <a:pt x="60" y="824"/>
                  </a:lnTo>
                  <a:lnTo>
                    <a:pt x="60" y="771"/>
                  </a:lnTo>
                  <a:lnTo>
                    <a:pt x="60" y="744"/>
                  </a:lnTo>
                  <a:lnTo>
                    <a:pt x="60" y="704"/>
                  </a:lnTo>
                  <a:lnTo>
                    <a:pt x="60" y="637"/>
                  </a:lnTo>
                  <a:lnTo>
                    <a:pt x="60" y="556"/>
                  </a:lnTo>
                  <a:lnTo>
                    <a:pt x="67" y="476"/>
                  </a:lnTo>
                  <a:lnTo>
                    <a:pt x="67" y="409"/>
                  </a:lnTo>
                  <a:lnTo>
                    <a:pt x="67" y="369"/>
                  </a:lnTo>
                  <a:lnTo>
                    <a:pt x="67" y="329"/>
                  </a:lnTo>
                  <a:lnTo>
                    <a:pt x="67" y="329"/>
                  </a:lnTo>
                  <a:lnTo>
                    <a:pt x="67" y="262"/>
                  </a:lnTo>
                  <a:lnTo>
                    <a:pt x="67" y="188"/>
                  </a:lnTo>
                  <a:lnTo>
                    <a:pt x="67" y="181"/>
                  </a:lnTo>
                  <a:lnTo>
                    <a:pt x="74" y="101"/>
                  </a:lnTo>
                  <a:lnTo>
                    <a:pt x="74" y="41"/>
                  </a:lnTo>
                  <a:lnTo>
                    <a:pt x="74" y="0"/>
                  </a:lnTo>
                  <a:lnTo>
                    <a:pt x="67" y="0"/>
                  </a:lnTo>
                  <a:lnTo>
                    <a:pt x="67" y="0"/>
                  </a:lnTo>
                  <a:lnTo>
                    <a:pt x="60" y="0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47" y="0"/>
                  </a:lnTo>
                  <a:lnTo>
                    <a:pt x="47" y="0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34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7"/>
                  </a:lnTo>
                  <a:lnTo>
                    <a:pt x="27" y="7"/>
                  </a:lnTo>
                  <a:lnTo>
                    <a:pt x="27" y="41"/>
                  </a:lnTo>
                  <a:lnTo>
                    <a:pt x="27" y="108"/>
                  </a:lnTo>
                  <a:lnTo>
                    <a:pt x="27" y="188"/>
                  </a:lnTo>
                  <a:lnTo>
                    <a:pt x="20" y="262"/>
                  </a:lnTo>
                  <a:lnTo>
                    <a:pt x="20" y="329"/>
                  </a:lnTo>
                  <a:lnTo>
                    <a:pt x="20" y="369"/>
                  </a:lnTo>
                  <a:lnTo>
                    <a:pt x="20" y="409"/>
                  </a:lnTo>
                  <a:lnTo>
                    <a:pt x="20" y="469"/>
                  </a:lnTo>
                  <a:lnTo>
                    <a:pt x="20" y="536"/>
                  </a:lnTo>
                  <a:lnTo>
                    <a:pt x="20" y="550"/>
                  </a:lnTo>
                  <a:lnTo>
                    <a:pt x="20" y="630"/>
                  </a:lnTo>
                  <a:lnTo>
                    <a:pt x="14" y="683"/>
                  </a:lnTo>
                  <a:lnTo>
                    <a:pt x="14" y="697"/>
                  </a:lnTo>
                  <a:lnTo>
                    <a:pt x="14" y="724"/>
                  </a:lnTo>
                  <a:lnTo>
                    <a:pt x="14" y="737"/>
                  </a:lnTo>
                  <a:lnTo>
                    <a:pt x="14" y="757"/>
                  </a:lnTo>
                  <a:lnTo>
                    <a:pt x="14" y="771"/>
                  </a:lnTo>
                  <a:lnTo>
                    <a:pt x="14" y="811"/>
                  </a:lnTo>
                  <a:lnTo>
                    <a:pt x="14" y="817"/>
                  </a:lnTo>
                  <a:lnTo>
                    <a:pt x="14" y="884"/>
                  </a:lnTo>
                  <a:lnTo>
                    <a:pt x="14" y="931"/>
                  </a:lnTo>
                  <a:lnTo>
                    <a:pt x="14" y="951"/>
                  </a:lnTo>
                  <a:lnTo>
                    <a:pt x="14" y="1005"/>
                  </a:lnTo>
                  <a:lnTo>
                    <a:pt x="14" y="1005"/>
                  </a:lnTo>
                  <a:lnTo>
                    <a:pt x="14" y="1032"/>
                  </a:lnTo>
                  <a:lnTo>
                    <a:pt x="7" y="1045"/>
                  </a:lnTo>
                  <a:lnTo>
                    <a:pt x="7" y="1065"/>
                  </a:lnTo>
                  <a:lnTo>
                    <a:pt x="7" y="1119"/>
                  </a:lnTo>
                  <a:lnTo>
                    <a:pt x="7" y="1132"/>
                  </a:lnTo>
                  <a:lnTo>
                    <a:pt x="7" y="1186"/>
                  </a:lnTo>
                  <a:lnTo>
                    <a:pt x="7" y="1186"/>
                  </a:lnTo>
                  <a:lnTo>
                    <a:pt x="7" y="1246"/>
                  </a:lnTo>
                  <a:lnTo>
                    <a:pt x="7" y="1259"/>
                  </a:lnTo>
                  <a:lnTo>
                    <a:pt x="7" y="1300"/>
                  </a:lnTo>
                  <a:lnTo>
                    <a:pt x="7" y="1306"/>
                  </a:lnTo>
                  <a:lnTo>
                    <a:pt x="7" y="1333"/>
                  </a:lnTo>
                  <a:lnTo>
                    <a:pt x="7" y="1340"/>
                  </a:lnTo>
                  <a:lnTo>
                    <a:pt x="7" y="1353"/>
                  </a:lnTo>
                  <a:lnTo>
                    <a:pt x="7" y="1367"/>
                  </a:lnTo>
                  <a:lnTo>
                    <a:pt x="0" y="1380"/>
                  </a:lnTo>
                  <a:lnTo>
                    <a:pt x="7" y="1393"/>
                  </a:lnTo>
                  <a:lnTo>
                    <a:pt x="7" y="1400"/>
                  </a:lnTo>
                  <a:lnTo>
                    <a:pt x="14" y="1407"/>
                  </a:lnTo>
                  <a:lnTo>
                    <a:pt x="27" y="1420"/>
                  </a:lnTo>
                  <a:lnTo>
                    <a:pt x="40" y="1427"/>
                  </a:lnTo>
                  <a:lnTo>
                    <a:pt x="47" y="1440"/>
                  </a:lnTo>
                  <a:lnTo>
                    <a:pt x="47" y="1440"/>
                  </a:lnTo>
                  <a:lnTo>
                    <a:pt x="54" y="1440"/>
                  </a:lnTo>
                  <a:lnTo>
                    <a:pt x="67" y="1447"/>
                  </a:lnTo>
                  <a:lnTo>
                    <a:pt x="121" y="1460"/>
                  </a:lnTo>
                  <a:lnTo>
                    <a:pt x="107" y="1454"/>
                  </a:lnTo>
                  <a:close/>
                </a:path>
              </a:pathLst>
            </a:custGeom>
            <a:solidFill>
              <a:srgbClr val="22676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" name="Freeform 13"/>
            <p:cNvSpPr>
              <a:spLocks/>
            </p:cNvSpPr>
            <p:nvPr/>
          </p:nvSpPr>
          <p:spPr bwMode="auto">
            <a:xfrm>
              <a:off x="4078497" y="2428205"/>
              <a:ext cx="181075" cy="3647183"/>
            </a:xfrm>
            <a:custGeom>
              <a:avLst/>
              <a:gdLst>
                <a:gd name="T0" fmla="*/ 16 w 20"/>
                <a:gd name="T1" fmla="*/ 401 h 403"/>
                <a:gd name="T2" fmla="*/ 14 w 20"/>
                <a:gd name="T3" fmla="*/ 399 h 403"/>
                <a:gd name="T4" fmla="*/ 12 w 20"/>
                <a:gd name="T5" fmla="*/ 398 h 403"/>
                <a:gd name="T6" fmla="*/ 12 w 20"/>
                <a:gd name="T7" fmla="*/ 398 h 403"/>
                <a:gd name="T8" fmla="*/ 11 w 20"/>
                <a:gd name="T9" fmla="*/ 396 h 403"/>
                <a:gd name="T10" fmla="*/ 11 w 20"/>
                <a:gd name="T11" fmla="*/ 395 h 403"/>
                <a:gd name="T12" fmla="*/ 10 w 20"/>
                <a:gd name="T13" fmla="*/ 393 h 403"/>
                <a:gd name="T14" fmla="*/ 10 w 20"/>
                <a:gd name="T15" fmla="*/ 393 h 403"/>
                <a:gd name="T16" fmla="*/ 9 w 20"/>
                <a:gd name="T17" fmla="*/ 391 h 403"/>
                <a:gd name="T18" fmla="*/ 9 w 20"/>
                <a:gd name="T19" fmla="*/ 391 h 403"/>
                <a:gd name="T20" fmla="*/ 9 w 20"/>
                <a:gd name="T21" fmla="*/ 390 h 403"/>
                <a:gd name="T22" fmla="*/ 9 w 20"/>
                <a:gd name="T23" fmla="*/ 388 h 403"/>
                <a:gd name="T24" fmla="*/ 9 w 20"/>
                <a:gd name="T25" fmla="*/ 388 h 403"/>
                <a:gd name="T26" fmla="*/ 9 w 20"/>
                <a:gd name="T27" fmla="*/ 386 h 403"/>
                <a:gd name="T28" fmla="*/ 17 w 20"/>
                <a:gd name="T29" fmla="*/ 1 h 403"/>
                <a:gd name="T30" fmla="*/ 17 w 20"/>
                <a:gd name="T31" fmla="*/ 0 h 403"/>
                <a:gd name="T32" fmla="*/ 9 w 20"/>
                <a:gd name="T33" fmla="*/ 4 h 403"/>
                <a:gd name="T34" fmla="*/ 3 w 20"/>
                <a:gd name="T35" fmla="*/ 263 h 403"/>
                <a:gd name="T36" fmla="*/ 3 w 20"/>
                <a:gd name="T37" fmla="*/ 275 h 403"/>
                <a:gd name="T38" fmla="*/ 3 w 20"/>
                <a:gd name="T39" fmla="*/ 285 h 403"/>
                <a:gd name="T40" fmla="*/ 2 w 20"/>
                <a:gd name="T41" fmla="*/ 291 h 403"/>
                <a:gd name="T42" fmla="*/ 1 w 20"/>
                <a:gd name="T43" fmla="*/ 350 h 403"/>
                <a:gd name="T44" fmla="*/ 1 w 20"/>
                <a:gd name="T45" fmla="*/ 378 h 403"/>
                <a:gd name="T46" fmla="*/ 0 w 20"/>
                <a:gd name="T47" fmla="*/ 383 h 403"/>
                <a:gd name="T48" fmla="*/ 1 w 20"/>
                <a:gd name="T49" fmla="*/ 386 h 403"/>
                <a:gd name="T50" fmla="*/ 1 w 20"/>
                <a:gd name="T51" fmla="*/ 388 h 403"/>
                <a:gd name="T52" fmla="*/ 1 w 20"/>
                <a:gd name="T53" fmla="*/ 389 h 403"/>
                <a:gd name="T54" fmla="*/ 2 w 20"/>
                <a:gd name="T55" fmla="*/ 391 h 403"/>
                <a:gd name="T56" fmla="*/ 3 w 20"/>
                <a:gd name="T57" fmla="*/ 393 h 403"/>
                <a:gd name="T58" fmla="*/ 3 w 20"/>
                <a:gd name="T59" fmla="*/ 393 h 403"/>
                <a:gd name="T60" fmla="*/ 4 w 20"/>
                <a:gd name="T61" fmla="*/ 395 h 403"/>
                <a:gd name="T62" fmla="*/ 6 w 20"/>
                <a:gd name="T63" fmla="*/ 397 h 403"/>
                <a:gd name="T64" fmla="*/ 7 w 20"/>
                <a:gd name="T65" fmla="*/ 398 h 403"/>
                <a:gd name="T66" fmla="*/ 8 w 20"/>
                <a:gd name="T67" fmla="*/ 399 h 403"/>
                <a:gd name="T68" fmla="*/ 8 w 20"/>
                <a:gd name="T69" fmla="*/ 399 h 403"/>
                <a:gd name="T70" fmla="*/ 10 w 20"/>
                <a:gd name="T71" fmla="*/ 400 h 403"/>
                <a:gd name="T72" fmla="*/ 10 w 20"/>
                <a:gd name="T73" fmla="*/ 400 h 403"/>
                <a:gd name="T74" fmla="*/ 10 w 20"/>
                <a:gd name="T75" fmla="*/ 400 h 403"/>
                <a:gd name="T76" fmla="*/ 12 w 20"/>
                <a:gd name="T77" fmla="*/ 401 h 403"/>
                <a:gd name="T78" fmla="*/ 20 w 20"/>
                <a:gd name="T79" fmla="*/ 403 h 403"/>
                <a:gd name="T80" fmla="*/ 18 w 20"/>
                <a:gd name="T81" fmla="*/ 403 h 403"/>
                <a:gd name="T82" fmla="*/ 16 w 20"/>
                <a:gd name="T83" fmla="*/ 401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" h="403">
                  <a:moveTo>
                    <a:pt x="16" y="401"/>
                  </a:moveTo>
                  <a:cubicBezTo>
                    <a:pt x="14" y="399"/>
                    <a:pt x="14" y="399"/>
                    <a:pt x="14" y="399"/>
                  </a:cubicBezTo>
                  <a:cubicBezTo>
                    <a:pt x="12" y="398"/>
                    <a:pt x="12" y="398"/>
                    <a:pt x="12" y="398"/>
                  </a:cubicBezTo>
                  <a:cubicBezTo>
                    <a:pt x="12" y="398"/>
                    <a:pt x="12" y="398"/>
                    <a:pt x="12" y="398"/>
                  </a:cubicBezTo>
                  <a:cubicBezTo>
                    <a:pt x="11" y="396"/>
                    <a:pt x="11" y="396"/>
                    <a:pt x="11" y="396"/>
                  </a:cubicBezTo>
                  <a:cubicBezTo>
                    <a:pt x="11" y="395"/>
                    <a:pt x="11" y="395"/>
                    <a:pt x="11" y="395"/>
                  </a:cubicBezTo>
                  <a:cubicBezTo>
                    <a:pt x="10" y="393"/>
                    <a:pt x="10" y="393"/>
                    <a:pt x="10" y="393"/>
                  </a:cubicBezTo>
                  <a:cubicBezTo>
                    <a:pt x="10" y="393"/>
                    <a:pt x="10" y="393"/>
                    <a:pt x="10" y="393"/>
                  </a:cubicBezTo>
                  <a:cubicBezTo>
                    <a:pt x="9" y="391"/>
                    <a:pt x="9" y="391"/>
                    <a:pt x="9" y="391"/>
                  </a:cubicBezTo>
                  <a:cubicBezTo>
                    <a:pt x="9" y="391"/>
                    <a:pt x="9" y="391"/>
                    <a:pt x="9" y="391"/>
                  </a:cubicBezTo>
                  <a:cubicBezTo>
                    <a:pt x="9" y="390"/>
                    <a:pt x="9" y="390"/>
                    <a:pt x="9" y="390"/>
                  </a:cubicBezTo>
                  <a:cubicBezTo>
                    <a:pt x="9" y="388"/>
                    <a:pt x="9" y="388"/>
                    <a:pt x="9" y="388"/>
                  </a:cubicBezTo>
                  <a:cubicBezTo>
                    <a:pt x="9" y="388"/>
                    <a:pt x="9" y="388"/>
                    <a:pt x="9" y="388"/>
                  </a:cubicBezTo>
                  <a:cubicBezTo>
                    <a:pt x="9" y="386"/>
                    <a:pt x="9" y="386"/>
                    <a:pt x="9" y="386"/>
                  </a:cubicBezTo>
                  <a:cubicBezTo>
                    <a:pt x="9" y="379"/>
                    <a:pt x="17" y="9"/>
                    <a:pt x="17" y="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7"/>
                    <a:pt x="3" y="257"/>
                    <a:pt x="3" y="263"/>
                  </a:cubicBezTo>
                  <a:cubicBezTo>
                    <a:pt x="3" y="275"/>
                    <a:pt x="3" y="275"/>
                    <a:pt x="3" y="275"/>
                  </a:cubicBezTo>
                  <a:cubicBezTo>
                    <a:pt x="3" y="285"/>
                    <a:pt x="3" y="285"/>
                    <a:pt x="3" y="285"/>
                  </a:cubicBezTo>
                  <a:cubicBezTo>
                    <a:pt x="2" y="291"/>
                    <a:pt x="2" y="291"/>
                    <a:pt x="2" y="291"/>
                  </a:cubicBezTo>
                  <a:cubicBezTo>
                    <a:pt x="2" y="294"/>
                    <a:pt x="1" y="349"/>
                    <a:pt x="1" y="350"/>
                  </a:cubicBezTo>
                  <a:cubicBezTo>
                    <a:pt x="1" y="351"/>
                    <a:pt x="1" y="373"/>
                    <a:pt x="1" y="378"/>
                  </a:cubicBezTo>
                  <a:cubicBezTo>
                    <a:pt x="0" y="383"/>
                    <a:pt x="0" y="383"/>
                    <a:pt x="0" y="383"/>
                  </a:cubicBezTo>
                  <a:cubicBezTo>
                    <a:pt x="1" y="386"/>
                    <a:pt x="1" y="386"/>
                    <a:pt x="1" y="386"/>
                  </a:cubicBezTo>
                  <a:cubicBezTo>
                    <a:pt x="1" y="388"/>
                    <a:pt x="1" y="388"/>
                    <a:pt x="1" y="388"/>
                  </a:cubicBezTo>
                  <a:cubicBezTo>
                    <a:pt x="1" y="389"/>
                    <a:pt x="1" y="389"/>
                    <a:pt x="1" y="389"/>
                  </a:cubicBezTo>
                  <a:cubicBezTo>
                    <a:pt x="2" y="391"/>
                    <a:pt x="2" y="391"/>
                    <a:pt x="2" y="391"/>
                  </a:cubicBezTo>
                  <a:cubicBezTo>
                    <a:pt x="3" y="393"/>
                    <a:pt x="3" y="393"/>
                    <a:pt x="3" y="393"/>
                  </a:cubicBezTo>
                  <a:cubicBezTo>
                    <a:pt x="3" y="393"/>
                    <a:pt x="3" y="393"/>
                    <a:pt x="3" y="393"/>
                  </a:cubicBezTo>
                  <a:cubicBezTo>
                    <a:pt x="4" y="395"/>
                    <a:pt x="4" y="395"/>
                    <a:pt x="4" y="395"/>
                  </a:cubicBezTo>
                  <a:cubicBezTo>
                    <a:pt x="6" y="397"/>
                    <a:pt x="6" y="397"/>
                    <a:pt x="6" y="397"/>
                  </a:cubicBezTo>
                  <a:cubicBezTo>
                    <a:pt x="7" y="398"/>
                    <a:pt x="7" y="398"/>
                    <a:pt x="7" y="398"/>
                  </a:cubicBezTo>
                  <a:cubicBezTo>
                    <a:pt x="8" y="399"/>
                    <a:pt x="8" y="399"/>
                    <a:pt x="8" y="399"/>
                  </a:cubicBezTo>
                  <a:cubicBezTo>
                    <a:pt x="8" y="399"/>
                    <a:pt x="8" y="399"/>
                    <a:pt x="8" y="399"/>
                  </a:cubicBezTo>
                  <a:cubicBezTo>
                    <a:pt x="10" y="400"/>
                    <a:pt x="10" y="400"/>
                    <a:pt x="10" y="400"/>
                  </a:cubicBezTo>
                  <a:cubicBezTo>
                    <a:pt x="10" y="400"/>
                    <a:pt x="10" y="400"/>
                    <a:pt x="10" y="400"/>
                  </a:cubicBezTo>
                  <a:cubicBezTo>
                    <a:pt x="10" y="400"/>
                    <a:pt x="10" y="400"/>
                    <a:pt x="10" y="400"/>
                  </a:cubicBezTo>
                  <a:cubicBezTo>
                    <a:pt x="12" y="401"/>
                    <a:pt x="12" y="401"/>
                    <a:pt x="12" y="401"/>
                  </a:cubicBezTo>
                  <a:cubicBezTo>
                    <a:pt x="20" y="403"/>
                    <a:pt x="20" y="403"/>
                    <a:pt x="20" y="403"/>
                  </a:cubicBezTo>
                  <a:cubicBezTo>
                    <a:pt x="18" y="403"/>
                    <a:pt x="18" y="403"/>
                    <a:pt x="18" y="403"/>
                  </a:cubicBezTo>
                  <a:lnTo>
                    <a:pt x="16" y="401"/>
                  </a:lnTo>
                  <a:close/>
                </a:path>
              </a:pathLst>
            </a:custGeom>
            <a:solidFill>
              <a:srgbClr val="22676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3" name="Freeform 14"/>
            <p:cNvSpPr>
              <a:spLocks/>
            </p:cNvSpPr>
            <p:nvPr/>
          </p:nvSpPr>
          <p:spPr bwMode="auto">
            <a:xfrm>
              <a:off x="2956910" y="499887"/>
              <a:ext cx="3210710" cy="5593067"/>
            </a:xfrm>
            <a:custGeom>
              <a:avLst/>
              <a:gdLst>
                <a:gd name="T0" fmla="*/ 13 w 355"/>
                <a:gd name="T1" fmla="*/ 3 h 618"/>
                <a:gd name="T2" fmla="*/ 16 w 355"/>
                <a:gd name="T3" fmla="*/ 2 h 618"/>
                <a:gd name="T4" fmla="*/ 37 w 355"/>
                <a:gd name="T5" fmla="*/ 9 h 618"/>
                <a:gd name="T6" fmla="*/ 231 w 355"/>
                <a:gd name="T7" fmla="*/ 179 h 618"/>
                <a:gd name="T8" fmla="*/ 327 w 355"/>
                <a:gd name="T9" fmla="*/ 82 h 618"/>
                <a:gd name="T10" fmla="*/ 329 w 355"/>
                <a:gd name="T11" fmla="*/ 79 h 618"/>
                <a:gd name="T12" fmla="*/ 331 w 355"/>
                <a:gd name="T13" fmla="*/ 78 h 618"/>
                <a:gd name="T14" fmla="*/ 331 w 355"/>
                <a:gd name="T15" fmla="*/ 78 h 618"/>
                <a:gd name="T16" fmla="*/ 350 w 355"/>
                <a:gd name="T17" fmla="*/ 86 h 618"/>
                <a:gd name="T18" fmla="*/ 352 w 355"/>
                <a:gd name="T19" fmla="*/ 107 h 618"/>
                <a:gd name="T20" fmla="*/ 241 w 355"/>
                <a:gd name="T21" fmla="*/ 229 h 618"/>
                <a:gd name="T22" fmla="*/ 237 w 355"/>
                <a:gd name="T23" fmla="*/ 590 h 618"/>
                <a:gd name="T24" fmla="*/ 236 w 355"/>
                <a:gd name="T25" fmla="*/ 595 h 618"/>
                <a:gd name="T26" fmla="*/ 235 w 355"/>
                <a:gd name="T27" fmla="*/ 598 h 618"/>
                <a:gd name="T28" fmla="*/ 221 w 355"/>
                <a:gd name="T29" fmla="*/ 611 h 618"/>
                <a:gd name="T30" fmla="*/ 200 w 355"/>
                <a:gd name="T31" fmla="*/ 611 h 618"/>
                <a:gd name="T32" fmla="*/ 198 w 355"/>
                <a:gd name="T33" fmla="*/ 610 h 618"/>
                <a:gd name="T34" fmla="*/ 195 w 355"/>
                <a:gd name="T35" fmla="*/ 607 h 618"/>
                <a:gd name="T36" fmla="*/ 192 w 355"/>
                <a:gd name="T37" fmla="*/ 604 h 618"/>
                <a:gd name="T38" fmla="*/ 190 w 355"/>
                <a:gd name="T39" fmla="*/ 599 h 618"/>
                <a:gd name="T40" fmla="*/ 190 w 355"/>
                <a:gd name="T41" fmla="*/ 594 h 618"/>
                <a:gd name="T42" fmla="*/ 190 w 355"/>
                <a:gd name="T43" fmla="*/ 581 h 618"/>
                <a:gd name="T44" fmla="*/ 192 w 355"/>
                <a:gd name="T45" fmla="*/ 393 h 618"/>
                <a:gd name="T46" fmla="*/ 191 w 355"/>
                <a:gd name="T47" fmla="*/ 393 h 618"/>
                <a:gd name="T48" fmla="*/ 190 w 355"/>
                <a:gd name="T49" fmla="*/ 393 h 618"/>
                <a:gd name="T50" fmla="*/ 189 w 355"/>
                <a:gd name="T51" fmla="*/ 393 h 618"/>
                <a:gd name="T52" fmla="*/ 188 w 355"/>
                <a:gd name="T53" fmla="*/ 393 h 618"/>
                <a:gd name="T54" fmla="*/ 186 w 355"/>
                <a:gd name="T55" fmla="*/ 393 h 618"/>
                <a:gd name="T56" fmla="*/ 186 w 355"/>
                <a:gd name="T57" fmla="*/ 393 h 618"/>
                <a:gd name="T58" fmla="*/ 186 w 355"/>
                <a:gd name="T59" fmla="*/ 393 h 618"/>
                <a:gd name="T60" fmla="*/ 186 w 355"/>
                <a:gd name="T61" fmla="*/ 394 h 618"/>
                <a:gd name="T62" fmla="*/ 183 w 355"/>
                <a:gd name="T63" fmla="*/ 588 h 618"/>
                <a:gd name="T64" fmla="*/ 183 w 355"/>
                <a:gd name="T65" fmla="*/ 593 h 618"/>
                <a:gd name="T66" fmla="*/ 183 w 355"/>
                <a:gd name="T67" fmla="*/ 597 h 618"/>
                <a:gd name="T68" fmla="*/ 169 w 355"/>
                <a:gd name="T69" fmla="*/ 615 h 618"/>
                <a:gd name="T70" fmla="*/ 144 w 355"/>
                <a:gd name="T71" fmla="*/ 616 h 618"/>
                <a:gd name="T72" fmla="*/ 142 w 355"/>
                <a:gd name="T73" fmla="*/ 616 h 618"/>
                <a:gd name="T74" fmla="*/ 138 w 355"/>
                <a:gd name="T75" fmla="*/ 612 h 618"/>
                <a:gd name="T76" fmla="*/ 136 w 355"/>
                <a:gd name="T77" fmla="*/ 611 h 618"/>
                <a:gd name="T78" fmla="*/ 135 w 355"/>
                <a:gd name="T79" fmla="*/ 608 h 618"/>
                <a:gd name="T80" fmla="*/ 134 w 355"/>
                <a:gd name="T81" fmla="*/ 606 h 618"/>
                <a:gd name="T82" fmla="*/ 133 w 355"/>
                <a:gd name="T83" fmla="*/ 604 h 618"/>
                <a:gd name="T84" fmla="*/ 133 w 355"/>
                <a:gd name="T85" fmla="*/ 601 h 618"/>
                <a:gd name="T86" fmla="*/ 133 w 355"/>
                <a:gd name="T87" fmla="*/ 599 h 618"/>
                <a:gd name="T88" fmla="*/ 141 w 355"/>
                <a:gd name="T89" fmla="*/ 214 h 618"/>
                <a:gd name="T90" fmla="*/ 140 w 355"/>
                <a:gd name="T91" fmla="*/ 213 h 618"/>
                <a:gd name="T92" fmla="*/ 4 w 355"/>
                <a:gd name="T93" fmla="*/ 31 h 618"/>
                <a:gd name="T94" fmla="*/ 3 w 355"/>
                <a:gd name="T95" fmla="*/ 28 h 618"/>
                <a:gd name="T96" fmla="*/ 1 w 355"/>
                <a:gd name="T97" fmla="*/ 24 h 618"/>
                <a:gd name="T98" fmla="*/ 0 w 355"/>
                <a:gd name="T99" fmla="*/ 19 h 618"/>
                <a:gd name="T100" fmla="*/ 0 w 355"/>
                <a:gd name="T101" fmla="*/ 17 h 618"/>
                <a:gd name="T102" fmla="*/ 0 w 355"/>
                <a:gd name="T103" fmla="*/ 15 h 618"/>
                <a:gd name="T104" fmla="*/ 2 w 355"/>
                <a:gd name="T105" fmla="*/ 11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55" h="618">
                  <a:moveTo>
                    <a:pt x="2" y="11"/>
                  </a:moveTo>
                  <a:cubicBezTo>
                    <a:pt x="3" y="9"/>
                    <a:pt x="6" y="7"/>
                    <a:pt x="13" y="3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20" y="0"/>
                    <a:pt x="25" y="1"/>
                    <a:pt x="30" y="3"/>
                  </a:cubicBezTo>
                  <a:cubicBezTo>
                    <a:pt x="33" y="5"/>
                    <a:pt x="35" y="7"/>
                    <a:pt x="37" y="9"/>
                  </a:cubicBezTo>
                  <a:cubicBezTo>
                    <a:pt x="37" y="9"/>
                    <a:pt x="151" y="165"/>
                    <a:pt x="152" y="166"/>
                  </a:cubicBezTo>
                  <a:cubicBezTo>
                    <a:pt x="236" y="180"/>
                    <a:pt x="228" y="179"/>
                    <a:pt x="231" y="179"/>
                  </a:cubicBezTo>
                  <a:cubicBezTo>
                    <a:pt x="234" y="180"/>
                    <a:pt x="234" y="180"/>
                    <a:pt x="234" y="180"/>
                  </a:cubicBezTo>
                  <a:cubicBezTo>
                    <a:pt x="234" y="179"/>
                    <a:pt x="326" y="82"/>
                    <a:pt x="327" y="82"/>
                  </a:cubicBezTo>
                  <a:cubicBezTo>
                    <a:pt x="329" y="79"/>
                    <a:pt x="329" y="79"/>
                    <a:pt x="329" y="79"/>
                  </a:cubicBezTo>
                  <a:cubicBezTo>
                    <a:pt x="329" y="79"/>
                    <a:pt x="329" y="79"/>
                    <a:pt x="329" y="79"/>
                  </a:cubicBezTo>
                  <a:cubicBezTo>
                    <a:pt x="330" y="78"/>
                    <a:pt x="330" y="78"/>
                    <a:pt x="330" y="78"/>
                  </a:cubicBezTo>
                  <a:cubicBezTo>
                    <a:pt x="331" y="78"/>
                    <a:pt x="331" y="78"/>
                    <a:pt x="331" y="78"/>
                  </a:cubicBezTo>
                  <a:cubicBezTo>
                    <a:pt x="331" y="78"/>
                    <a:pt x="331" y="78"/>
                    <a:pt x="331" y="78"/>
                  </a:cubicBezTo>
                  <a:cubicBezTo>
                    <a:pt x="331" y="78"/>
                    <a:pt x="331" y="78"/>
                    <a:pt x="331" y="78"/>
                  </a:cubicBezTo>
                  <a:cubicBezTo>
                    <a:pt x="333" y="76"/>
                    <a:pt x="337" y="76"/>
                    <a:pt x="340" y="77"/>
                  </a:cubicBezTo>
                  <a:cubicBezTo>
                    <a:pt x="343" y="78"/>
                    <a:pt x="346" y="81"/>
                    <a:pt x="350" y="86"/>
                  </a:cubicBezTo>
                  <a:cubicBezTo>
                    <a:pt x="352" y="89"/>
                    <a:pt x="353" y="91"/>
                    <a:pt x="354" y="96"/>
                  </a:cubicBezTo>
                  <a:cubicBezTo>
                    <a:pt x="355" y="100"/>
                    <a:pt x="354" y="104"/>
                    <a:pt x="352" y="107"/>
                  </a:cubicBezTo>
                  <a:cubicBezTo>
                    <a:pt x="351" y="108"/>
                    <a:pt x="351" y="108"/>
                    <a:pt x="351" y="108"/>
                  </a:cubicBezTo>
                  <a:cubicBezTo>
                    <a:pt x="241" y="229"/>
                    <a:pt x="241" y="229"/>
                    <a:pt x="241" y="229"/>
                  </a:cubicBezTo>
                  <a:cubicBezTo>
                    <a:pt x="237" y="520"/>
                    <a:pt x="237" y="520"/>
                    <a:pt x="237" y="520"/>
                  </a:cubicBezTo>
                  <a:cubicBezTo>
                    <a:pt x="237" y="590"/>
                    <a:pt x="237" y="590"/>
                    <a:pt x="237" y="590"/>
                  </a:cubicBezTo>
                  <a:cubicBezTo>
                    <a:pt x="236" y="592"/>
                    <a:pt x="236" y="592"/>
                    <a:pt x="236" y="592"/>
                  </a:cubicBezTo>
                  <a:cubicBezTo>
                    <a:pt x="236" y="595"/>
                    <a:pt x="236" y="595"/>
                    <a:pt x="236" y="595"/>
                  </a:cubicBezTo>
                  <a:cubicBezTo>
                    <a:pt x="235" y="597"/>
                    <a:pt x="235" y="597"/>
                    <a:pt x="235" y="597"/>
                  </a:cubicBezTo>
                  <a:cubicBezTo>
                    <a:pt x="235" y="598"/>
                    <a:pt x="235" y="598"/>
                    <a:pt x="235" y="598"/>
                  </a:cubicBezTo>
                  <a:cubicBezTo>
                    <a:pt x="234" y="601"/>
                    <a:pt x="232" y="604"/>
                    <a:pt x="230" y="606"/>
                  </a:cubicBezTo>
                  <a:cubicBezTo>
                    <a:pt x="227" y="608"/>
                    <a:pt x="224" y="610"/>
                    <a:pt x="221" y="611"/>
                  </a:cubicBezTo>
                  <a:cubicBezTo>
                    <a:pt x="210" y="612"/>
                    <a:pt x="204" y="612"/>
                    <a:pt x="202" y="612"/>
                  </a:cubicBezTo>
                  <a:cubicBezTo>
                    <a:pt x="200" y="611"/>
                    <a:pt x="200" y="611"/>
                    <a:pt x="200" y="611"/>
                  </a:cubicBezTo>
                  <a:cubicBezTo>
                    <a:pt x="200" y="611"/>
                    <a:pt x="200" y="611"/>
                    <a:pt x="200" y="611"/>
                  </a:cubicBezTo>
                  <a:cubicBezTo>
                    <a:pt x="198" y="610"/>
                    <a:pt x="198" y="610"/>
                    <a:pt x="198" y="610"/>
                  </a:cubicBezTo>
                  <a:cubicBezTo>
                    <a:pt x="196" y="609"/>
                    <a:pt x="196" y="609"/>
                    <a:pt x="196" y="609"/>
                  </a:cubicBezTo>
                  <a:cubicBezTo>
                    <a:pt x="195" y="607"/>
                    <a:pt x="195" y="607"/>
                    <a:pt x="195" y="607"/>
                  </a:cubicBezTo>
                  <a:cubicBezTo>
                    <a:pt x="193" y="606"/>
                    <a:pt x="193" y="606"/>
                    <a:pt x="193" y="606"/>
                  </a:cubicBezTo>
                  <a:cubicBezTo>
                    <a:pt x="192" y="604"/>
                    <a:pt x="192" y="604"/>
                    <a:pt x="192" y="604"/>
                  </a:cubicBezTo>
                  <a:cubicBezTo>
                    <a:pt x="191" y="601"/>
                    <a:pt x="191" y="601"/>
                    <a:pt x="191" y="601"/>
                  </a:cubicBezTo>
                  <a:cubicBezTo>
                    <a:pt x="190" y="599"/>
                    <a:pt x="190" y="599"/>
                    <a:pt x="190" y="599"/>
                  </a:cubicBezTo>
                  <a:cubicBezTo>
                    <a:pt x="190" y="596"/>
                    <a:pt x="190" y="596"/>
                    <a:pt x="190" y="596"/>
                  </a:cubicBezTo>
                  <a:cubicBezTo>
                    <a:pt x="190" y="594"/>
                    <a:pt x="190" y="594"/>
                    <a:pt x="190" y="594"/>
                  </a:cubicBezTo>
                  <a:cubicBezTo>
                    <a:pt x="190" y="589"/>
                    <a:pt x="190" y="589"/>
                    <a:pt x="190" y="589"/>
                  </a:cubicBezTo>
                  <a:cubicBezTo>
                    <a:pt x="190" y="581"/>
                    <a:pt x="190" y="581"/>
                    <a:pt x="190" y="581"/>
                  </a:cubicBezTo>
                  <a:cubicBezTo>
                    <a:pt x="191" y="501"/>
                    <a:pt x="192" y="425"/>
                    <a:pt x="193" y="393"/>
                  </a:cubicBezTo>
                  <a:cubicBezTo>
                    <a:pt x="192" y="393"/>
                    <a:pt x="192" y="393"/>
                    <a:pt x="192" y="393"/>
                  </a:cubicBezTo>
                  <a:cubicBezTo>
                    <a:pt x="192" y="393"/>
                    <a:pt x="192" y="393"/>
                    <a:pt x="192" y="393"/>
                  </a:cubicBezTo>
                  <a:cubicBezTo>
                    <a:pt x="191" y="393"/>
                    <a:pt x="191" y="393"/>
                    <a:pt x="191" y="393"/>
                  </a:cubicBezTo>
                  <a:cubicBezTo>
                    <a:pt x="190" y="393"/>
                    <a:pt x="190" y="393"/>
                    <a:pt x="190" y="393"/>
                  </a:cubicBezTo>
                  <a:cubicBezTo>
                    <a:pt x="190" y="393"/>
                    <a:pt x="190" y="393"/>
                    <a:pt x="190" y="393"/>
                  </a:cubicBezTo>
                  <a:cubicBezTo>
                    <a:pt x="189" y="393"/>
                    <a:pt x="189" y="393"/>
                    <a:pt x="189" y="393"/>
                  </a:cubicBezTo>
                  <a:cubicBezTo>
                    <a:pt x="189" y="393"/>
                    <a:pt x="189" y="393"/>
                    <a:pt x="189" y="393"/>
                  </a:cubicBezTo>
                  <a:cubicBezTo>
                    <a:pt x="188" y="393"/>
                    <a:pt x="188" y="393"/>
                    <a:pt x="188" y="393"/>
                  </a:cubicBezTo>
                  <a:cubicBezTo>
                    <a:pt x="188" y="393"/>
                    <a:pt x="188" y="393"/>
                    <a:pt x="188" y="393"/>
                  </a:cubicBezTo>
                  <a:cubicBezTo>
                    <a:pt x="187" y="393"/>
                    <a:pt x="187" y="393"/>
                    <a:pt x="187" y="393"/>
                  </a:cubicBezTo>
                  <a:cubicBezTo>
                    <a:pt x="186" y="393"/>
                    <a:pt x="186" y="393"/>
                    <a:pt x="186" y="393"/>
                  </a:cubicBezTo>
                  <a:cubicBezTo>
                    <a:pt x="186" y="393"/>
                    <a:pt x="186" y="393"/>
                    <a:pt x="186" y="393"/>
                  </a:cubicBezTo>
                  <a:cubicBezTo>
                    <a:pt x="186" y="393"/>
                    <a:pt x="186" y="393"/>
                    <a:pt x="186" y="393"/>
                  </a:cubicBezTo>
                  <a:cubicBezTo>
                    <a:pt x="186" y="393"/>
                    <a:pt x="186" y="393"/>
                    <a:pt x="186" y="393"/>
                  </a:cubicBezTo>
                  <a:cubicBezTo>
                    <a:pt x="186" y="393"/>
                    <a:pt x="186" y="393"/>
                    <a:pt x="186" y="393"/>
                  </a:cubicBezTo>
                  <a:cubicBezTo>
                    <a:pt x="186" y="394"/>
                    <a:pt x="186" y="394"/>
                    <a:pt x="186" y="394"/>
                  </a:cubicBezTo>
                  <a:cubicBezTo>
                    <a:pt x="186" y="394"/>
                    <a:pt x="186" y="394"/>
                    <a:pt x="186" y="394"/>
                  </a:cubicBezTo>
                  <a:cubicBezTo>
                    <a:pt x="185" y="447"/>
                    <a:pt x="183" y="578"/>
                    <a:pt x="183" y="587"/>
                  </a:cubicBezTo>
                  <a:cubicBezTo>
                    <a:pt x="183" y="588"/>
                    <a:pt x="183" y="588"/>
                    <a:pt x="183" y="588"/>
                  </a:cubicBezTo>
                  <a:cubicBezTo>
                    <a:pt x="183" y="592"/>
                    <a:pt x="183" y="592"/>
                    <a:pt x="183" y="592"/>
                  </a:cubicBezTo>
                  <a:cubicBezTo>
                    <a:pt x="183" y="593"/>
                    <a:pt x="183" y="593"/>
                    <a:pt x="183" y="593"/>
                  </a:cubicBezTo>
                  <a:cubicBezTo>
                    <a:pt x="183" y="595"/>
                    <a:pt x="183" y="595"/>
                    <a:pt x="183" y="595"/>
                  </a:cubicBezTo>
                  <a:cubicBezTo>
                    <a:pt x="183" y="597"/>
                    <a:pt x="183" y="597"/>
                    <a:pt x="183" y="597"/>
                  </a:cubicBezTo>
                  <a:cubicBezTo>
                    <a:pt x="182" y="599"/>
                    <a:pt x="182" y="599"/>
                    <a:pt x="182" y="599"/>
                  </a:cubicBezTo>
                  <a:cubicBezTo>
                    <a:pt x="180" y="607"/>
                    <a:pt x="176" y="612"/>
                    <a:pt x="169" y="615"/>
                  </a:cubicBezTo>
                  <a:cubicBezTo>
                    <a:pt x="168" y="616"/>
                    <a:pt x="162" y="617"/>
                    <a:pt x="151" y="617"/>
                  </a:cubicBezTo>
                  <a:cubicBezTo>
                    <a:pt x="149" y="618"/>
                    <a:pt x="146" y="617"/>
                    <a:pt x="144" y="616"/>
                  </a:cubicBezTo>
                  <a:cubicBezTo>
                    <a:pt x="144" y="616"/>
                    <a:pt x="144" y="616"/>
                    <a:pt x="144" y="616"/>
                  </a:cubicBezTo>
                  <a:cubicBezTo>
                    <a:pt x="142" y="616"/>
                    <a:pt x="142" y="616"/>
                    <a:pt x="142" y="616"/>
                  </a:cubicBezTo>
                  <a:cubicBezTo>
                    <a:pt x="140" y="614"/>
                    <a:pt x="140" y="614"/>
                    <a:pt x="140" y="614"/>
                  </a:cubicBezTo>
                  <a:cubicBezTo>
                    <a:pt x="138" y="612"/>
                    <a:pt x="138" y="612"/>
                    <a:pt x="138" y="612"/>
                  </a:cubicBezTo>
                  <a:cubicBezTo>
                    <a:pt x="136" y="611"/>
                    <a:pt x="136" y="611"/>
                    <a:pt x="136" y="611"/>
                  </a:cubicBezTo>
                  <a:cubicBezTo>
                    <a:pt x="136" y="611"/>
                    <a:pt x="136" y="611"/>
                    <a:pt x="136" y="611"/>
                  </a:cubicBezTo>
                  <a:cubicBezTo>
                    <a:pt x="135" y="609"/>
                    <a:pt x="135" y="609"/>
                    <a:pt x="135" y="609"/>
                  </a:cubicBezTo>
                  <a:cubicBezTo>
                    <a:pt x="135" y="608"/>
                    <a:pt x="135" y="608"/>
                    <a:pt x="135" y="608"/>
                  </a:cubicBezTo>
                  <a:cubicBezTo>
                    <a:pt x="134" y="606"/>
                    <a:pt x="134" y="606"/>
                    <a:pt x="134" y="606"/>
                  </a:cubicBezTo>
                  <a:cubicBezTo>
                    <a:pt x="134" y="606"/>
                    <a:pt x="134" y="606"/>
                    <a:pt x="134" y="606"/>
                  </a:cubicBezTo>
                  <a:cubicBezTo>
                    <a:pt x="133" y="604"/>
                    <a:pt x="133" y="604"/>
                    <a:pt x="133" y="604"/>
                  </a:cubicBezTo>
                  <a:cubicBezTo>
                    <a:pt x="133" y="604"/>
                    <a:pt x="133" y="604"/>
                    <a:pt x="133" y="604"/>
                  </a:cubicBezTo>
                  <a:cubicBezTo>
                    <a:pt x="133" y="603"/>
                    <a:pt x="133" y="603"/>
                    <a:pt x="133" y="603"/>
                  </a:cubicBezTo>
                  <a:cubicBezTo>
                    <a:pt x="133" y="601"/>
                    <a:pt x="133" y="601"/>
                    <a:pt x="133" y="601"/>
                  </a:cubicBezTo>
                  <a:cubicBezTo>
                    <a:pt x="133" y="601"/>
                    <a:pt x="133" y="601"/>
                    <a:pt x="133" y="601"/>
                  </a:cubicBezTo>
                  <a:cubicBezTo>
                    <a:pt x="133" y="599"/>
                    <a:pt x="133" y="599"/>
                    <a:pt x="133" y="599"/>
                  </a:cubicBezTo>
                  <a:cubicBezTo>
                    <a:pt x="133" y="594"/>
                    <a:pt x="133" y="594"/>
                    <a:pt x="133" y="594"/>
                  </a:cubicBezTo>
                  <a:cubicBezTo>
                    <a:pt x="133" y="580"/>
                    <a:pt x="140" y="226"/>
                    <a:pt x="141" y="214"/>
                  </a:cubicBezTo>
                  <a:cubicBezTo>
                    <a:pt x="141" y="213"/>
                    <a:pt x="141" y="213"/>
                    <a:pt x="141" y="213"/>
                  </a:cubicBezTo>
                  <a:cubicBezTo>
                    <a:pt x="140" y="213"/>
                    <a:pt x="140" y="213"/>
                    <a:pt x="140" y="213"/>
                  </a:cubicBezTo>
                  <a:cubicBezTo>
                    <a:pt x="137" y="209"/>
                    <a:pt x="11" y="40"/>
                    <a:pt x="5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2" y="26"/>
                    <a:pt x="2" y="26"/>
                    <a:pt x="2" y="26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2" y="11"/>
                    <a:pt x="2" y="11"/>
                    <a:pt x="2" y="11"/>
                  </a:cubicBezTo>
                  <a:close/>
                </a:path>
              </a:pathLst>
            </a:custGeom>
            <a:solidFill>
              <a:srgbClr val="08C0D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4" name="Freeform 15"/>
            <p:cNvSpPr>
              <a:spLocks/>
            </p:cNvSpPr>
            <p:nvPr/>
          </p:nvSpPr>
          <p:spPr bwMode="auto">
            <a:xfrm>
              <a:off x="7977023" y="2609280"/>
              <a:ext cx="55404" cy="768895"/>
            </a:xfrm>
            <a:custGeom>
              <a:avLst/>
              <a:gdLst>
                <a:gd name="T0" fmla="*/ 4 w 6"/>
                <a:gd name="T1" fmla="*/ 4 h 85"/>
                <a:gd name="T2" fmla="*/ 4 w 6"/>
                <a:gd name="T3" fmla="*/ 4 h 85"/>
                <a:gd name="T4" fmla="*/ 0 w 6"/>
                <a:gd name="T5" fmla="*/ 0 h 85"/>
                <a:gd name="T6" fmla="*/ 0 w 6"/>
                <a:gd name="T7" fmla="*/ 4 h 85"/>
                <a:gd name="T8" fmla="*/ 2 w 6"/>
                <a:gd name="T9" fmla="*/ 80 h 85"/>
                <a:gd name="T10" fmla="*/ 6 w 6"/>
                <a:gd name="T11" fmla="*/ 83 h 85"/>
                <a:gd name="T12" fmla="*/ 4 w 6"/>
                <a:gd name="T13" fmla="*/ 4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85">
                  <a:moveTo>
                    <a:pt x="4" y="4"/>
                  </a:moveTo>
                  <a:cubicBezTo>
                    <a:pt x="4" y="4"/>
                    <a:pt x="4" y="4"/>
                    <a:pt x="4" y="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85"/>
                    <a:pt x="2" y="75"/>
                    <a:pt x="2" y="80"/>
                  </a:cubicBezTo>
                  <a:cubicBezTo>
                    <a:pt x="6" y="83"/>
                    <a:pt x="6" y="83"/>
                    <a:pt x="6" y="83"/>
                  </a:cubicBezTo>
                  <a:cubicBezTo>
                    <a:pt x="6" y="82"/>
                    <a:pt x="4" y="17"/>
                    <a:pt x="4" y="4"/>
                  </a:cubicBezTo>
                  <a:close/>
                </a:path>
              </a:pathLst>
            </a:custGeom>
            <a:solidFill>
              <a:srgbClr val="A2A2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5" name="Freeform 16"/>
            <p:cNvSpPr>
              <a:spLocks/>
            </p:cNvSpPr>
            <p:nvPr/>
          </p:nvSpPr>
          <p:spPr bwMode="auto">
            <a:xfrm>
              <a:off x="7154076" y="1368779"/>
              <a:ext cx="886459" cy="824298"/>
            </a:xfrm>
            <a:custGeom>
              <a:avLst/>
              <a:gdLst>
                <a:gd name="T0" fmla="*/ 97 w 98"/>
                <a:gd name="T1" fmla="*/ 26 h 91"/>
                <a:gd name="T2" fmla="*/ 97 w 98"/>
                <a:gd name="T3" fmla="*/ 26 h 91"/>
                <a:gd name="T4" fmla="*/ 87 w 98"/>
                <a:gd name="T5" fmla="*/ 0 h 91"/>
                <a:gd name="T6" fmla="*/ 89 w 98"/>
                <a:gd name="T7" fmla="*/ 2 h 91"/>
                <a:gd name="T8" fmla="*/ 89 w 98"/>
                <a:gd name="T9" fmla="*/ 3 h 91"/>
                <a:gd name="T10" fmla="*/ 89 w 98"/>
                <a:gd name="T11" fmla="*/ 3 h 91"/>
                <a:gd name="T12" fmla="*/ 93 w 98"/>
                <a:gd name="T13" fmla="*/ 28 h 91"/>
                <a:gd name="T14" fmla="*/ 90 w 98"/>
                <a:gd name="T15" fmla="*/ 46 h 91"/>
                <a:gd name="T16" fmla="*/ 78 w 98"/>
                <a:gd name="T17" fmla="*/ 62 h 91"/>
                <a:gd name="T18" fmla="*/ 78 w 98"/>
                <a:gd name="T19" fmla="*/ 61 h 91"/>
                <a:gd name="T20" fmla="*/ 7 w 98"/>
                <a:gd name="T21" fmla="*/ 79 h 91"/>
                <a:gd name="T22" fmla="*/ 5 w 98"/>
                <a:gd name="T23" fmla="*/ 77 h 91"/>
                <a:gd name="T24" fmla="*/ 2 w 98"/>
                <a:gd name="T25" fmla="*/ 75 h 91"/>
                <a:gd name="T26" fmla="*/ 0 w 98"/>
                <a:gd name="T27" fmla="*/ 73 h 91"/>
                <a:gd name="T28" fmla="*/ 5 w 98"/>
                <a:gd name="T29" fmla="*/ 78 h 91"/>
                <a:gd name="T30" fmla="*/ 7 w 98"/>
                <a:gd name="T31" fmla="*/ 79 h 91"/>
                <a:gd name="T32" fmla="*/ 10 w 98"/>
                <a:gd name="T33" fmla="*/ 82 h 91"/>
                <a:gd name="T34" fmla="*/ 22 w 98"/>
                <a:gd name="T35" fmla="*/ 88 h 91"/>
                <a:gd name="T36" fmla="*/ 32 w 98"/>
                <a:gd name="T37" fmla="*/ 90 h 91"/>
                <a:gd name="T38" fmla="*/ 76 w 98"/>
                <a:gd name="T39" fmla="*/ 75 h 91"/>
                <a:gd name="T40" fmla="*/ 97 w 98"/>
                <a:gd name="T41" fmla="*/ 26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8" h="91">
                  <a:moveTo>
                    <a:pt x="97" y="26"/>
                  </a:moveTo>
                  <a:cubicBezTo>
                    <a:pt x="97" y="26"/>
                    <a:pt x="97" y="26"/>
                    <a:pt x="97" y="26"/>
                  </a:cubicBezTo>
                  <a:cubicBezTo>
                    <a:pt x="95" y="13"/>
                    <a:pt x="93" y="10"/>
                    <a:pt x="87" y="0"/>
                  </a:cubicBezTo>
                  <a:cubicBezTo>
                    <a:pt x="89" y="2"/>
                    <a:pt x="89" y="2"/>
                    <a:pt x="89" y="2"/>
                  </a:cubicBezTo>
                  <a:cubicBezTo>
                    <a:pt x="89" y="3"/>
                    <a:pt x="89" y="3"/>
                    <a:pt x="89" y="3"/>
                  </a:cubicBezTo>
                  <a:cubicBezTo>
                    <a:pt x="89" y="3"/>
                    <a:pt x="89" y="3"/>
                    <a:pt x="89" y="3"/>
                  </a:cubicBezTo>
                  <a:cubicBezTo>
                    <a:pt x="94" y="16"/>
                    <a:pt x="94" y="27"/>
                    <a:pt x="93" y="28"/>
                  </a:cubicBezTo>
                  <a:cubicBezTo>
                    <a:pt x="93" y="33"/>
                    <a:pt x="93" y="36"/>
                    <a:pt x="90" y="46"/>
                  </a:cubicBezTo>
                  <a:cubicBezTo>
                    <a:pt x="87" y="53"/>
                    <a:pt x="83" y="56"/>
                    <a:pt x="78" y="62"/>
                  </a:cubicBezTo>
                  <a:cubicBezTo>
                    <a:pt x="78" y="61"/>
                    <a:pt x="78" y="61"/>
                    <a:pt x="78" y="61"/>
                  </a:cubicBezTo>
                  <a:cubicBezTo>
                    <a:pt x="55" y="87"/>
                    <a:pt x="30" y="90"/>
                    <a:pt x="7" y="79"/>
                  </a:cubicBezTo>
                  <a:cubicBezTo>
                    <a:pt x="5" y="77"/>
                    <a:pt x="5" y="77"/>
                    <a:pt x="5" y="77"/>
                  </a:cubicBezTo>
                  <a:cubicBezTo>
                    <a:pt x="2" y="75"/>
                    <a:pt x="2" y="75"/>
                    <a:pt x="2" y="75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5" y="78"/>
                    <a:pt x="5" y="78"/>
                    <a:pt x="5" y="78"/>
                  </a:cubicBezTo>
                  <a:cubicBezTo>
                    <a:pt x="7" y="79"/>
                    <a:pt x="7" y="79"/>
                    <a:pt x="7" y="79"/>
                  </a:cubicBezTo>
                  <a:cubicBezTo>
                    <a:pt x="10" y="82"/>
                    <a:pt x="10" y="82"/>
                    <a:pt x="10" y="82"/>
                  </a:cubicBezTo>
                  <a:cubicBezTo>
                    <a:pt x="14" y="85"/>
                    <a:pt x="16" y="85"/>
                    <a:pt x="22" y="88"/>
                  </a:cubicBezTo>
                  <a:cubicBezTo>
                    <a:pt x="24" y="88"/>
                    <a:pt x="26" y="89"/>
                    <a:pt x="32" y="90"/>
                  </a:cubicBezTo>
                  <a:cubicBezTo>
                    <a:pt x="50" y="91"/>
                    <a:pt x="63" y="87"/>
                    <a:pt x="76" y="75"/>
                  </a:cubicBezTo>
                  <a:cubicBezTo>
                    <a:pt x="93" y="61"/>
                    <a:pt x="98" y="45"/>
                    <a:pt x="97" y="26"/>
                  </a:cubicBezTo>
                  <a:close/>
                </a:path>
              </a:pathLst>
            </a:custGeom>
            <a:solidFill>
              <a:srgbClr val="A2A2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6" name="Freeform 17"/>
            <p:cNvSpPr>
              <a:spLocks/>
            </p:cNvSpPr>
            <p:nvPr/>
          </p:nvSpPr>
          <p:spPr bwMode="auto">
            <a:xfrm>
              <a:off x="7506767" y="4536246"/>
              <a:ext cx="45945" cy="0"/>
            </a:xfrm>
            <a:custGeom>
              <a:avLst/>
              <a:gdLst>
                <a:gd name="T0" fmla="*/ 0 w 34"/>
                <a:gd name="T1" fmla="*/ 0 w 34"/>
                <a:gd name="T2" fmla="*/ 7 w 34"/>
                <a:gd name="T3" fmla="*/ 14 w 34"/>
                <a:gd name="T4" fmla="*/ 14 w 34"/>
                <a:gd name="T5" fmla="*/ 20 w 34"/>
                <a:gd name="T6" fmla="*/ 20 w 34"/>
                <a:gd name="T7" fmla="*/ 27 w 34"/>
                <a:gd name="T8" fmla="*/ 34 w 34"/>
                <a:gd name="T9" fmla="*/ 34 w 34"/>
                <a:gd name="T10" fmla="*/ 34 w 34"/>
                <a:gd name="T11" fmla="*/ 34 w 34"/>
                <a:gd name="T12" fmla="*/ 27 w 34"/>
                <a:gd name="T13" fmla="*/ 27 w 34"/>
                <a:gd name="T14" fmla="*/ 20 w 34"/>
                <a:gd name="T15" fmla="*/ 20 w 34"/>
                <a:gd name="T16" fmla="*/ 14 w 34"/>
                <a:gd name="T17" fmla="*/ 14 w 34"/>
                <a:gd name="T18" fmla="*/ 7 w 34"/>
                <a:gd name="T19" fmla="*/ 7 w 34"/>
                <a:gd name="T20" fmla="*/ 0 w 34"/>
                <a:gd name="T21" fmla="*/ 0 w 3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  <a:cxn ang="0">
                  <a:pos x="T18" y="0"/>
                </a:cxn>
                <a:cxn ang="0">
                  <a:pos x="T19" y="0"/>
                </a:cxn>
                <a:cxn ang="0">
                  <a:pos x="T20" y="0"/>
                </a:cxn>
                <a:cxn ang="0">
                  <a:pos x="T21" y="0"/>
                </a:cxn>
              </a:cxnLst>
              <a:rect l="0" t="0" r="r" b="b"/>
              <a:pathLst>
                <a:path w="34">
                  <a:moveTo>
                    <a:pt x="0" y="0"/>
                  </a:moveTo>
                  <a:lnTo>
                    <a:pt x="0" y="0"/>
                  </a:lnTo>
                  <a:lnTo>
                    <a:pt x="7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7" y="0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2A2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7" name="Freeform 18"/>
            <p:cNvSpPr>
              <a:spLocks/>
            </p:cNvSpPr>
            <p:nvPr/>
          </p:nvSpPr>
          <p:spPr bwMode="auto">
            <a:xfrm>
              <a:off x="7489201" y="4563273"/>
              <a:ext cx="9460" cy="263506"/>
            </a:xfrm>
            <a:custGeom>
              <a:avLst/>
              <a:gdLst>
                <a:gd name="T0" fmla="*/ 0 w 7"/>
                <a:gd name="T1" fmla="*/ 0 h 195"/>
                <a:gd name="T2" fmla="*/ 0 w 7"/>
                <a:gd name="T3" fmla="*/ 41 h 195"/>
                <a:gd name="T4" fmla="*/ 0 w 7"/>
                <a:gd name="T5" fmla="*/ 87 h 195"/>
                <a:gd name="T6" fmla="*/ 0 w 7"/>
                <a:gd name="T7" fmla="*/ 141 h 195"/>
                <a:gd name="T8" fmla="*/ 7 w 7"/>
                <a:gd name="T9" fmla="*/ 154 h 195"/>
                <a:gd name="T10" fmla="*/ 7 w 7"/>
                <a:gd name="T11" fmla="*/ 181 h 195"/>
                <a:gd name="T12" fmla="*/ 7 w 7"/>
                <a:gd name="T13" fmla="*/ 195 h 195"/>
                <a:gd name="T14" fmla="*/ 7 w 7"/>
                <a:gd name="T15" fmla="*/ 154 h 195"/>
                <a:gd name="T16" fmla="*/ 0 w 7"/>
                <a:gd name="T17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195">
                  <a:moveTo>
                    <a:pt x="0" y="0"/>
                  </a:moveTo>
                  <a:lnTo>
                    <a:pt x="0" y="41"/>
                  </a:lnTo>
                  <a:lnTo>
                    <a:pt x="0" y="87"/>
                  </a:lnTo>
                  <a:lnTo>
                    <a:pt x="0" y="141"/>
                  </a:lnTo>
                  <a:lnTo>
                    <a:pt x="7" y="154"/>
                  </a:lnTo>
                  <a:lnTo>
                    <a:pt x="7" y="181"/>
                  </a:lnTo>
                  <a:lnTo>
                    <a:pt x="7" y="195"/>
                  </a:lnTo>
                  <a:lnTo>
                    <a:pt x="7" y="1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2A2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8" name="Freeform 19"/>
            <p:cNvSpPr>
              <a:spLocks/>
            </p:cNvSpPr>
            <p:nvPr/>
          </p:nvSpPr>
          <p:spPr bwMode="auto">
            <a:xfrm>
              <a:off x="6096001" y="1170137"/>
              <a:ext cx="1031049" cy="1067534"/>
            </a:xfrm>
            <a:custGeom>
              <a:avLst/>
              <a:gdLst>
                <a:gd name="T0" fmla="*/ 112 w 114"/>
                <a:gd name="T1" fmla="*/ 116 h 118"/>
                <a:gd name="T2" fmla="*/ 8 w 114"/>
                <a:gd name="T3" fmla="*/ 9 h 118"/>
                <a:gd name="T4" fmla="*/ 8 w 114"/>
                <a:gd name="T5" fmla="*/ 9 h 118"/>
                <a:gd name="T6" fmla="*/ 9 w 114"/>
                <a:gd name="T7" fmla="*/ 10 h 118"/>
                <a:gd name="T8" fmla="*/ 11 w 114"/>
                <a:gd name="T9" fmla="*/ 12 h 118"/>
                <a:gd name="T10" fmla="*/ 11 w 114"/>
                <a:gd name="T11" fmla="*/ 13 h 118"/>
                <a:gd name="T12" fmla="*/ 110 w 114"/>
                <a:gd name="T13" fmla="*/ 115 h 118"/>
                <a:gd name="T14" fmla="*/ 113 w 114"/>
                <a:gd name="T15" fmla="*/ 118 h 118"/>
                <a:gd name="T16" fmla="*/ 113 w 114"/>
                <a:gd name="T17" fmla="*/ 118 h 118"/>
                <a:gd name="T18" fmla="*/ 114 w 114"/>
                <a:gd name="T19" fmla="*/ 118 h 118"/>
                <a:gd name="T20" fmla="*/ 112 w 114"/>
                <a:gd name="T21" fmla="*/ 116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4" h="118">
                  <a:moveTo>
                    <a:pt x="112" y="116"/>
                  </a:moveTo>
                  <a:cubicBezTo>
                    <a:pt x="0" y="0"/>
                    <a:pt x="22" y="22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4" y="16"/>
                    <a:pt x="107" y="112"/>
                    <a:pt x="110" y="115"/>
                  </a:cubicBezTo>
                  <a:cubicBezTo>
                    <a:pt x="113" y="118"/>
                    <a:pt x="113" y="118"/>
                    <a:pt x="113" y="118"/>
                  </a:cubicBezTo>
                  <a:cubicBezTo>
                    <a:pt x="113" y="118"/>
                    <a:pt x="113" y="118"/>
                    <a:pt x="113" y="118"/>
                  </a:cubicBezTo>
                  <a:cubicBezTo>
                    <a:pt x="114" y="118"/>
                    <a:pt x="114" y="118"/>
                    <a:pt x="114" y="118"/>
                  </a:cubicBezTo>
                  <a:lnTo>
                    <a:pt x="112" y="116"/>
                  </a:lnTo>
                  <a:close/>
                </a:path>
              </a:pathLst>
            </a:custGeom>
            <a:solidFill>
              <a:srgbClr val="A2A2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9" name="Freeform 20"/>
            <p:cNvSpPr>
              <a:spLocks/>
            </p:cNvSpPr>
            <p:nvPr/>
          </p:nvSpPr>
          <p:spPr bwMode="auto">
            <a:xfrm>
              <a:off x="7977023" y="979602"/>
              <a:ext cx="1312121" cy="1666164"/>
            </a:xfrm>
            <a:custGeom>
              <a:avLst/>
              <a:gdLst>
                <a:gd name="T0" fmla="*/ 145 w 145"/>
                <a:gd name="T1" fmla="*/ 8 h 184"/>
                <a:gd name="T2" fmla="*/ 143 w 145"/>
                <a:gd name="T3" fmla="*/ 0 h 184"/>
                <a:gd name="T4" fmla="*/ 144 w 145"/>
                <a:gd name="T5" fmla="*/ 2 h 184"/>
                <a:gd name="T6" fmla="*/ 144 w 145"/>
                <a:gd name="T7" fmla="*/ 2 h 184"/>
                <a:gd name="T8" fmla="*/ 143 w 145"/>
                <a:gd name="T9" fmla="*/ 4 h 184"/>
                <a:gd name="T10" fmla="*/ 143 w 145"/>
                <a:gd name="T11" fmla="*/ 4 h 184"/>
                <a:gd name="T12" fmla="*/ 143 w 145"/>
                <a:gd name="T13" fmla="*/ 6 h 184"/>
                <a:gd name="T14" fmla="*/ 142 w 145"/>
                <a:gd name="T15" fmla="*/ 8 h 184"/>
                <a:gd name="T16" fmla="*/ 141 w 145"/>
                <a:gd name="T17" fmla="*/ 10 h 184"/>
                <a:gd name="T18" fmla="*/ 140 w 145"/>
                <a:gd name="T19" fmla="*/ 12 h 184"/>
                <a:gd name="T20" fmla="*/ 136 w 145"/>
                <a:gd name="T21" fmla="*/ 16 h 184"/>
                <a:gd name="T22" fmla="*/ 136 w 145"/>
                <a:gd name="T23" fmla="*/ 16 h 184"/>
                <a:gd name="T24" fmla="*/ 26 w 145"/>
                <a:gd name="T25" fmla="*/ 149 h 184"/>
                <a:gd name="T26" fmla="*/ 0 w 145"/>
                <a:gd name="T27" fmla="*/ 180 h 184"/>
                <a:gd name="T28" fmla="*/ 4 w 145"/>
                <a:gd name="T29" fmla="*/ 184 h 184"/>
                <a:gd name="T30" fmla="*/ 136 w 145"/>
                <a:gd name="T31" fmla="*/ 25 h 184"/>
                <a:gd name="T32" fmla="*/ 138 w 145"/>
                <a:gd name="T33" fmla="*/ 23 h 184"/>
                <a:gd name="T34" fmla="*/ 138 w 145"/>
                <a:gd name="T35" fmla="*/ 23 h 184"/>
                <a:gd name="T36" fmla="*/ 141 w 145"/>
                <a:gd name="T37" fmla="*/ 19 h 184"/>
                <a:gd name="T38" fmla="*/ 142 w 145"/>
                <a:gd name="T39" fmla="*/ 17 h 184"/>
                <a:gd name="T40" fmla="*/ 143 w 145"/>
                <a:gd name="T41" fmla="*/ 16 h 184"/>
                <a:gd name="T42" fmla="*/ 144 w 145"/>
                <a:gd name="T43" fmla="*/ 14 h 184"/>
                <a:gd name="T44" fmla="*/ 144 w 145"/>
                <a:gd name="T45" fmla="*/ 14 h 184"/>
                <a:gd name="T46" fmla="*/ 144 w 145"/>
                <a:gd name="T47" fmla="*/ 13 h 184"/>
                <a:gd name="T48" fmla="*/ 144 w 145"/>
                <a:gd name="T49" fmla="*/ 12 h 184"/>
                <a:gd name="T50" fmla="*/ 145 w 145"/>
                <a:gd name="T51" fmla="*/ 10 h 184"/>
                <a:gd name="T52" fmla="*/ 145 w 145"/>
                <a:gd name="T53" fmla="*/ 8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45" h="184">
                  <a:moveTo>
                    <a:pt x="145" y="8"/>
                  </a:moveTo>
                  <a:cubicBezTo>
                    <a:pt x="143" y="0"/>
                    <a:pt x="143" y="0"/>
                    <a:pt x="143" y="0"/>
                  </a:cubicBezTo>
                  <a:cubicBezTo>
                    <a:pt x="144" y="2"/>
                    <a:pt x="144" y="2"/>
                    <a:pt x="144" y="2"/>
                  </a:cubicBezTo>
                  <a:cubicBezTo>
                    <a:pt x="144" y="2"/>
                    <a:pt x="144" y="2"/>
                    <a:pt x="144" y="2"/>
                  </a:cubicBezTo>
                  <a:cubicBezTo>
                    <a:pt x="143" y="4"/>
                    <a:pt x="143" y="4"/>
                    <a:pt x="143" y="4"/>
                  </a:cubicBezTo>
                  <a:cubicBezTo>
                    <a:pt x="143" y="4"/>
                    <a:pt x="143" y="4"/>
                    <a:pt x="143" y="4"/>
                  </a:cubicBezTo>
                  <a:cubicBezTo>
                    <a:pt x="143" y="6"/>
                    <a:pt x="143" y="6"/>
                    <a:pt x="143" y="6"/>
                  </a:cubicBezTo>
                  <a:cubicBezTo>
                    <a:pt x="142" y="8"/>
                    <a:pt x="142" y="8"/>
                    <a:pt x="142" y="8"/>
                  </a:cubicBezTo>
                  <a:cubicBezTo>
                    <a:pt x="141" y="10"/>
                    <a:pt x="141" y="10"/>
                    <a:pt x="141" y="10"/>
                  </a:cubicBezTo>
                  <a:cubicBezTo>
                    <a:pt x="140" y="12"/>
                    <a:pt x="140" y="12"/>
                    <a:pt x="140" y="12"/>
                  </a:cubicBezTo>
                  <a:cubicBezTo>
                    <a:pt x="136" y="16"/>
                    <a:pt x="136" y="16"/>
                    <a:pt x="136" y="16"/>
                  </a:cubicBezTo>
                  <a:cubicBezTo>
                    <a:pt x="136" y="16"/>
                    <a:pt x="136" y="16"/>
                    <a:pt x="136" y="16"/>
                  </a:cubicBezTo>
                  <a:cubicBezTo>
                    <a:pt x="26" y="149"/>
                    <a:pt x="26" y="149"/>
                    <a:pt x="26" y="149"/>
                  </a:cubicBezTo>
                  <a:cubicBezTo>
                    <a:pt x="21" y="154"/>
                    <a:pt x="14" y="164"/>
                    <a:pt x="0" y="180"/>
                  </a:cubicBezTo>
                  <a:cubicBezTo>
                    <a:pt x="4" y="184"/>
                    <a:pt x="4" y="184"/>
                    <a:pt x="4" y="184"/>
                  </a:cubicBezTo>
                  <a:cubicBezTo>
                    <a:pt x="5" y="183"/>
                    <a:pt x="133" y="28"/>
                    <a:pt x="136" y="25"/>
                  </a:cubicBezTo>
                  <a:cubicBezTo>
                    <a:pt x="138" y="23"/>
                    <a:pt x="138" y="23"/>
                    <a:pt x="138" y="23"/>
                  </a:cubicBezTo>
                  <a:cubicBezTo>
                    <a:pt x="138" y="23"/>
                    <a:pt x="138" y="23"/>
                    <a:pt x="138" y="23"/>
                  </a:cubicBezTo>
                  <a:cubicBezTo>
                    <a:pt x="141" y="19"/>
                    <a:pt x="141" y="19"/>
                    <a:pt x="141" y="19"/>
                  </a:cubicBezTo>
                  <a:cubicBezTo>
                    <a:pt x="142" y="17"/>
                    <a:pt x="142" y="17"/>
                    <a:pt x="142" y="17"/>
                  </a:cubicBezTo>
                  <a:cubicBezTo>
                    <a:pt x="143" y="16"/>
                    <a:pt x="143" y="16"/>
                    <a:pt x="143" y="16"/>
                  </a:cubicBezTo>
                  <a:cubicBezTo>
                    <a:pt x="144" y="14"/>
                    <a:pt x="144" y="14"/>
                    <a:pt x="144" y="14"/>
                  </a:cubicBezTo>
                  <a:cubicBezTo>
                    <a:pt x="144" y="14"/>
                    <a:pt x="144" y="14"/>
                    <a:pt x="144" y="14"/>
                  </a:cubicBezTo>
                  <a:cubicBezTo>
                    <a:pt x="144" y="13"/>
                    <a:pt x="144" y="13"/>
                    <a:pt x="144" y="13"/>
                  </a:cubicBezTo>
                  <a:cubicBezTo>
                    <a:pt x="144" y="12"/>
                    <a:pt x="144" y="12"/>
                    <a:pt x="144" y="12"/>
                  </a:cubicBezTo>
                  <a:cubicBezTo>
                    <a:pt x="145" y="10"/>
                    <a:pt x="145" y="10"/>
                    <a:pt x="145" y="10"/>
                  </a:cubicBezTo>
                  <a:lnTo>
                    <a:pt x="145" y="8"/>
                  </a:lnTo>
                  <a:close/>
                </a:path>
              </a:pathLst>
            </a:custGeom>
            <a:solidFill>
              <a:srgbClr val="9B4F0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0" name="Freeform 21"/>
            <p:cNvSpPr>
              <a:spLocks/>
            </p:cNvSpPr>
            <p:nvPr/>
          </p:nvSpPr>
          <p:spPr bwMode="auto">
            <a:xfrm>
              <a:off x="7995941" y="3333582"/>
              <a:ext cx="641872" cy="1212124"/>
            </a:xfrm>
            <a:custGeom>
              <a:avLst/>
              <a:gdLst>
                <a:gd name="T0" fmla="*/ 67 w 71"/>
                <a:gd name="T1" fmla="*/ 122 h 134"/>
                <a:gd name="T2" fmla="*/ 4 w 71"/>
                <a:gd name="T3" fmla="*/ 3 h 134"/>
                <a:gd name="T4" fmla="*/ 0 w 71"/>
                <a:gd name="T5" fmla="*/ 0 h 134"/>
                <a:gd name="T6" fmla="*/ 64 w 71"/>
                <a:gd name="T7" fmla="*/ 120 h 134"/>
                <a:gd name="T8" fmla="*/ 64 w 71"/>
                <a:gd name="T9" fmla="*/ 121 h 134"/>
                <a:gd name="T10" fmla="*/ 65 w 71"/>
                <a:gd name="T11" fmla="*/ 121 h 134"/>
                <a:gd name="T12" fmla="*/ 63 w 71"/>
                <a:gd name="T13" fmla="*/ 122 h 134"/>
                <a:gd name="T14" fmla="*/ 43 w 71"/>
                <a:gd name="T15" fmla="*/ 133 h 134"/>
                <a:gd name="T16" fmla="*/ 3 w 71"/>
                <a:gd name="T17" fmla="*/ 133 h 134"/>
                <a:gd name="T18" fmla="*/ 38 w 71"/>
                <a:gd name="T19" fmla="*/ 133 h 134"/>
                <a:gd name="T20" fmla="*/ 39 w 71"/>
                <a:gd name="T21" fmla="*/ 133 h 134"/>
                <a:gd name="T22" fmla="*/ 61 w 71"/>
                <a:gd name="T23" fmla="*/ 133 h 134"/>
                <a:gd name="T24" fmla="*/ 62 w 71"/>
                <a:gd name="T25" fmla="*/ 132 h 134"/>
                <a:gd name="T26" fmla="*/ 66 w 71"/>
                <a:gd name="T27" fmla="*/ 129 h 134"/>
                <a:gd name="T28" fmla="*/ 66 w 71"/>
                <a:gd name="T29" fmla="*/ 129 h 134"/>
                <a:gd name="T30" fmla="*/ 68 w 71"/>
                <a:gd name="T31" fmla="*/ 124 h 134"/>
                <a:gd name="T32" fmla="*/ 68 w 71"/>
                <a:gd name="T33" fmla="*/ 123 h 134"/>
                <a:gd name="T34" fmla="*/ 67 w 71"/>
                <a:gd name="T35" fmla="*/ 122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1" h="134">
                  <a:moveTo>
                    <a:pt x="67" y="122"/>
                  </a:moveTo>
                  <a:cubicBezTo>
                    <a:pt x="67" y="120"/>
                    <a:pt x="71" y="128"/>
                    <a:pt x="4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16"/>
                    <a:pt x="64" y="120"/>
                    <a:pt x="64" y="120"/>
                  </a:cubicBezTo>
                  <a:cubicBezTo>
                    <a:pt x="64" y="121"/>
                    <a:pt x="64" y="121"/>
                    <a:pt x="64" y="121"/>
                  </a:cubicBezTo>
                  <a:cubicBezTo>
                    <a:pt x="65" y="121"/>
                    <a:pt x="65" y="121"/>
                    <a:pt x="65" y="121"/>
                  </a:cubicBezTo>
                  <a:cubicBezTo>
                    <a:pt x="63" y="122"/>
                    <a:pt x="63" y="122"/>
                    <a:pt x="63" y="122"/>
                  </a:cubicBezTo>
                  <a:cubicBezTo>
                    <a:pt x="65" y="134"/>
                    <a:pt x="54" y="133"/>
                    <a:pt x="43" y="133"/>
                  </a:cubicBezTo>
                  <a:cubicBezTo>
                    <a:pt x="20" y="133"/>
                    <a:pt x="3" y="133"/>
                    <a:pt x="3" y="133"/>
                  </a:cubicBezTo>
                  <a:cubicBezTo>
                    <a:pt x="10" y="133"/>
                    <a:pt x="2" y="133"/>
                    <a:pt x="38" y="133"/>
                  </a:cubicBezTo>
                  <a:cubicBezTo>
                    <a:pt x="39" y="133"/>
                    <a:pt x="39" y="133"/>
                    <a:pt x="39" y="133"/>
                  </a:cubicBezTo>
                  <a:cubicBezTo>
                    <a:pt x="60" y="133"/>
                    <a:pt x="59" y="133"/>
                    <a:pt x="61" y="133"/>
                  </a:cubicBezTo>
                  <a:cubicBezTo>
                    <a:pt x="62" y="132"/>
                    <a:pt x="62" y="132"/>
                    <a:pt x="62" y="132"/>
                  </a:cubicBezTo>
                  <a:cubicBezTo>
                    <a:pt x="64" y="132"/>
                    <a:pt x="65" y="131"/>
                    <a:pt x="66" y="129"/>
                  </a:cubicBezTo>
                  <a:cubicBezTo>
                    <a:pt x="66" y="129"/>
                    <a:pt x="66" y="129"/>
                    <a:pt x="66" y="129"/>
                  </a:cubicBezTo>
                  <a:cubicBezTo>
                    <a:pt x="67" y="127"/>
                    <a:pt x="68" y="126"/>
                    <a:pt x="68" y="124"/>
                  </a:cubicBezTo>
                  <a:cubicBezTo>
                    <a:pt x="68" y="123"/>
                    <a:pt x="68" y="123"/>
                    <a:pt x="68" y="123"/>
                  </a:cubicBezTo>
                  <a:lnTo>
                    <a:pt x="67" y="122"/>
                  </a:lnTo>
                  <a:close/>
                </a:path>
              </a:pathLst>
            </a:custGeom>
            <a:solidFill>
              <a:srgbClr val="9B4F0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1" name="Freeform 22"/>
            <p:cNvSpPr>
              <a:spLocks/>
            </p:cNvSpPr>
            <p:nvPr/>
          </p:nvSpPr>
          <p:spPr bwMode="auto">
            <a:xfrm>
              <a:off x="7995941" y="4536246"/>
              <a:ext cx="81079" cy="1556708"/>
            </a:xfrm>
            <a:custGeom>
              <a:avLst/>
              <a:gdLst>
                <a:gd name="T0" fmla="*/ 9 w 9"/>
                <a:gd name="T1" fmla="*/ 151 h 172"/>
                <a:gd name="T2" fmla="*/ 6 w 9"/>
                <a:gd name="T3" fmla="*/ 0 h 172"/>
                <a:gd name="T4" fmla="*/ 3 w 9"/>
                <a:gd name="T5" fmla="*/ 0 h 172"/>
                <a:gd name="T6" fmla="*/ 2 w 9"/>
                <a:gd name="T7" fmla="*/ 0 h 172"/>
                <a:gd name="T8" fmla="*/ 5 w 9"/>
                <a:gd name="T9" fmla="*/ 154 h 172"/>
                <a:gd name="T10" fmla="*/ 5 w 9"/>
                <a:gd name="T11" fmla="*/ 159 h 172"/>
                <a:gd name="T12" fmla="*/ 5 w 9"/>
                <a:gd name="T13" fmla="*/ 161 h 172"/>
                <a:gd name="T14" fmla="*/ 5 w 9"/>
                <a:gd name="T15" fmla="*/ 164 h 172"/>
                <a:gd name="T16" fmla="*/ 4 w 9"/>
                <a:gd name="T17" fmla="*/ 166 h 172"/>
                <a:gd name="T18" fmla="*/ 3 w 9"/>
                <a:gd name="T19" fmla="*/ 168 h 172"/>
                <a:gd name="T20" fmla="*/ 1 w 9"/>
                <a:gd name="T21" fmla="*/ 170 h 172"/>
                <a:gd name="T22" fmla="*/ 0 w 9"/>
                <a:gd name="T23" fmla="*/ 172 h 172"/>
                <a:gd name="T24" fmla="*/ 1 w 9"/>
                <a:gd name="T25" fmla="*/ 172 h 172"/>
                <a:gd name="T26" fmla="*/ 1 w 9"/>
                <a:gd name="T27" fmla="*/ 171 h 172"/>
                <a:gd name="T28" fmla="*/ 1 w 9"/>
                <a:gd name="T29" fmla="*/ 171 h 172"/>
                <a:gd name="T30" fmla="*/ 1 w 9"/>
                <a:gd name="T31" fmla="*/ 171 h 172"/>
                <a:gd name="T32" fmla="*/ 1 w 9"/>
                <a:gd name="T33" fmla="*/ 171 h 172"/>
                <a:gd name="T34" fmla="*/ 1 w 9"/>
                <a:gd name="T35" fmla="*/ 171 h 172"/>
                <a:gd name="T36" fmla="*/ 2 w 9"/>
                <a:gd name="T37" fmla="*/ 171 h 172"/>
                <a:gd name="T38" fmla="*/ 2 w 9"/>
                <a:gd name="T39" fmla="*/ 171 h 172"/>
                <a:gd name="T40" fmla="*/ 3 w 9"/>
                <a:gd name="T41" fmla="*/ 170 h 172"/>
                <a:gd name="T42" fmla="*/ 3 w 9"/>
                <a:gd name="T43" fmla="*/ 169 h 172"/>
                <a:gd name="T44" fmla="*/ 3 w 9"/>
                <a:gd name="T45" fmla="*/ 169 h 172"/>
                <a:gd name="T46" fmla="*/ 4 w 9"/>
                <a:gd name="T47" fmla="*/ 169 h 172"/>
                <a:gd name="T48" fmla="*/ 5 w 9"/>
                <a:gd name="T49" fmla="*/ 168 h 172"/>
                <a:gd name="T50" fmla="*/ 5 w 9"/>
                <a:gd name="T51" fmla="*/ 167 h 172"/>
                <a:gd name="T52" fmla="*/ 6 w 9"/>
                <a:gd name="T53" fmla="*/ 167 h 172"/>
                <a:gd name="T54" fmla="*/ 7 w 9"/>
                <a:gd name="T55" fmla="*/ 165 h 172"/>
                <a:gd name="T56" fmla="*/ 8 w 9"/>
                <a:gd name="T57" fmla="*/ 164 h 172"/>
                <a:gd name="T58" fmla="*/ 8 w 9"/>
                <a:gd name="T59" fmla="*/ 163 h 172"/>
                <a:gd name="T60" fmla="*/ 8 w 9"/>
                <a:gd name="T61" fmla="*/ 161 h 172"/>
                <a:gd name="T62" fmla="*/ 8 w 9"/>
                <a:gd name="T63" fmla="*/ 161 h 172"/>
                <a:gd name="T64" fmla="*/ 9 w 9"/>
                <a:gd name="T65" fmla="*/ 158 h 172"/>
                <a:gd name="T66" fmla="*/ 9 w 9"/>
                <a:gd name="T67" fmla="*/ 156 h 172"/>
                <a:gd name="T68" fmla="*/ 9 w 9"/>
                <a:gd name="T69" fmla="*/ 151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" h="172">
                  <a:moveTo>
                    <a:pt x="9" y="151"/>
                  </a:moveTo>
                  <a:cubicBezTo>
                    <a:pt x="9" y="131"/>
                    <a:pt x="6" y="12"/>
                    <a:pt x="6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5" y="148"/>
                    <a:pt x="5" y="154"/>
                  </a:cubicBezTo>
                  <a:cubicBezTo>
                    <a:pt x="5" y="159"/>
                    <a:pt x="5" y="159"/>
                    <a:pt x="5" y="159"/>
                  </a:cubicBezTo>
                  <a:cubicBezTo>
                    <a:pt x="5" y="161"/>
                    <a:pt x="5" y="161"/>
                    <a:pt x="5" y="161"/>
                  </a:cubicBezTo>
                  <a:cubicBezTo>
                    <a:pt x="5" y="164"/>
                    <a:pt x="5" y="164"/>
                    <a:pt x="5" y="164"/>
                  </a:cubicBezTo>
                  <a:cubicBezTo>
                    <a:pt x="4" y="166"/>
                    <a:pt x="4" y="166"/>
                    <a:pt x="4" y="166"/>
                  </a:cubicBezTo>
                  <a:cubicBezTo>
                    <a:pt x="3" y="168"/>
                    <a:pt x="3" y="168"/>
                    <a:pt x="3" y="168"/>
                  </a:cubicBezTo>
                  <a:cubicBezTo>
                    <a:pt x="1" y="170"/>
                    <a:pt x="1" y="170"/>
                    <a:pt x="1" y="170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" y="172"/>
                    <a:pt x="1" y="172"/>
                    <a:pt x="1" y="172"/>
                  </a:cubicBezTo>
                  <a:cubicBezTo>
                    <a:pt x="1" y="171"/>
                    <a:pt x="1" y="171"/>
                    <a:pt x="1" y="171"/>
                  </a:cubicBezTo>
                  <a:cubicBezTo>
                    <a:pt x="1" y="171"/>
                    <a:pt x="1" y="171"/>
                    <a:pt x="1" y="171"/>
                  </a:cubicBezTo>
                  <a:cubicBezTo>
                    <a:pt x="1" y="171"/>
                    <a:pt x="1" y="171"/>
                    <a:pt x="1" y="171"/>
                  </a:cubicBezTo>
                  <a:cubicBezTo>
                    <a:pt x="1" y="171"/>
                    <a:pt x="1" y="171"/>
                    <a:pt x="1" y="171"/>
                  </a:cubicBezTo>
                  <a:cubicBezTo>
                    <a:pt x="1" y="171"/>
                    <a:pt x="1" y="171"/>
                    <a:pt x="1" y="171"/>
                  </a:cubicBezTo>
                  <a:cubicBezTo>
                    <a:pt x="2" y="171"/>
                    <a:pt x="2" y="171"/>
                    <a:pt x="2" y="171"/>
                  </a:cubicBezTo>
                  <a:cubicBezTo>
                    <a:pt x="2" y="171"/>
                    <a:pt x="2" y="171"/>
                    <a:pt x="2" y="171"/>
                  </a:cubicBezTo>
                  <a:cubicBezTo>
                    <a:pt x="3" y="170"/>
                    <a:pt x="3" y="170"/>
                    <a:pt x="3" y="170"/>
                  </a:cubicBezTo>
                  <a:cubicBezTo>
                    <a:pt x="3" y="169"/>
                    <a:pt x="3" y="169"/>
                    <a:pt x="3" y="169"/>
                  </a:cubicBezTo>
                  <a:cubicBezTo>
                    <a:pt x="3" y="169"/>
                    <a:pt x="3" y="169"/>
                    <a:pt x="3" y="169"/>
                  </a:cubicBezTo>
                  <a:cubicBezTo>
                    <a:pt x="4" y="169"/>
                    <a:pt x="4" y="169"/>
                    <a:pt x="4" y="169"/>
                  </a:cubicBezTo>
                  <a:cubicBezTo>
                    <a:pt x="5" y="168"/>
                    <a:pt x="5" y="168"/>
                    <a:pt x="5" y="168"/>
                  </a:cubicBezTo>
                  <a:cubicBezTo>
                    <a:pt x="5" y="167"/>
                    <a:pt x="5" y="167"/>
                    <a:pt x="5" y="167"/>
                  </a:cubicBezTo>
                  <a:cubicBezTo>
                    <a:pt x="6" y="167"/>
                    <a:pt x="6" y="167"/>
                    <a:pt x="6" y="167"/>
                  </a:cubicBezTo>
                  <a:cubicBezTo>
                    <a:pt x="7" y="165"/>
                    <a:pt x="7" y="165"/>
                    <a:pt x="7" y="165"/>
                  </a:cubicBezTo>
                  <a:cubicBezTo>
                    <a:pt x="8" y="164"/>
                    <a:pt x="8" y="164"/>
                    <a:pt x="8" y="164"/>
                  </a:cubicBezTo>
                  <a:cubicBezTo>
                    <a:pt x="8" y="163"/>
                    <a:pt x="8" y="163"/>
                    <a:pt x="8" y="163"/>
                  </a:cubicBezTo>
                  <a:cubicBezTo>
                    <a:pt x="8" y="161"/>
                    <a:pt x="8" y="161"/>
                    <a:pt x="8" y="161"/>
                  </a:cubicBezTo>
                  <a:cubicBezTo>
                    <a:pt x="8" y="161"/>
                    <a:pt x="8" y="161"/>
                    <a:pt x="8" y="161"/>
                  </a:cubicBezTo>
                  <a:cubicBezTo>
                    <a:pt x="9" y="158"/>
                    <a:pt x="9" y="158"/>
                    <a:pt x="9" y="158"/>
                  </a:cubicBezTo>
                  <a:cubicBezTo>
                    <a:pt x="9" y="156"/>
                    <a:pt x="9" y="156"/>
                    <a:pt x="9" y="156"/>
                  </a:cubicBezTo>
                  <a:lnTo>
                    <a:pt x="9" y="151"/>
                  </a:lnTo>
                  <a:close/>
                </a:path>
              </a:pathLst>
            </a:custGeom>
            <a:solidFill>
              <a:srgbClr val="A2A2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" name="Freeform 23"/>
            <p:cNvSpPr>
              <a:spLocks/>
            </p:cNvSpPr>
            <p:nvPr/>
          </p:nvSpPr>
          <p:spPr bwMode="auto">
            <a:xfrm>
              <a:off x="7443256" y="4536246"/>
              <a:ext cx="109456" cy="1539141"/>
            </a:xfrm>
            <a:custGeom>
              <a:avLst/>
              <a:gdLst>
                <a:gd name="T0" fmla="*/ 10 w 12"/>
                <a:gd name="T1" fmla="*/ 3 h 170"/>
                <a:gd name="T2" fmla="*/ 10 w 12"/>
                <a:gd name="T3" fmla="*/ 0 h 170"/>
                <a:gd name="T4" fmla="*/ 10 w 12"/>
                <a:gd name="T5" fmla="*/ 0 h 170"/>
                <a:gd name="T6" fmla="*/ 6 w 12"/>
                <a:gd name="T7" fmla="*/ 0 h 170"/>
                <a:gd name="T8" fmla="*/ 5 w 12"/>
                <a:gd name="T9" fmla="*/ 0 h 170"/>
                <a:gd name="T10" fmla="*/ 5 w 12"/>
                <a:gd name="T11" fmla="*/ 3 h 170"/>
                <a:gd name="T12" fmla="*/ 5 w 12"/>
                <a:gd name="T13" fmla="*/ 3 h 170"/>
                <a:gd name="T14" fmla="*/ 7 w 12"/>
                <a:gd name="T15" fmla="*/ 156 h 170"/>
                <a:gd name="T16" fmla="*/ 7 w 12"/>
                <a:gd name="T17" fmla="*/ 158 h 170"/>
                <a:gd name="T18" fmla="*/ 7 w 12"/>
                <a:gd name="T19" fmla="*/ 161 h 170"/>
                <a:gd name="T20" fmla="*/ 6 w 12"/>
                <a:gd name="T21" fmla="*/ 163 h 170"/>
                <a:gd name="T22" fmla="*/ 5 w 12"/>
                <a:gd name="T23" fmla="*/ 165 h 170"/>
                <a:gd name="T24" fmla="*/ 4 w 12"/>
                <a:gd name="T25" fmla="*/ 167 h 170"/>
                <a:gd name="T26" fmla="*/ 2 w 12"/>
                <a:gd name="T27" fmla="*/ 169 h 170"/>
                <a:gd name="T28" fmla="*/ 0 w 12"/>
                <a:gd name="T29" fmla="*/ 170 h 170"/>
                <a:gd name="T30" fmla="*/ 1 w 12"/>
                <a:gd name="T31" fmla="*/ 170 h 170"/>
                <a:gd name="T32" fmla="*/ 1 w 12"/>
                <a:gd name="T33" fmla="*/ 170 h 170"/>
                <a:gd name="T34" fmla="*/ 1 w 12"/>
                <a:gd name="T35" fmla="*/ 170 h 170"/>
                <a:gd name="T36" fmla="*/ 1 w 12"/>
                <a:gd name="T37" fmla="*/ 170 h 170"/>
                <a:gd name="T38" fmla="*/ 2 w 12"/>
                <a:gd name="T39" fmla="*/ 170 h 170"/>
                <a:gd name="T40" fmla="*/ 2 w 12"/>
                <a:gd name="T41" fmla="*/ 170 h 170"/>
                <a:gd name="T42" fmla="*/ 2 w 12"/>
                <a:gd name="T43" fmla="*/ 170 h 170"/>
                <a:gd name="T44" fmla="*/ 2 w 12"/>
                <a:gd name="T45" fmla="*/ 170 h 170"/>
                <a:gd name="T46" fmla="*/ 2 w 12"/>
                <a:gd name="T47" fmla="*/ 169 h 170"/>
                <a:gd name="T48" fmla="*/ 2 w 12"/>
                <a:gd name="T49" fmla="*/ 169 h 170"/>
                <a:gd name="T50" fmla="*/ 2 w 12"/>
                <a:gd name="T51" fmla="*/ 169 h 170"/>
                <a:gd name="T52" fmla="*/ 2 w 12"/>
                <a:gd name="T53" fmla="*/ 169 h 170"/>
                <a:gd name="T54" fmla="*/ 2 w 12"/>
                <a:gd name="T55" fmla="*/ 169 h 170"/>
                <a:gd name="T56" fmla="*/ 2 w 12"/>
                <a:gd name="T57" fmla="*/ 169 h 170"/>
                <a:gd name="T58" fmla="*/ 2 w 12"/>
                <a:gd name="T59" fmla="*/ 169 h 170"/>
                <a:gd name="T60" fmla="*/ 2 w 12"/>
                <a:gd name="T61" fmla="*/ 169 h 170"/>
                <a:gd name="T62" fmla="*/ 2 w 12"/>
                <a:gd name="T63" fmla="*/ 169 h 170"/>
                <a:gd name="T64" fmla="*/ 3 w 12"/>
                <a:gd name="T65" fmla="*/ 169 h 170"/>
                <a:gd name="T66" fmla="*/ 3 w 12"/>
                <a:gd name="T67" fmla="*/ 169 h 170"/>
                <a:gd name="T68" fmla="*/ 3 w 12"/>
                <a:gd name="T69" fmla="*/ 169 h 170"/>
                <a:gd name="T70" fmla="*/ 3 w 12"/>
                <a:gd name="T71" fmla="*/ 169 h 170"/>
                <a:gd name="T72" fmla="*/ 3 w 12"/>
                <a:gd name="T73" fmla="*/ 169 h 170"/>
                <a:gd name="T74" fmla="*/ 3 w 12"/>
                <a:gd name="T75" fmla="*/ 169 h 170"/>
                <a:gd name="T76" fmla="*/ 4 w 12"/>
                <a:gd name="T77" fmla="*/ 168 h 170"/>
                <a:gd name="T78" fmla="*/ 4 w 12"/>
                <a:gd name="T79" fmla="*/ 168 h 170"/>
                <a:gd name="T80" fmla="*/ 5 w 12"/>
                <a:gd name="T81" fmla="*/ 168 h 170"/>
                <a:gd name="T82" fmla="*/ 5 w 12"/>
                <a:gd name="T83" fmla="*/ 168 h 170"/>
                <a:gd name="T84" fmla="*/ 5 w 12"/>
                <a:gd name="T85" fmla="*/ 168 h 170"/>
                <a:gd name="T86" fmla="*/ 5 w 12"/>
                <a:gd name="T87" fmla="*/ 168 h 170"/>
                <a:gd name="T88" fmla="*/ 5 w 12"/>
                <a:gd name="T89" fmla="*/ 167 h 170"/>
                <a:gd name="T90" fmla="*/ 5 w 12"/>
                <a:gd name="T91" fmla="*/ 167 h 170"/>
                <a:gd name="T92" fmla="*/ 5 w 12"/>
                <a:gd name="T93" fmla="*/ 167 h 170"/>
                <a:gd name="T94" fmla="*/ 5 w 12"/>
                <a:gd name="T95" fmla="*/ 167 h 170"/>
                <a:gd name="T96" fmla="*/ 7 w 12"/>
                <a:gd name="T97" fmla="*/ 166 h 170"/>
                <a:gd name="T98" fmla="*/ 8 w 12"/>
                <a:gd name="T99" fmla="*/ 164 h 170"/>
                <a:gd name="T100" fmla="*/ 10 w 12"/>
                <a:gd name="T101" fmla="*/ 162 h 170"/>
                <a:gd name="T102" fmla="*/ 11 w 12"/>
                <a:gd name="T103" fmla="*/ 160 h 170"/>
                <a:gd name="T104" fmla="*/ 12 w 12"/>
                <a:gd name="T105" fmla="*/ 158 h 170"/>
                <a:gd name="T106" fmla="*/ 12 w 12"/>
                <a:gd name="T107" fmla="*/ 158 h 170"/>
                <a:gd name="T108" fmla="*/ 12 w 12"/>
                <a:gd name="T109" fmla="*/ 155 h 170"/>
                <a:gd name="T110" fmla="*/ 12 w 12"/>
                <a:gd name="T111" fmla="*/ 153 h 170"/>
                <a:gd name="T112" fmla="*/ 12 w 12"/>
                <a:gd name="T113" fmla="*/ 148 h 170"/>
                <a:gd name="T114" fmla="*/ 10 w 12"/>
                <a:gd name="T115" fmla="*/ 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2" h="170">
                  <a:moveTo>
                    <a:pt x="10" y="3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5"/>
                    <a:pt x="7" y="155"/>
                    <a:pt x="7" y="156"/>
                  </a:cubicBezTo>
                  <a:cubicBezTo>
                    <a:pt x="7" y="158"/>
                    <a:pt x="7" y="158"/>
                    <a:pt x="7" y="158"/>
                  </a:cubicBezTo>
                  <a:cubicBezTo>
                    <a:pt x="7" y="161"/>
                    <a:pt x="7" y="161"/>
                    <a:pt x="7" y="161"/>
                  </a:cubicBezTo>
                  <a:cubicBezTo>
                    <a:pt x="6" y="163"/>
                    <a:pt x="6" y="163"/>
                    <a:pt x="6" y="163"/>
                  </a:cubicBezTo>
                  <a:cubicBezTo>
                    <a:pt x="5" y="165"/>
                    <a:pt x="5" y="165"/>
                    <a:pt x="5" y="165"/>
                  </a:cubicBezTo>
                  <a:cubicBezTo>
                    <a:pt x="4" y="167"/>
                    <a:pt x="4" y="167"/>
                    <a:pt x="4" y="167"/>
                  </a:cubicBezTo>
                  <a:cubicBezTo>
                    <a:pt x="2" y="169"/>
                    <a:pt x="2" y="169"/>
                    <a:pt x="2" y="169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1" y="170"/>
                    <a:pt x="1" y="170"/>
                    <a:pt x="1" y="170"/>
                  </a:cubicBezTo>
                  <a:cubicBezTo>
                    <a:pt x="1" y="170"/>
                    <a:pt x="1" y="170"/>
                    <a:pt x="1" y="170"/>
                  </a:cubicBezTo>
                  <a:cubicBezTo>
                    <a:pt x="1" y="170"/>
                    <a:pt x="1" y="170"/>
                    <a:pt x="1" y="170"/>
                  </a:cubicBezTo>
                  <a:cubicBezTo>
                    <a:pt x="1" y="170"/>
                    <a:pt x="1" y="170"/>
                    <a:pt x="1" y="170"/>
                  </a:cubicBezTo>
                  <a:cubicBezTo>
                    <a:pt x="2" y="170"/>
                    <a:pt x="2" y="170"/>
                    <a:pt x="2" y="170"/>
                  </a:cubicBezTo>
                  <a:cubicBezTo>
                    <a:pt x="2" y="170"/>
                    <a:pt x="2" y="170"/>
                    <a:pt x="2" y="170"/>
                  </a:cubicBezTo>
                  <a:cubicBezTo>
                    <a:pt x="2" y="170"/>
                    <a:pt x="2" y="170"/>
                    <a:pt x="2" y="170"/>
                  </a:cubicBezTo>
                  <a:cubicBezTo>
                    <a:pt x="2" y="170"/>
                    <a:pt x="2" y="170"/>
                    <a:pt x="2" y="170"/>
                  </a:cubicBezTo>
                  <a:cubicBezTo>
                    <a:pt x="2" y="169"/>
                    <a:pt x="2" y="169"/>
                    <a:pt x="2" y="169"/>
                  </a:cubicBezTo>
                  <a:cubicBezTo>
                    <a:pt x="2" y="169"/>
                    <a:pt x="2" y="169"/>
                    <a:pt x="2" y="169"/>
                  </a:cubicBezTo>
                  <a:cubicBezTo>
                    <a:pt x="2" y="169"/>
                    <a:pt x="2" y="169"/>
                    <a:pt x="2" y="169"/>
                  </a:cubicBezTo>
                  <a:cubicBezTo>
                    <a:pt x="2" y="169"/>
                    <a:pt x="2" y="169"/>
                    <a:pt x="2" y="169"/>
                  </a:cubicBezTo>
                  <a:cubicBezTo>
                    <a:pt x="2" y="169"/>
                    <a:pt x="2" y="169"/>
                    <a:pt x="2" y="169"/>
                  </a:cubicBezTo>
                  <a:cubicBezTo>
                    <a:pt x="2" y="169"/>
                    <a:pt x="2" y="169"/>
                    <a:pt x="2" y="169"/>
                  </a:cubicBezTo>
                  <a:cubicBezTo>
                    <a:pt x="2" y="169"/>
                    <a:pt x="2" y="169"/>
                    <a:pt x="2" y="169"/>
                  </a:cubicBezTo>
                  <a:cubicBezTo>
                    <a:pt x="2" y="169"/>
                    <a:pt x="2" y="169"/>
                    <a:pt x="2" y="169"/>
                  </a:cubicBezTo>
                  <a:cubicBezTo>
                    <a:pt x="2" y="169"/>
                    <a:pt x="2" y="169"/>
                    <a:pt x="2" y="169"/>
                  </a:cubicBezTo>
                  <a:cubicBezTo>
                    <a:pt x="3" y="169"/>
                    <a:pt x="3" y="169"/>
                    <a:pt x="3" y="169"/>
                  </a:cubicBezTo>
                  <a:cubicBezTo>
                    <a:pt x="3" y="169"/>
                    <a:pt x="3" y="169"/>
                    <a:pt x="3" y="169"/>
                  </a:cubicBezTo>
                  <a:cubicBezTo>
                    <a:pt x="3" y="169"/>
                    <a:pt x="3" y="169"/>
                    <a:pt x="3" y="169"/>
                  </a:cubicBezTo>
                  <a:cubicBezTo>
                    <a:pt x="3" y="169"/>
                    <a:pt x="3" y="169"/>
                    <a:pt x="3" y="169"/>
                  </a:cubicBezTo>
                  <a:cubicBezTo>
                    <a:pt x="3" y="169"/>
                    <a:pt x="3" y="169"/>
                    <a:pt x="3" y="169"/>
                  </a:cubicBezTo>
                  <a:cubicBezTo>
                    <a:pt x="3" y="169"/>
                    <a:pt x="3" y="169"/>
                    <a:pt x="3" y="169"/>
                  </a:cubicBezTo>
                  <a:cubicBezTo>
                    <a:pt x="4" y="168"/>
                    <a:pt x="4" y="168"/>
                    <a:pt x="4" y="168"/>
                  </a:cubicBezTo>
                  <a:cubicBezTo>
                    <a:pt x="4" y="168"/>
                    <a:pt x="4" y="168"/>
                    <a:pt x="4" y="168"/>
                  </a:cubicBezTo>
                  <a:cubicBezTo>
                    <a:pt x="5" y="168"/>
                    <a:pt x="5" y="168"/>
                    <a:pt x="5" y="168"/>
                  </a:cubicBezTo>
                  <a:cubicBezTo>
                    <a:pt x="5" y="168"/>
                    <a:pt x="5" y="168"/>
                    <a:pt x="5" y="168"/>
                  </a:cubicBezTo>
                  <a:cubicBezTo>
                    <a:pt x="5" y="168"/>
                    <a:pt x="5" y="168"/>
                    <a:pt x="5" y="168"/>
                  </a:cubicBezTo>
                  <a:cubicBezTo>
                    <a:pt x="5" y="168"/>
                    <a:pt x="5" y="168"/>
                    <a:pt x="5" y="168"/>
                  </a:cubicBezTo>
                  <a:cubicBezTo>
                    <a:pt x="5" y="167"/>
                    <a:pt x="5" y="167"/>
                    <a:pt x="5" y="167"/>
                  </a:cubicBezTo>
                  <a:cubicBezTo>
                    <a:pt x="5" y="167"/>
                    <a:pt x="5" y="167"/>
                    <a:pt x="5" y="167"/>
                  </a:cubicBezTo>
                  <a:cubicBezTo>
                    <a:pt x="5" y="167"/>
                    <a:pt x="5" y="167"/>
                    <a:pt x="5" y="167"/>
                  </a:cubicBezTo>
                  <a:cubicBezTo>
                    <a:pt x="5" y="167"/>
                    <a:pt x="5" y="167"/>
                    <a:pt x="5" y="167"/>
                  </a:cubicBezTo>
                  <a:cubicBezTo>
                    <a:pt x="7" y="166"/>
                    <a:pt x="7" y="166"/>
                    <a:pt x="7" y="166"/>
                  </a:cubicBezTo>
                  <a:cubicBezTo>
                    <a:pt x="8" y="164"/>
                    <a:pt x="8" y="164"/>
                    <a:pt x="8" y="164"/>
                  </a:cubicBezTo>
                  <a:cubicBezTo>
                    <a:pt x="10" y="162"/>
                    <a:pt x="10" y="162"/>
                    <a:pt x="10" y="162"/>
                  </a:cubicBezTo>
                  <a:cubicBezTo>
                    <a:pt x="11" y="160"/>
                    <a:pt x="11" y="160"/>
                    <a:pt x="11" y="160"/>
                  </a:cubicBezTo>
                  <a:cubicBezTo>
                    <a:pt x="12" y="158"/>
                    <a:pt x="12" y="158"/>
                    <a:pt x="12" y="158"/>
                  </a:cubicBezTo>
                  <a:cubicBezTo>
                    <a:pt x="12" y="158"/>
                    <a:pt x="12" y="158"/>
                    <a:pt x="12" y="158"/>
                  </a:cubicBezTo>
                  <a:cubicBezTo>
                    <a:pt x="12" y="155"/>
                    <a:pt x="12" y="155"/>
                    <a:pt x="12" y="155"/>
                  </a:cubicBezTo>
                  <a:cubicBezTo>
                    <a:pt x="12" y="153"/>
                    <a:pt x="12" y="153"/>
                    <a:pt x="12" y="153"/>
                  </a:cubicBezTo>
                  <a:cubicBezTo>
                    <a:pt x="12" y="148"/>
                    <a:pt x="12" y="148"/>
                    <a:pt x="12" y="148"/>
                  </a:cubicBezTo>
                  <a:cubicBezTo>
                    <a:pt x="12" y="139"/>
                    <a:pt x="10" y="28"/>
                    <a:pt x="10" y="3"/>
                  </a:cubicBezTo>
                  <a:close/>
                </a:path>
              </a:pathLst>
            </a:custGeom>
            <a:solidFill>
              <a:srgbClr val="A2A2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3" name="Freeform 24"/>
            <p:cNvSpPr>
              <a:spLocks/>
            </p:cNvSpPr>
            <p:nvPr/>
          </p:nvSpPr>
          <p:spPr bwMode="auto">
            <a:xfrm>
              <a:off x="6945974" y="1116085"/>
              <a:ext cx="1076994" cy="1058075"/>
            </a:xfrm>
            <a:custGeom>
              <a:avLst/>
              <a:gdLst>
                <a:gd name="T0" fmla="*/ 110 w 119"/>
                <a:gd name="T1" fmla="*/ 28 h 117"/>
                <a:gd name="T2" fmla="*/ 110 w 119"/>
                <a:gd name="T3" fmla="*/ 27 h 117"/>
                <a:gd name="T4" fmla="*/ 94 w 119"/>
                <a:gd name="T5" fmla="*/ 10 h 117"/>
                <a:gd name="T6" fmla="*/ 38 w 119"/>
                <a:gd name="T7" fmla="*/ 10 h 117"/>
                <a:gd name="T8" fmla="*/ 15 w 119"/>
                <a:gd name="T9" fmla="*/ 33 h 117"/>
                <a:gd name="T10" fmla="*/ 23 w 119"/>
                <a:gd name="T11" fmla="*/ 101 h 117"/>
                <a:gd name="T12" fmla="*/ 25 w 119"/>
                <a:gd name="T13" fmla="*/ 103 h 117"/>
                <a:gd name="T14" fmla="*/ 43 w 119"/>
                <a:gd name="T15" fmla="*/ 112 h 117"/>
                <a:gd name="T16" fmla="*/ 103 w 119"/>
                <a:gd name="T17" fmla="*/ 90 h 117"/>
                <a:gd name="T18" fmla="*/ 103 w 119"/>
                <a:gd name="T19" fmla="*/ 90 h 117"/>
                <a:gd name="T20" fmla="*/ 114 w 119"/>
                <a:gd name="T21" fmla="*/ 37 h 117"/>
                <a:gd name="T22" fmla="*/ 113 w 119"/>
                <a:gd name="T23" fmla="*/ 34 h 117"/>
                <a:gd name="T24" fmla="*/ 113 w 119"/>
                <a:gd name="T25" fmla="*/ 34 h 117"/>
                <a:gd name="T26" fmla="*/ 112 w 119"/>
                <a:gd name="T27" fmla="*/ 31 h 117"/>
                <a:gd name="T28" fmla="*/ 112 w 119"/>
                <a:gd name="T29" fmla="*/ 31 h 117"/>
                <a:gd name="T30" fmla="*/ 112 w 119"/>
                <a:gd name="T31" fmla="*/ 30 h 117"/>
                <a:gd name="T32" fmla="*/ 110 w 119"/>
                <a:gd name="T33" fmla="*/ 28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9" h="117">
                  <a:moveTo>
                    <a:pt x="110" y="28"/>
                  </a:moveTo>
                  <a:cubicBezTo>
                    <a:pt x="110" y="27"/>
                    <a:pt x="110" y="27"/>
                    <a:pt x="110" y="27"/>
                  </a:cubicBezTo>
                  <a:cubicBezTo>
                    <a:pt x="107" y="21"/>
                    <a:pt x="101" y="15"/>
                    <a:pt x="94" y="10"/>
                  </a:cubicBezTo>
                  <a:cubicBezTo>
                    <a:pt x="77" y="0"/>
                    <a:pt x="56" y="1"/>
                    <a:pt x="38" y="10"/>
                  </a:cubicBezTo>
                  <a:cubicBezTo>
                    <a:pt x="29" y="16"/>
                    <a:pt x="22" y="22"/>
                    <a:pt x="15" y="33"/>
                  </a:cubicBezTo>
                  <a:cubicBezTo>
                    <a:pt x="0" y="59"/>
                    <a:pt x="5" y="86"/>
                    <a:pt x="23" y="101"/>
                  </a:cubicBezTo>
                  <a:cubicBezTo>
                    <a:pt x="25" y="103"/>
                    <a:pt x="25" y="103"/>
                    <a:pt x="25" y="103"/>
                  </a:cubicBezTo>
                  <a:cubicBezTo>
                    <a:pt x="35" y="110"/>
                    <a:pt x="44" y="112"/>
                    <a:pt x="43" y="112"/>
                  </a:cubicBezTo>
                  <a:cubicBezTo>
                    <a:pt x="67" y="117"/>
                    <a:pt x="87" y="108"/>
                    <a:pt x="103" y="90"/>
                  </a:cubicBezTo>
                  <a:cubicBezTo>
                    <a:pt x="103" y="90"/>
                    <a:pt x="103" y="90"/>
                    <a:pt x="103" y="90"/>
                  </a:cubicBezTo>
                  <a:cubicBezTo>
                    <a:pt x="116" y="74"/>
                    <a:pt x="119" y="55"/>
                    <a:pt x="114" y="37"/>
                  </a:cubicBezTo>
                  <a:cubicBezTo>
                    <a:pt x="113" y="34"/>
                    <a:pt x="113" y="34"/>
                    <a:pt x="113" y="34"/>
                  </a:cubicBezTo>
                  <a:cubicBezTo>
                    <a:pt x="113" y="34"/>
                    <a:pt x="113" y="34"/>
                    <a:pt x="113" y="34"/>
                  </a:cubicBezTo>
                  <a:cubicBezTo>
                    <a:pt x="112" y="31"/>
                    <a:pt x="112" y="31"/>
                    <a:pt x="112" y="31"/>
                  </a:cubicBezTo>
                  <a:cubicBezTo>
                    <a:pt x="112" y="31"/>
                    <a:pt x="112" y="31"/>
                    <a:pt x="112" y="31"/>
                  </a:cubicBezTo>
                  <a:cubicBezTo>
                    <a:pt x="112" y="30"/>
                    <a:pt x="112" y="30"/>
                    <a:pt x="112" y="30"/>
                  </a:cubicBezTo>
                  <a:lnTo>
                    <a:pt x="110" y="2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4" name="Freeform 25"/>
            <p:cNvSpPr>
              <a:spLocks/>
            </p:cNvSpPr>
            <p:nvPr/>
          </p:nvSpPr>
          <p:spPr bwMode="auto">
            <a:xfrm>
              <a:off x="6982459" y="1170137"/>
              <a:ext cx="1022941" cy="976997"/>
            </a:xfrm>
            <a:custGeom>
              <a:avLst/>
              <a:gdLst>
                <a:gd name="T0" fmla="*/ 36 w 113"/>
                <a:gd name="T1" fmla="*/ 105 h 108"/>
                <a:gd name="T2" fmla="*/ 39 w 113"/>
                <a:gd name="T3" fmla="*/ 103 h 108"/>
                <a:gd name="T4" fmla="*/ 39 w 113"/>
                <a:gd name="T5" fmla="*/ 103 h 108"/>
                <a:gd name="T6" fmla="*/ 22 w 113"/>
                <a:gd name="T7" fmla="*/ 95 h 108"/>
                <a:gd name="T8" fmla="*/ 21 w 113"/>
                <a:gd name="T9" fmla="*/ 93 h 108"/>
                <a:gd name="T10" fmla="*/ 13 w 113"/>
                <a:gd name="T11" fmla="*/ 28 h 108"/>
                <a:gd name="T12" fmla="*/ 36 w 113"/>
                <a:gd name="T13" fmla="*/ 7 h 108"/>
                <a:gd name="T14" fmla="*/ 63 w 113"/>
                <a:gd name="T15" fmla="*/ 0 h 108"/>
                <a:gd name="T16" fmla="*/ 88 w 113"/>
                <a:gd name="T17" fmla="*/ 7 h 108"/>
                <a:gd name="T18" fmla="*/ 104 w 113"/>
                <a:gd name="T19" fmla="*/ 23 h 108"/>
                <a:gd name="T20" fmla="*/ 104 w 113"/>
                <a:gd name="T21" fmla="*/ 24 h 108"/>
                <a:gd name="T22" fmla="*/ 104 w 113"/>
                <a:gd name="T23" fmla="*/ 24 h 108"/>
                <a:gd name="T24" fmla="*/ 105 w 113"/>
                <a:gd name="T25" fmla="*/ 26 h 108"/>
                <a:gd name="T26" fmla="*/ 106 w 113"/>
                <a:gd name="T27" fmla="*/ 29 h 108"/>
                <a:gd name="T28" fmla="*/ 106 w 113"/>
                <a:gd name="T29" fmla="*/ 29 h 108"/>
                <a:gd name="T30" fmla="*/ 108 w 113"/>
                <a:gd name="T31" fmla="*/ 32 h 108"/>
                <a:gd name="T32" fmla="*/ 97 w 113"/>
                <a:gd name="T33" fmla="*/ 82 h 108"/>
                <a:gd name="T34" fmla="*/ 97 w 113"/>
                <a:gd name="T35" fmla="*/ 82 h 108"/>
                <a:gd name="T36" fmla="*/ 97 w 113"/>
                <a:gd name="T37" fmla="*/ 82 h 108"/>
                <a:gd name="T38" fmla="*/ 52 w 113"/>
                <a:gd name="T39" fmla="*/ 104 h 108"/>
                <a:gd name="T40" fmla="*/ 40 w 113"/>
                <a:gd name="T41" fmla="*/ 103 h 108"/>
                <a:gd name="T42" fmla="*/ 38 w 113"/>
                <a:gd name="T43" fmla="*/ 108 h 108"/>
                <a:gd name="T44" fmla="*/ 36 w 113"/>
                <a:gd name="T45" fmla="*/ 105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3" h="108">
                  <a:moveTo>
                    <a:pt x="36" y="105"/>
                  </a:moveTo>
                  <a:cubicBezTo>
                    <a:pt x="39" y="103"/>
                    <a:pt x="39" y="103"/>
                    <a:pt x="39" y="103"/>
                  </a:cubicBezTo>
                  <a:cubicBezTo>
                    <a:pt x="39" y="103"/>
                    <a:pt x="39" y="103"/>
                    <a:pt x="39" y="103"/>
                  </a:cubicBezTo>
                  <a:cubicBezTo>
                    <a:pt x="39" y="103"/>
                    <a:pt x="32" y="101"/>
                    <a:pt x="22" y="95"/>
                  </a:cubicBezTo>
                  <a:cubicBezTo>
                    <a:pt x="21" y="93"/>
                    <a:pt x="21" y="93"/>
                    <a:pt x="21" y="93"/>
                  </a:cubicBezTo>
                  <a:cubicBezTo>
                    <a:pt x="3" y="77"/>
                    <a:pt x="0" y="52"/>
                    <a:pt x="13" y="28"/>
                  </a:cubicBezTo>
                  <a:cubicBezTo>
                    <a:pt x="20" y="19"/>
                    <a:pt x="26" y="12"/>
                    <a:pt x="36" y="7"/>
                  </a:cubicBezTo>
                  <a:cubicBezTo>
                    <a:pt x="45" y="2"/>
                    <a:pt x="54" y="0"/>
                    <a:pt x="63" y="0"/>
                  </a:cubicBezTo>
                  <a:cubicBezTo>
                    <a:pt x="72" y="0"/>
                    <a:pt x="81" y="2"/>
                    <a:pt x="88" y="7"/>
                  </a:cubicBezTo>
                  <a:cubicBezTo>
                    <a:pt x="95" y="12"/>
                    <a:pt x="101" y="17"/>
                    <a:pt x="104" y="23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6" y="29"/>
                    <a:pt x="106" y="29"/>
                    <a:pt x="106" y="29"/>
                  </a:cubicBezTo>
                  <a:cubicBezTo>
                    <a:pt x="106" y="29"/>
                    <a:pt x="106" y="29"/>
                    <a:pt x="106" y="29"/>
                  </a:cubicBezTo>
                  <a:cubicBezTo>
                    <a:pt x="108" y="32"/>
                    <a:pt x="108" y="32"/>
                    <a:pt x="108" y="32"/>
                  </a:cubicBezTo>
                  <a:cubicBezTo>
                    <a:pt x="113" y="49"/>
                    <a:pt x="109" y="67"/>
                    <a:pt x="97" y="82"/>
                  </a:cubicBezTo>
                  <a:cubicBezTo>
                    <a:pt x="97" y="82"/>
                    <a:pt x="97" y="82"/>
                    <a:pt x="97" y="82"/>
                  </a:cubicBezTo>
                  <a:cubicBezTo>
                    <a:pt x="97" y="82"/>
                    <a:pt x="97" y="82"/>
                    <a:pt x="97" y="82"/>
                  </a:cubicBezTo>
                  <a:cubicBezTo>
                    <a:pt x="84" y="97"/>
                    <a:pt x="69" y="104"/>
                    <a:pt x="52" y="104"/>
                  </a:cubicBezTo>
                  <a:cubicBezTo>
                    <a:pt x="48" y="104"/>
                    <a:pt x="44" y="104"/>
                    <a:pt x="40" y="103"/>
                  </a:cubicBezTo>
                  <a:cubicBezTo>
                    <a:pt x="38" y="108"/>
                    <a:pt x="38" y="108"/>
                    <a:pt x="38" y="108"/>
                  </a:cubicBezTo>
                  <a:lnTo>
                    <a:pt x="36" y="105"/>
                  </a:lnTo>
                  <a:close/>
                </a:path>
              </a:pathLst>
            </a:custGeom>
            <a:solidFill>
              <a:srgbClr val="FBB4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5" name="Freeform 26"/>
            <p:cNvSpPr>
              <a:spLocks/>
            </p:cNvSpPr>
            <p:nvPr/>
          </p:nvSpPr>
          <p:spPr bwMode="auto">
            <a:xfrm>
              <a:off x="5905466" y="817445"/>
              <a:ext cx="3375570" cy="5321454"/>
            </a:xfrm>
            <a:custGeom>
              <a:avLst/>
              <a:gdLst>
                <a:gd name="T0" fmla="*/ 372 w 373"/>
                <a:gd name="T1" fmla="*/ 15 h 588"/>
                <a:gd name="T2" fmla="*/ 341 w 373"/>
                <a:gd name="T3" fmla="*/ 3 h 588"/>
                <a:gd name="T4" fmla="*/ 135 w 373"/>
                <a:gd name="T5" fmla="*/ 157 h 588"/>
                <a:gd name="T6" fmla="*/ 131 w 373"/>
                <a:gd name="T7" fmla="*/ 154 h 588"/>
                <a:gd name="T8" fmla="*/ 30 w 373"/>
                <a:gd name="T9" fmla="*/ 49 h 588"/>
                <a:gd name="T10" fmla="*/ 13 w 373"/>
                <a:gd name="T11" fmla="*/ 48 h 588"/>
                <a:gd name="T12" fmla="*/ 4 w 373"/>
                <a:gd name="T13" fmla="*/ 76 h 588"/>
                <a:gd name="T14" fmla="*/ 125 w 373"/>
                <a:gd name="T15" fmla="*/ 287 h 588"/>
                <a:gd name="T16" fmla="*/ 74 w 373"/>
                <a:gd name="T17" fmla="*/ 409 h 588"/>
                <a:gd name="T18" fmla="*/ 126 w 373"/>
                <a:gd name="T19" fmla="*/ 411 h 588"/>
                <a:gd name="T20" fmla="*/ 127 w 373"/>
                <a:gd name="T21" fmla="*/ 564 h 588"/>
                <a:gd name="T22" fmla="*/ 128 w 373"/>
                <a:gd name="T23" fmla="*/ 569 h 588"/>
                <a:gd name="T24" fmla="*/ 162 w 373"/>
                <a:gd name="T25" fmla="*/ 585 h 588"/>
                <a:gd name="T26" fmla="*/ 169 w 373"/>
                <a:gd name="T27" fmla="*/ 583 h 588"/>
                <a:gd name="T28" fmla="*/ 170 w 373"/>
                <a:gd name="T29" fmla="*/ 582 h 588"/>
                <a:gd name="T30" fmla="*/ 170 w 373"/>
                <a:gd name="T31" fmla="*/ 582 h 588"/>
                <a:gd name="T32" fmla="*/ 170 w 373"/>
                <a:gd name="T33" fmla="*/ 581 h 588"/>
                <a:gd name="T34" fmla="*/ 174 w 373"/>
                <a:gd name="T35" fmla="*/ 578 h 588"/>
                <a:gd name="T36" fmla="*/ 177 w 373"/>
                <a:gd name="T37" fmla="*/ 572 h 588"/>
                <a:gd name="T38" fmla="*/ 177 w 373"/>
                <a:gd name="T39" fmla="*/ 562 h 588"/>
                <a:gd name="T40" fmla="*/ 175 w 373"/>
                <a:gd name="T41" fmla="*/ 414 h 588"/>
                <a:gd name="T42" fmla="*/ 176 w 373"/>
                <a:gd name="T43" fmla="*/ 411 h 588"/>
                <a:gd name="T44" fmla="*/ 178 w 373"/>
                <a:gd name="T45" fmla="*/ 411 h 588"/>
                <a:gd name="T46" fmla="*/ 180 w 373"/>
                <a:gd name="T47" fmla="*/ 411 h 588"/>
                <a:gd name="T48" fmla="*/ 182 w 373"/>
                <a:gd name="T49" fmla="*/ 411 h 588"/>
                <a:gd name="T50" fmla="*/ 182 w 373"/>
                <a:gd name="T51" fmla="*/ 414 h 588"/>
                <a:gd name="T52" fmla="*/ 185 w 373"/>
                <a:gd name="T53" fmla="*/ 570 h 588"/>
                <a:gd name="T54" fmla="*/ 201 w 373"/>
                <a:gd name="T55" fmla="*/ 587 h 588"/>
                <a:gd name="T56" fmla="*/ 229 w 373"/>
                <a:gd name="T57" fmla="*/ 585 h 588"/>
                <a:gd name="T58" fmla="*/ 230 w 373"/>
                <a:gd name="T59" fmla="*/ 584 h 588"/>
                <a:gd name="T60" fmla="*/ 231 w 373"/>
                <a:gd name="T61" fmla="*/ 583 h 588"/>
                <a:gd name="T62" fmla="*/ 235 w 373"/>
                <a:gd name="T63" fmla="*/ 577 h 588"/>
                <a:gd name="T64" fmla="*/ 236 w 373"/>
                <a:gd name="T65" fmla="*/ 570 h 588"/>
                <a:gd name="T66" fmla="*/ 233 w 373"/>
                <a:gd name="T67" fmla="*/ 411 h 588"/>
                <a:gd name="T68" fmla="*/ 288 w 373"/>
                <a:gd name="T69" fmla="*/ 411 h 588"/>
                <a:gd name="T70" fmla="*/ 290 w 373"/>
                <a:gd name="T71" fmla="*/ 410 h 588"/>
                <a:gd name="T72" fmla="*/ 292 w 373"/>
                <a:gd name="T73" fmla="*/ 410 h 588"/>
                <a:gd name="T74" fmla="*/ 293 w 373"/>
                <a:gd name="T75" fmla="*/ 408 h 588"/>
                <a:gd name="T76" fmla="*/ 295 w 373"/>
                <a:gd name="T77" fmla="*/ 407 h 588"/>
                <a:gd name="T78" fmla="*/ 296 w 373"/>
                <a:gd name="T79" fmla="*/ 405 h 588"/>
                <a:gd name="T80" fmla="*/ 296 w 373"/>
                <a:gd name="T81" fmla="*/ 402 h 588"/>
                <a:gd name="T82" fmla="*/ 296 w 373"/>
                <a:gd name="T83" fmla="*/ 400 h 588"/>
                <a:gd name="T84" fmla="*/ 295 w 373"/>
                <a:gd name="T85" fmla="*/ 398 h 588"/>
                <a:gd name="T86" fmla="*/ 253 w 373"/>
                <a:gd name="T87" fmla="*/ 320 h 588"/>
                <a:gd name="T88" fmla="*/ 231 w 373"/>
                <a:gd name="T89" fmla="*/ 278 h 588"/>
                <a:gd name="T90" fmla="*/ 229 w 373"/>
                <a:gd name="T91" fmla="*/ 198 h 588"/>
                <a:gd name="T92" fmla="*/ 365 w 373"/>
                <a:gd name="T93" fmla="*/ 34 h 588"/>
                <a:gd name="T94" fmla="*/ 371 w 373"/>
                <a:gd name="T95" fmla="*/ 26 h 588"/>
                <a:gd name="T96" fmla="*/ 372 w 373"/>
                <a:gd name="T97" fmla="*/ 22 h 588"/>
                <a:gd name="T98" fmla="*/ 372 w 373"/>
                <a:gd name="T99" fmla="*/ 18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73" h="588">
                  <a:moveTo>
                    <a:pt x="372" y="18"/>
                  </a:moveTo>
                  <a:cubicBezTo>
                    <a:pt x="372" y="16"/>
                    <a:pt x="372" y="16"/>
                    <a:pt x="372" y="16"/>
                  </a:cubicBezTo>
                  <a:cubicBezTo>
                    <a:pt x="372" y="15"/>
                    <a:pt x="372" y="15"/>
                    <a:pt x="372" y="15"/>
                  </a:cubicBezTo>
                  <a:cubicBezTo>
                    <a:pt x="371" y="12"/>
                    <a:pt x="369" y="10"/>
                    <a:pt x="367" y="9"/>
                  </a:cubicBezTo>
                  <a:cubicBezTo>
                    <a:pt x="360" y="4"/>
                    <a:pt x="356" y="1"/>
                    <a:pt x="355" y="1"/>
                  </a:cubicBezTo>
                  <a:cubicBezTo>
                    <a:pt x="351" y="0"/>
                    <a:pt x="346" y="1"/>
                    <a:pt x="341" y="3"/>
                  </a:cubicBezTo>
                  <a:cubicBezTo>
                    <a:pt x="338" y="5"/>
                    <a:pt x="336" y="7"/>
                    <a:pt x="334" y="9"/>
                  </a:cubicBezTo>
                  <a:cubicBezTo>
                    <a:pt x="220" y="149"/>
                    <a:pt x="220" y="149"/>
                    <a:pt x="220" y="149"/>
                  </a:cubicBezTo>
                  <a:cubicBezTo>
                    <a:pt x="135" y="157"/>
                    <a:pt x="135" y="157"/>
                    <a:pt x="135" y="157"/>
                  </a:cubicBezTo>
                  <a:cubicBezTo>
                    <a:pt x="134" y="157"/>
                    <a:pt x="134" y="157"/>
                    <a:pt x="134" y="157"/>
                  </a:cubicBezTo>
                  <a:cubicBezTo>
                    <a:pt x="134" y="157"/>
                    <a:pt x="134" y="157"/>
                    <a:pt x="134" y="157"/>
                  </a:cubicBezTo>
                  <a:cubicBezTo>
                    <a:pt x="131" y="154"/>
                    <a:pt x="131" y="154"/>
                    <a:pt x="131" y="154"/>
                  </a:cubicBezTo>
                  <a:cubicBezTo>
                    <a:pt x="128" y="151"/>
                    <a:pt x="36" y="55"/>
                    <a:pt x="32" y="52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29" y="48"/>
                    <a:pt x="29" y="48"/>
                    <a:pt x="29" y="48"/>
                  </a:cubicBezTo>
                  <a:cubicBezTo>
                    <a:pt x="29" y="48"/>
                    <a:pt x="29" y="48"/>
                    <a:pt x="29" y="48"/>
                  </a:cubicBezTo>
                  <a:cubicBezTo>
                    <a:pt x="24" y="44"/>
                    <a:pt x="18" y="44"/>
                    <a:pt x="13" y="48"/>
                  </a:cubicBezTo>
                  <a:cubicBezTo>
                    <a:pt x="7" y="54"/>
                    <a:pt x="3" y="58"/>
                    <a:pt x="3" y="60"/>
                  </a:cubicBezTo>
                  <a:cubicBezTo>
                    <a:pt x="1" y="63"/>
                    <a:pt x="0" y="66"/>
                    <a:pt x="1" y="69"/>
                  </a:cubicBezTo>
                  <a:cubicBezTo>
                    <a:pt x="1" y="71"/>
                    <a:pt x="2" y="74"/>
                    <a:pt x="4" y="76"/>
                  </a:cubicBezTo>
                  <a:cubicBezTo>
                    <a:pt x="124" y="204"/>
                    <a:pt x="124" y="204"/>
                    <a:pt x="124" y="204"/>
                  </a:cubicBezTo>
                  <a:cubicBezTo>
                    <a:pt x="125" y="283"/>
                    <a:pt x="125" y="283"/>
                    <a:pt x="125" y="283"/>
                  </a:cubicBezTo>
                  <a:cubicBezTo>
                    <a:pt x="125" y="287"/>
                    <a:pt x="125" y="287"/>
                    <a:pt x="125" y="287"/>
                  </a:cubicBezTo>
                  <a:cubicBezTo>
                    <a:pt x="73" y="399"/>
                    <a:pt x="73" y="399"/>
                    <a:pt x="73" y="399"/>
                  </a:cubicBezTo>
                  <a:cubicBezTo>
                    <a:pt x="72" y="400"/>
                    <a:pt x="72" y="400"/>
                    <a:pt x="72" y="400"/>
                  </a:cubicBezTo>
                  <a:cubicBezTo>
                    <a:pt x="71" y="404"/>
                    <a:pt x="72" y="407"/>
                    <a:pt x="74" y="409"/>
                  </a:cubicBezTo>
                  <a:cubicBezTo>
                    <a:pt x="76" y="411"/>
                    <a:pt x="79" y="412"/>
                    <a:pt x="82" y="411"/>
                  </a:cubicBezTo>
                  <a:cubicBezTo>
                    <a:pt x="82" y="411"/>
                    <a:pt x="109" y="411"/>
                    <a:pt x="124" y="411"/>
                  </a:cubicBezTo>
                  <a:cubicBezTo>
                    <a:pt x="126" y="411"/>
                    <a:pt x="126" y="411"/>
                    <a:pt x="126" y="411"/>
                  </a:cubicBezTo>
                  <a:cubicBezTo>
                    <a:pt x="126" y="411"/>
                    <a:pt x="126" y="411"/>
                    <a:pt x="126" y="411"/>
                  </a:cubicBezTo>
                  <a:cubicBezTo>
                    <a:pt x="127" y="484"/>
                    <a:pt x="127" y="484"/>
                    <a:pt x="127" y="484"/>
                  </a:cubicBezTo>
                  <a:cubicBezTo>
                    <a:pt x="127" y="564"/>
                    <a:pt x="127" y="564"/>
                    <a:pt x="127" y="564"/>
                  </a:cubicBezTo>
                  <a:cubicBezTo>
                    <a:pt x="128" y="566"/>
                    <a:pt x="128" y="566"/>
                    <a:pt x="128" y="566"/>
                  </a:cubicBezTo>
                  <a:cubicBezTo>
                    <a:pt x="128" y="567"/>
                    <a:pt x="128" y="567"/>
                    <a:pt x="128" y="567"/>
                  </a:cubicBezTo>
                  <a:cubicBezTo>
                    <a:pt x="128" y="569"/>
                    <a:pt x="128" y="569"/>
                    <a:pt x="128" y="569"/>
                  </a:cubicBezTo>
                  <a:cubicBezTo>
                    <a:pt x="129" y="571"/>
                    <a:pt x="129" y="571"/>
                    <a:pt x="129" y="571"/>
                  </a:cubicBezTo>
                  <a:cubicBezTo>
                    <a:pt x="132" y="578"/>
                    <a:pt x="136" y="582"/>
                    <a:pt x="142" y="583"/>
                  </a:cubicBezTo>
                  <a:cubicBezTo>
                    <a:pt x="143" y="584"/>
                    <a:pt x="150" y="584"/>
                    <a:pt x="162" y="585"/>
                  </a:cubicBezTo>
                  <a:cubicBezTo>
                    <a:pt x="164" y="584"/>
                    <a:pt x="166" y="584"/>
                    <a:pt x="168" y="583"/>
                  </a:cubicBezTo>
                  <a:cubicBezTo>
                    <a:pt x="168" y="583"/>
                    <a:pt x="168" y="583"/>
                    <a:pt x="168" y="583"/>
                  </a:cubicBezTo>
                  <a:cubicBezTo>
                    <a:pt x="169" y="583"/>
                    <a:pt x="169" y="583"/>
                    <a:pt x="169" y="583"/>
                  </a:cubicBezTo>
                  <a:cubicBezTo>
                    <a:pt x="169" y="582"/>
                    <a:pt x="169" y="582"/>
                    <a:pt x="169" y="582"/>
                  </a:cubicBezTo>
                  <a:cubicBezTo>
                    <a:pt x="169" y="582"/>
                    <a:pt x="169" y="582"/>
                    <a:pt x="169" y="582"/>
                  </a:cubicBezTo>
                  <a:cubicBezTo>
                    <a:pt x="170" y="582"/>
                    <a:pt x="170" y="582"/>
                    <a:pt x="170" y="582"/>
                  </a:cubicBezTo>
                  <a:cubicBezTo>
                    <a:pt x="170" y="582"/>
                    <a:pt x="170" y="582"/>
                    <a:pt x="170" y="582"/>
                  </a:cubicBezTo>
                  <a:cubicBezTo>
                    <a:pt x="170" y="582"/>
                    <a:pt x="170" y="582"/>
                    <a:pt x="170" y="582"/>
                  </a:cubicBezTo>
                  <a:cubicBezTo>
                    <a:pt x="170" y="582"/>
                    <a:pt x="170" y="582"/>
                    <a:pt x="170" y="582"/>
                  </a:cubicBezTo>
                  <a:cubicBezTo>
                    <a:pt x="170" y="582"/>
                    <a:pt x="170" y="582"/>
                    <a:pt x="170" y="582"/>
                  </a:cubicBezTo>
                  <a:cubicBezTo>
                    <a:pt x="170" y="581"/>
                    <a:pt x="170" y="581"/>
                    <a:pt x="170" y="581"/>
                  </a:cubicBezTo>
                  <a:cubicBezTo>
                    <a:pt x="170" y="581"/>
                    <a:pt x="170" y="581"/>
                    <a:pt x="170" y="581"/>
                  </a:cubicBezTo>
                  <a:cubicBezTo>
                    <a:pt x="170" y="581"/>
                    <a:pt x="170" y="581"/>
                    <a:pt x="170" y="581"/>
                  </a:cubicBezTo>
                  <a:cubicBezTo>
                    <a:pt x="172" y="580"/>
                    <a:pt x="172" y="580"/>
                    <a:pt x="172" y="580"/>
                  </a:cubicBezTo>
                  <a:cubicBezTo>
                    <a:pt x="174" y="578"/>
                    <a:pt x="174" y="578"/>
                    <a:pt x="174" y="578"/>
                  </a:cubicBezTo>
                  <a:cubicBezTo>
                    <a:pt x="175" y="576"/>
                    <a:pt x="175" y="576"/>
                    <a:pt x="175" y="576"/>
                  </a:cubicBezTo>
                  <a:cubicBezTo>
                    <a:pt x="176" y="574"/>
                    <a:pt x="176" y="574"/>
                    <a:pt x="176" y="574"/>
                  </a:cubicBezTo>
                  <a:cubicBezTo>
                    <a:pt x="177" y="572"/>
                    <a:pt x="177" y="572"/>
                    <a:pt x="177" y="572"/>
                  </a:cubicBezTo>
                  <a:cubicBezTo>
                    <a:pt x="177" y="569"/>
                    <a:pt x="177" y="569"/>
                    <a:pt x="177" y="569"/>
                  </a:cubicBezTo>
                  <a:cubicBezTo>
                    <a:pt x="177" y="567"/>
                    <a:pt x="177" y="567"/>
                    <a:pt x="177" y="567"/>
                  </a:cubicBezTo>
                  <a:cubicBezTo>
                    <a:pt x="177" y="562"/>
                    <a:pt x="177" y="562"/>
                    <a:pt x="177" y="562"/>
                  </a:cubicBezTo>
                  <a:cubicBezTo>
                    <a:pt x="177" y="554"/>
                    <a:pt x="176" y="448"/>
                    <a:pt x="176" y="444"/>
                  </a:cubicBezTo>
                  <a:cubicBezTo>
                    <a:pt x="175" y="414"/>
                    <a:pt x="175" y="414"/>
                    <a:pt x="175" y="414"/>
                  </a:cubicBezTo>
                  <a:cubicBezTo>
                    <a:pt x="175" y="414"/>
                    <a:pt x="175" y="414"/>
                    <a:pt x="175" y="414"/>
                  </a:cubicBezTo>
                  <a:cubicBezTo>
                    <a:pt x="175" y="411"/>
                    <a:pt x="175" y="411"/>
                    <a:pt x="175" y="411"/>
                  </a:cubicBezTo>
                  <a:cubicBezTo>
                    <a:pt x="176" y="411"/>
                    <a:pt x="176" y="411"/>
                    <a:pt x="176" y="411"/>
                  </a:cubicBezTo>
                  <a:cubicBezTo>
                    <a:pt x="176" y="411"/>
                    <a:pt x="176" y="411"/>
                    <a:pt x="176" y="411"/>
                  </a:cubicBezTo>
                  <a:cubicBezTo>
                    <a:pt x="177" y="411"/>
                    <a:pt x="177" y="411"/>
                    <a:pt x="177" y="411"/>
                  </a:cubicBezTo>
                  <a:cubicBezTo>
                    <a:pt x="177" y="411"/>
                    <a:pt x="177" y="411"/>
                    <a:pt x="177" y="411"/>
                  </a:cubicBezTo>
                  <a:cubicBezTo>
                    <a:pt x="178" y="411"/>
                    <a:pt x="178" y="411"/>
                    <a:pt x="178" y="411"/>
                  </a:cubicBezTo>
                  <a:cubicBezTo>
                    <a:pt x="179" y="411"/>
                    <a:pt x="179" y="411"/>
                    <a:pt x="179" y="411"/>
                  </a:cubicBezTo>
                  <a:cubicBezTo>
                    <a:pt x="179" y="411"/>
                    <a:pt x="179" y="411"/>
                    <a:pt x="179" y="411"/>
                  </a:cubicBezTo>
                  <a:cubicBezTo>
                    <a:pt x="180" y="411"/>
                    <a:pt x="180" y="411"/>
                    <a:pt x="180" y="411"/>
                  </a:cubicBezTo>
                  <a:cubicBezTo>
                    <a:pt x="180" y="411"/>
                    <a:pt x="180" y="411"/>
                    <a:pt x="180" y="411"/>
                  </a:cubicBezTo>
                  <a:cubicBezTo>
                    <a:pt x="181" y="411"/>
                    <a:pt x="181" y="411"/>
                    <a:pt x="181" y="411"/>
                  </a:cubicBezTo>
                  <a:cubicBezTo>
                    <a:pt x="182" y="411"/>
                    <a:pt x="182" y="411"/>
                    <a:pt x="182" y="411"/>
                  </a:cubicBezTo>
                  <a:cubicBezTo>
                    <a:pt x="182" y="411"/>
                    <a:pt x="182" y="411"/>
                    <a:pt x="182" y="411"/>
                  </a:cubicBezTo>
                  <a:cubicBezTo>
                    <a:pt x="182" y="411"/>
                    <a:pt x="182" y="411"/>
                    <a:pt x="182" y="411"/>
                  </a:cubicBezTo>
                  <a:cubicBezTo>
                    <a:pt x="182" y="414"/>
                    <a:pt x="182" y="414"/>
                    <a:pt x="182" y="414"/>
                  </a:cubicBezTo>
                  <a:cubicBezTo>
                    <a:pt x="183" y="484"/>
                    <a:pt x="183" y="484"/>
                    <a:pt x="183" y="484"/>
                  </a:cubicBezTo>
                  <a:cubicBezTo>
                    <a:pt x="184" y="567"/>
                    <a:pt x="184" y="567"/>
                    <a:pt x="184" y="567"/>
                  </a:cubicBezTo>
                  <a:cubicBezTo>
                    <a:pt x="185" y="570"/>
                    <a:pt x="185" y="570"/>
                    <a:pt x="185" y="570"/>
                  </a:cubicBezTo>
                  <a:cubicBezTo>
                    <a:pt x="185" y="572"/>
                    <a:pt x="185" y="572"/>
                    <a:pt x="185" y="572"/>
                  </a:cubicBezTo>
                  <a:cubicBezTo>
                    <a:pt x="186" y="575"/>
                    <a:pt x="186" y="575"/>
                    <a:pt x="186" y="575"/>
                  </a:cubicBezTo>
                  <a:cubicBezTo>
                    <a:pt x="189" y="581"/>
                    <a:pt x="194" y="585"/>
                    <a:pt x="201" y="587"/>
                  </a:cubicBezTo>
                  <a:cubicBezTo>
                    <a:pt x="220" y="588"/>
                    <a:pt x="220" y="588"/>
                    <a:pt x="220" y="588"/>
                  </a:cubicBezTo>
                  <a:cubicBezTo>
                    <a:pt x="220" y="588"/>
                    <a:pt x="220" y="588"/>
                    <a:pt x="220" y="588"/>
                  </a:cubicBezTo>
                  <a:cubicBezTo>
                    <a:pt x="224" y="588"/>
                    <a:pt x="226" y="587"/>
                    <a:pt x="229" y="585"/>
                  </a:cubicBezTo>
                  <a:cubicBezTo>
                    <a:pt x="229" y="585"/>
                    <a:pt x="229" y="585"/>
                    <a:pt x="229" y="585"/>
                  </a:cubicBezTo>
                  <a:cubicBezTo>
                    <a:pt x="230" y="584"/>
                    <a:pt x="230" y="584"/>
                    <a:pt x="230" y="584"/>
                  </a:cubicBezTo>
                  <a:cubicBezTo>
                    <a:pt x="230" y="584"/>
                    <a:pt x="230" y="584"/>
                    <a:pt x="230" y="584"/>
                  </a:cubicBezTo>
                  <a:cubicBezTo>
                    <a:pt x="230" y="584"/>
                    <a:pt x="230" y="584"/>
                    <a:pt x="230" y="584"/>
                  </a:cubicBezTo>
                  <a:cubicBezTo>
                    <a:pt x="231" y="583"/>
                    <a:pt x="231" y="583"/>
                    <a:pt x="231" y="583"/>
                  </a:cubicBezTo>
                  <a:cubicBezTo>
                    <a:pt x="231" y="583"/>
                    <a:pt x="231" y="583"/>
                    <a:pt x="231" y="583"/>
                  </a:cubicBezTo>
                  <a:cubicBezTo>
                    <a:pt x="232" y="581"/>
                    <a:pt x="232" y="581"/>
                    <a:pt x="232" y="581"/>
                  </a:cubicBezTo>
                  <a:cubicBezTo>
                    <a:pt x="234" y="579"/>
                    <a:pt x="234" y="579"/>
                    <a:pt x="234" y="579"/>
                  </a:cubicBezTo>
                  <a:cubicBezTo>
                    <a:pt x="235" y="577"/>
                    <a:pt x="235" y="577"/>
                    <a:pt x="235" y="577"/>
                  </a:cubicBezTo>
                  <a:cubicBezTo>
                    <a:pt x="236" y="575"/>
                    <a:pt x="236" y="575"/>
                    <a:pt x="236" y="575"/>
                  </a:cubicBezTo>
                  <a:cubicBezTo>
                    <a:pt x="236" y="572"/>
                    <a:pt x="236" y="572"/>
                    <a:pt x="236" y="572"/>
                  </a:cubicBezTo>
                  <a:cubicBezTo>
                    <a:pt x="236" y="570"/>
                    <a:pt x="236" y="570"/>
                    <a:pt x="236" y="570"/>
                  </a:cubicBezTo>
                  <a:cubicBezTo>
                    <a:pt x="236" y="565"/>
                    <a:pt x="236" y="565"/>
                    <a:pt x="236" y="565"/>
                  </a:cubicBezTo>
                  <a:cubicBezTo>
                    <a:pt x="236" y="554"/>
                    <a:pt x="233" y="422"/>
                    <a:pt x="233" y="414"/>
                  </a:cubicBezTo>
                  <a:cubicBezTo>
                    <a:pt x="233" y="411"/>
                    <a:pt x="233" y="411"/>
                    <a:pt x="233" y="411"/>
                  </a:cubicBezTo>
                  <a:cubicBezTo>
                    <a:pt x="234" y="411"/>
                    <a:pt x="234" y="411"/>
                    <a:pt x="234" y="411"/>
                  </a:cubicBezTo>
                  <a:cubicBezTo>
                    <a:pt x="237" y="411"/>
                    <a:pt x="237" y="411"/>
                    <a:pt x="237" y="411"/>
                  </a:cubicBezTo>
                  <a:cubicBezTo>
                    <a:pt x="241" y="411"/>
                    <a:pt x="274" y="411"/>
                    <a:pt x="288" y="411"/>
                  </a:cubicBezTo>
                  <a:cubicBezTo>
                    <a:pt x="288" y="411"/>
                    <a:pt x="288" y="411"/>
                    <a:pt x="288" y="411"/>
                  </a:cubicBezTo>
                  <a:cubicBezTo>
                    <a:pt x="289" y="411"/>
                    <a:pt x="289" y="411"/>
                    <a:pt x="289" y="411"/>
                  </a:cubicBezTo>
                  <a:cubicBezTo>
                    <a:pt x="290" y="410"/>
                    <a:pt x="290" y="410"/>
                    <a:pt x="290" y="410"/>
                  </a:cubicBezTo>
                  <a:cubicBezTo>
                    <a:pt x="290" y="410"/>
                    <a:pt x="290" y="410"/>
                    <a:pt x="290" y="410"/>
                  </a:cubicBezTo>
                  <a:cubicBezTo>
                    <a:pt x="291" y="410"/>
                    <a:pt x="291" y="410"/>
                    <a:pt x="291" y="410"/>
                  </a:cubicBezTo>
                  <a:cubicBezTo>
                    <a:pt x="292" y="410"/>
                    <a:pt x="292" y="410"/>
                    <a:pt x="292" y="410"/>
                  </a:cubicBezTo>
                  <a:cubicBezTo>
                    <a:pt x="292" y="409"/>
                    <a:pt x="292" y="409"/>
                    <a:pt x="292" y="409"/>
                  </a:cubicBezTo>
                  <a:cubicBezTo>
                    <a:pt x="293" y="409"/>
                    <a:pt x="293" y="409"/>
                    <a:pt x="293" y="409"/>
                  </a:cubicBezTo>
                  <a:cubicBezTo>
                    <a:pt x="293" y="408"/>
                    <a:pt x="293" y="408"/>
                    <a:pt x="293" y="408"/>
                  </a:cubicBezTo>
                  <a:cubicBezTo>
                    <a:pt x="294" y="408"/>
                    <a:pt x="294" y="408"/>
                    <a:pt x="294" y="408"/>
                  </a:cubicBezTo>
                  <a:cubicBezTo>
                    <a:pt x="294" y="407"/>
                    <a:pt x="294" y="407"/>
                    <a:pt x="294" y="407"/>
                  </a:cubicBezTo>
                  <a:cubicBezTo>
                    <a:pt x="295" y="407"/>
                    <a:pt x="295" y="407"/>
                    <a:pt x="295" y="407"/>
                  </a:cubicBezTo>
                  <a:cubicBezTo>
                    <a:pt x="295" y="406"/>
                    <a:pt x="295" y="406"/>
                    <a:pt x="295" y="406"/>
                  </a:cubicBezTo>
                  <a:cubicBezTo>
                    <a:pt x="295" y="405"/>
                    <a:pt x="295" y="405"/>
                    <a:pt x="295" y="405"/>
                  </a:cubicBezTo>
                  <a:cubicBezTo>
                    <a:pt x="296" y="405"/>
                    <a:pt x="296" y="405"/>
                    <a:pt x="296" y="405"/>
                  </a:cubicBezTo>
                  <a:cubicBezTo>
                    <a:pt x="296" y="404"/>
                    <a:pt x="296" y="404"/>
                    <a:pt x="296" y="404"/>
                  </a:cubicBezTo>
                  <a:cubicBezTo>
                    <a:pt x="296" y="403"/>
                    <a:pt x="296" y="403"/>
                    <a:pt x="296" y="403"/>
                  </a:cubicBezTo>
                  <a:cubicBezTo>
                    <a:pt x="296" y="402"/>
                    <a:pt x="296" y="402"/>
                    <a:pt x="296" y="402"/>
                  </a:cubicBezTo>
                  <a:cubicBezTo>
                    <a:pt x="296" y="402"/>
                    <a:pt x="296" y="402"/>
                    <a:pt x="296" y="402"/>
                  </a:cubicBezTo>
                  <a:cubicBezTo>
                    <a:pt x="296" y="401"/>
                    <a:pt x="296" y="401"/>
                    <a:pt x="296" y="401"/>
                  </a:cubicBezTo>
                  <a:cubicBezTo>
                    <a:pt x="296" y="400"/>
                    <a:pt x="296" y="400"/>
                    <a:pt x="296" y="400"/>
                  </a:cubicBezTo>
                  <a:cubicBezTo>
                    <a:pt x="296" y="399"/>
                    <a:pt x="296" y="399"/>
                    <a:pt x="296" y="399"/>
                  </a:cubicBezTo>
                  <a:cubicBezTo>
                    <a:pt x="295" y="399"/>
                    <a:pt x="295" y="399"/>
                    <a:pt x="295" y="399"/>
                  </a:cubicBezTo>
                  <a:cubicBezTo>
                    <a:pt x="295" y="398"/>
                    <a:pt x="295" y="398"/>
                    <a:pt x="295" y="398"/>
                  </a:cubicBezTo>
                  <a:cubicBezTo>
                    <a:pt x="292" y="392"/>
                    <a:pt x="266" y="344"/>
                    <a:pt x="266" y="344"/>
                  </a:cubicBezTo>
                  <a:cubicBezTo>
                    <a:pt x="262" y="337"/>
                    <a:pt x="262" y="337"/>
                    <a:pt x="262" y="337"/>
                  </a:cubicBezTo>
                  <a:cubicBezTo>
                    <a:pt x="258" y="329"/>
                    <a:pt x="260" y="333"/>
                    <a:pt x="253" y="320"/>
                  </a:cubicBezTo>
                  <a:cubicBezTo>
                    <a:pt x="245" y="305"/>
                    <a:pt x="248" y="311"/>
                    <a:pt x="240" y="295"/>
                  </a:cubicBezTo>
                  <a:cubicBezTo>
                    <a:pt x="234" y="285"/>
                    <a:pt x="234" y="285"/>
                    <a:pt x="234" y="285"/>
                  </a:cubicBezTo>
                  <a:cubicBezTo>
                    <a:pt x="231" y="278"/>
                    <a:pt x="231" y="278"/>
                    <a:pt x="231" y="278"/>
                  </a:cubicBezTo>
                  <a:cubicBezTo>
                    <a:pt x="231" y="274"/>
                    <a:pt x="231" y="274"/>
                    <a:pt x="231" y="274"/>
                  </a:cubicBezTo>
                  <a:cubicBezTo>
                    <a:pt x="229" y="202"/>
                    <a:pt x="229" y="202"/>
                    <a:pt x="229" y="202"/>
                  </a:cubicBezTo>
                  <a:cubicBezTo>
                    <a:pt x="229" y="198"/>
                    <a:pt x="229" y="198"/>
                    <a:pt x="229" y="198"/>
                  </a:cubicBezTo>
                  <a:cubicBezTo>
                    <a:pt x="233" y="193"/>
                    <a:pt x="233" y="193"/>
                    <a:pt x="233" y="193"/>
                  </a:cubicBezTo>
                  <a:cubicBezTo>
                    <a:pt x="365" y="34"/>
                    <a:pt x="365" y="34"/>
                    <a:pt x="365" y="34"/>
                  </a:cubicBezTo>
                  <a:cubicBezTo>
                    <a:pt x="365" y="34"/>
                    <a:pt x="365" y="34"/>
                    <a:pt x="365" y="34"/>
                  </a:cubicBezTo>
                  <a:cubicBezTo>
                    <a:pt x="369" y="30"/>
                    <a:pt x="369" y="30"/>
                    <a:pt x="369" y="30"/>
                  </a:cubicBezTo>
                  <a:cubicBezTo>
                    <a:pt x="370" y="28"/>
                    <a:pt x="370" y="28"/>
                    <a:pt x="370" y="28"/>
                  </a:cubicBezTo>
                  <a:cubicBezTo>
                    <a:pt x="371" y="26"/>
                    <a:pt x="371" y="26"/>
                    <a:pt x="371" y="26"/>
                  </a:cubicBezTo>
                  <a:cubicBezTo>
                    <a:pt x="372" y="24"/>
                    <a:pt x="372" y="24"/>
                    <a:pt x="372" y="24"/>
                  </a:cubicBezTo>
                  <a:cubicBezTo>
                    <a:pt x="372" y="22"/>
                    <a:pt x="372" y="22"/>
                    <a:pt x="372" y="22"/>
                  </a:cubicBezTo>
                  <a:cubicBezTo>
                    <a:pt x="372" y="22"/>
                    <a:pt x="372" y="22"/>
                    <a:pt x="372" y="22"/>
                  </a:cubicBezTo>
                  <a:cubicBezTo>
                    <a:pt x="373" y="20"/>
                    <a:pt x="373" y="20"/>
                    <a:pt x="373" y="20"/>
                  </a:cubicBezTo>
                  <a:cubicBezTo>
                    <a:pt x="373" y="20"/>
                    <a:pt x="373" y="20"/>
                    <a:pt x="373" y="20"/>
                  </a:cubicBezTo>
                  <a:cubicBezTo>
                    <a:pt x="372" y="18"/>
                    <a:pt x="372" y="18"/>
                    <a:pt x="372" y="1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6" name="Freeform 27"/>
            <p:cNvSpPr>
              <a:spLocks/>
            </p:cNvSpPr>
            <p:nvPr/>
          </p:nvSpPr>
          <p:spPr bwMode="auto">
            <a:xfrm>
              <a:off x="5932493" y="844471"/>
              <a:ext cx="3320166" cy="5267401"/>
            </a:xfrm>
            <a:custGeom>
              <a:avLst/>
              <a:gdLst>
                <a:gd name="T0" fmla="*/ 186 w 367"/>
                <a:gd name="T1" fmla="*/ 571 h 582"/>
                <a:gd name="T2" fmla="*/ 184 w 367"/>
                <a:gd name="T3" fmla="*/ 564 h 582"/>
                <a:gd name="T4" fmla="*/ 182 w 367"/>
                <a:gd name="T5" fmla="*/ 405 h 582"/>
                <a:gd name="T6" fmla="*/ 173 w 367"/>
                <a:gd name="T7" fmla="*/ 405 h 582"/>
                <a:gd name="T8" fmla="*/ 171 w 367"/>
                <a:gd name="T9" fmla="*/ 559 h 582"/>
                <a:gd name="T10" fmla="*/ 171 w 367"/>
                <a:gd name="T11" fmla="*/ 568 h 582"/>
                <a:gd name="T12" fmla="*/ 168 w 367"/>
                <a:gd name="T13" fmla="*/ 573 h 582"/>
                <a:gd name="T14" fmla="*/ 165 w 367"/>
                <a:gd name="T15" fmla="*/ 576 h 582"/>
                <a:gd name="T16" fmla="*/ 164 w 367"/>
                <a:gd name="T17" fmla="*/ 577 h 582"/>
                <a:gd name="T18" fmla="*/ 139 w 367"/>
                <a:gd name="T19" fmla="*/ 577 h 582"/>
                <a:gd name="T20" fmla="*/ 127 w 367"/>
                <a:gd name="T21" fmla="*/ 564 h 582"/>
                <a:gd name="T22" fmla="*/ 127 w 367"/>
                <a:gd name="T23" fmla="*/ 481 h 582"/>
                <a:gd name="T24" fmla="*/ 121 w 367"/>
                <a:gd name="T25" fmla="*/ 405 h 582"/>
                <a:gd name="T26" fmla="*/ 78 w 367"/>
                <a:gd name="T27" fmla="*/ 405 h 582"/>
                <a:gd name="T28" fmla="*/ 72 w 367"/>
                <a:gd name="T29" fmla="*/ 398 h 582"/>
                <a:gd name="T30" fmla="*/ 125 w 367"/>
                <a:gd name="T31" fmla="*/ 280 h 582"/>
                <a:gd name="T32" fmla="*/ 1 w 367"/>
                <a:gd name="T33" fmla="*/ 66 h 582"/>
                <a:gd name="T34" fmla="*/ 18 w 367"/>
                <a:gd name="T35" fmla="*/ 45 h 582"/>
                <a:gd name="T36" fmla="*/ 25 w 367"/>
                <a:gd name="T37" fmla="*/ 48 h 582"/>
                <a:gd name="T38" fmla="*/ 126 w 367"/>
                <a:gd name="T39" fmla="*/ 153 h 582"/>
                <a:gd name="T40" fmla="*/ 132 w 367"/>
                <a:gd name="T41" fmla="*/ 157 h 582"/>
                <a:gd name="T42" fmla="*/ 339 w 367"/>
                <a:gd name="T43" fmla="*/ 3 h 582"/>
                <a:gd name="T44" fmla="*/ 351 w 367"/>
                <a:gd name="T45" fmla="*/ 1 h 582"/>
                <a:gd name="T46" fmla="*/ 366 w 367"/>
                <a:gd name="T47" fmla="*/ 13 h 582"/>
                <a:gd name="T48" fmla="*/ 367 w 367"/>
                <a:gd name="T49" fmla="*/ 17 h 582"/>
                <a:gd name="T50" fmla="*/ 366 w 367"/>
                <a:gd name="T51" fmla="*/ 20 h 582"/>
                <a:gd name="T52" fmla="*/ 363 w 367"/>
                <a:gd name="T53" fmla="*/ 25 h 582"/>
                <a:gd name="T54" fmla="*/ 361 w 367"/>
                <a:gd name="T55" fmla="*/ 29 h 582"/>
                <a:gd name="T56" fmla="*/ 223 w 367"/>
                <a:gd name="T57" fmla="*/ 194 h 582"/>
                <a:gd name="T58" fmla="*/ 229 w 367"/>
                <a:gd name="T59" fmla="*/ 283 h 582"/>
                <a:gd name="T60" fmla="*/ 251 w 367"/>
                <a:gd name="T61" fmla="*/ 326 h 582"/>
                <a:gd name="T62" fmla="*/ 290 w 367"/>
                <a:gd name="T63" fmla="*/ 397 h 582"/>
                <a:gd name="T64" fmla="*/ 290 w 367"/>
                <a:gd name="T65" fmla="*/ 399 h 582"/>
                <a:gd name="T66" fmla="*/ 290 w 367"/>
                <a:gd name="T67" fmla="*/ 400 h 582"/>
                <a:gd name="T68" fmla="*/ 289 w 367"/>
                <a:gd name="T69" fmla="*/ 402 h 582"/>
                <a:gd name="T70" fmla="*/ 288 w 367"/>
                <a:gd name="T71" fmla="*/ 404 h 582"/>
                <a:gd name="T72" fmla="*/ 286 w 367"/>
                <a:gd name="T73" fmla="*/ 405 h 582"/>
                <a:gd name="T74" fmla="*/ 285 w 367"/>
                <a:gd name="T75" fmla="*/ 405 h 582"/>
                <a:gd name="T76" fmla="*/ 247 w 367"/>
                <a:gd name="T77" fmla="*/ 405 h 582"/>
                <a:gd name="T78" fmla="*/ 227 w 367"/>
                <a:gd name="T79" fmla="*/ 411 h 582"/>
                <a:gd name="T80" fmla="*/ 230 w 367"/>
                <a:gd name="T81" fmla="*/ 569 h 582"/>
                <a:gd name="T82" fmla="*/ 228 w 367"/>
                <a:gd name="T83" fmla="*/ 575 h 582"/>
                <a:gd name="T84" fmla="*/ 226 w 367"/>
                <a:gd name="T85" fmla="*/ 579 h 582"/>
                <a:gd name="T86" fmla="*/ 217 w 367"/>
                <a:gd name="T87" fmla="*/ 582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67" h="582">
                  <a:moveTo>
                    <a:pt x="217" y="582"/>
                  </a:moveTo>
                  <a:cubicBezTo>
                    <a:pt x="198" y="581"/>
                    <a:pt x="198" y="581"/>
                    <a:pt x="198" y="581"/>
                  </a:cubicBezTo>
                  <a:cubicBezTo>
                    <a:pt x="192" y="580"/>
                    <a:pt x="188" y="576"/>
                    <a:pt x="186" y="571"/>
                  </a:cubicBezTo>
                  <a:cubicBezTo>
                    <a:pt x="185" y="569"/>
                    <a:pt x="185" y="569"/>
                    <a:pt x="185" y="569"/>
                  </a:cubicBezTo>
                  <a:cubicBezTo>
                    <a:pt x="184" y="566"/>
                    <a:pt x="184" y="566"/>
                    <a:pt x="184" y="566"/>
                  </a:cubicBezTo>
                  <a:cubicBezTo>
                    <a:pt x="184" y="564"/>
                    <a:pt x="184" y="564"/>
                    <a:pt x="184" y="564"/>
                  </a:cubicBezTo>
                  <a:cubicBezTo>
                    <a:pt x="183" y="480"/>
                    <a:pt x="183" y="480"/>
                    <a:pt x="183" y="480"/>
                  </a:cubicBezTo>
                  <a:cubicBezTo>
                    <a:pt x="182" y="411"/>
                    <a:pt x="182" y="411"/>
                    <a:pt x="182" y="411"/>
                  </a:cubicBezTo>
                  <a:cubicBezTo>
                    <a:pt x="182" y="405"/>
                    <a:pt x="182" y="405"/>
                    <a:pt x="182" y="405"/>
                  </a:cubicBezTo>
                  <a:cubicBezTo>
                    <a:pt x="179" y="405"/>
                    <a:pt x="179" y="405"/>
                    <a:pt x="179" y="405"/>
                  </a:cubicBezTo>
                  <a:cubicBezTo>
                    <a:pt x="173" y="405"/>
                    <a:pt x="173" y="405"/>
                    <a:pt x="173" y="405"/>
                  </a:cubicBezTo>
                  <a:cubicBezTo>
                    <a:pt x="173" y="405"/>
                    <a:pt x="173" y="405"/>
                    <a:pt x="173" y="405"/>
                  </a:cubicBezTo>
                  <a:cubicBezTo>
                    <a:pt x="169" y="405"/>
                    <a:pt x="169" y="405"/>
                    <a:pt x="169" y="405"/>
                  </a:cubicBezTo>
                  <a:cubicBezTo>
                    <a:pt x="169" y="405"/>
                    <a:pt x="169" y="411"/>
                    <a:pt x="170" y="441"/>
                  </a:cubicBezTo>
                  <a:cubicBezTo>
                    <a:pt x="170" y="445"/>
                    <a:pt x="171" y="552"/>
                    <a:pt x="171" y="559"/>
                  </a:cubicBezTo>
                  <a:cubicBezTo>
                    <a:pt x="171" y="564"/>
                    <a:pt x="171" y="564"/>
                    <a:pt x="171" y="564"/>
                  </a:cubicBezTo>
                  <a:cubicBezTo>
                    <a:pt x="171" y="566"/>
                    <a:pt x="171" y="566"/>
                    <a:pt x="171" y="566"/>
                  </a:cubicBezTo>
                  <a:cubicBezTo>
                    <a:pt x="171" y="568"/>
                    <a:pt x="171" y="568"/>
                    <a:pt x="171" y="568"/>
                  </a:cubicBezTo>
                  <a:cubicBezTo>
                    <a:pt x="170" y="570"/>
                    <a:pt x="170" y="570"/>
                    <a:pt x="170" y="570"/>
                  </a:cubicBezTo>
                  <a:cubicBezTo>
                    <a:pt x="169" y="572"/>
                    <a:pt x="169" y="572"/>
                    <a:pt x="169" y="572"/>
                  </a:cubicBezTo>
                  <a:cubicBezTo>
                    <a:pt x="168" y="573"/>
                    <a:pt x="168" y="573"/>
                    <a:pt x="168" y="573"/>
                  </a:cubicBezTo>
                  <a:cubicBezTo>
                    <a:pt x="167" y="575"/>
                    <a:pt x="167" y="575"/>
                    <a:pt x="167" y="575"/>
                  </a:cubicBezTo>
                  <a:cubicBezTo>
                    <a:pt x="166" y="576"/>
                    <a:pt x="166" y="576"/>
                    <a:pt x="166" y="576"/>
                  </a:cubicBezTo>
                  <a:cubicBezTo>
                    <a:pt x="165" y="576"/>
                    <a:pt x="165" y="576"/>
                    <a:pt x="165" y="576"/>
                  </a:cubicBezTo>
                  <a:cubicBezTo>
                    <a:pt x="164" y="577"/>
                    <a:pt x="164" y="577"/>
                    <a:pt x="164" y="577"/>
                  </a:cubicBezTo>
                  <a:cubicBezTo>
                    <a:pt x="164" y="577"/>
                    <a:pt x="164" y="577"/>
                    <a:pt x="164" y="577"/>
                  </a:cubicBezTo>
                  <a:cubicBezTo>
                    <a:pt x="164" y="577"/>
                    <a:pt x="164" y="577"/>
                    <a:pt x="164" y="577"/>
                  </a:cubicBezTo>
                  <a:cubicBezTo>
                    <a:pt x="162" y="578"/>
                    <a:pt x="160" y="579"/>
                    <a:pt x="159" y="579"/>
                  </a:cubicBezTo>
                  <a:cubicBezTo>
                    <a:pt x="143" y="578"/>
                    <a:pt x="140" y="578"/>
                    <a:pt x="140" y="578"/>
                  </a:cubicBezTo>
                  <a:cubicBezTo>
                    <a:pt x="139" y="577"/>
                    <a:pt x="139" y="577"/>
                    <a:pt x="139" y="577"/>
                  </a:cubicBezTo>
                  <a:cubicBezTo>
                    <a:pt x="135" y="576"/>
                    <a:pt x="131" y="573"/>
                    <a:pt x="129" y="567"/>
                  </a:cubicBezTo>
                  <a:cubicBezTo>
                    <a:pt x="128" y="565"/>
                    <a:pt x="128" y="565"/>
                    <a:pt x="128" y="565"/>
                  </a:cubicBezTo>
                  <a:cubicBezTo>
                    <a:pt x="127" y="564"/>
                    <a:pt x="127" y="564"/>
                    <a:pt x="127" y="564"/>
                  </a:cubicBezTo>
                  <a:cubicBezTo>
                    <a:pt x="128" y="563"/>
                    <a:pt x="128" y="563"/>
                    <a:pt x="128" y="563"/>
                  </a:cubicBezTo>
                  <a:cubicBezTo>
                    <a:pt x="127" y="561"/>
                    <a:pt x="127" y="561"/>
                    <a:pt x="127" y="561"/>
                  </a:cubicBezTo>
                  <a:cubicBezTo>
                    <a:pt x="127" y="481"/>
                    <a:pt x="127" y="481"/>
                    <a:pt x="127" y="481"/>
                  </a:cubicBezTo>
                  <a:cubicBezTo>
                    <a:pt x="126" y="405"/>
                    <a:pt x="126" y="405"/>
                    <a:pt x="126" y="405"/>
                  </a:cubicBezTo>
                  <a:cubicBezTo>
                    <a:pt x="123" y="405"/>
                    <a:pt x="123" y="405"/>
                    <a:pt x="123" y="405"/>
                  </a:cubicBezTo>
                  <a:cubicBezTo>
                    <a:pt x="121" y="405"/>
                    <a:pt x="121" y="405"/>
                    <a:pt x="121" y="405"/>
                  </a:cubicBezTo>
                  <a:cubicBezTo>
                    <a:pt x="106" y="405"/>
                    <a:pt x="79" y="405"/>
                    <a:pt x="79" y="405"/>
                  </a:cubicBezTo>
                  <a:cubicBezTo>
                    <a:pt x="78" y="405"/>
                    <a:pt x="78" y="405"/>
                    <a:pt x="78" y="405"/>
                  </a:cubicBezTo>
                  <a:cubicBezTo>
                    <a:pt x="78" y="405"/>
                    <a:pt x="78" y="405"/>
                    <a:pt x="78" y="405"/>
                  </a:cubicBezTo>
                  <a:cubicBezTo>
                    <a:pt x="77" y="405"/>
                    <a:pt x="77" y="405"/>
                    <a:pt x="77" y="405"/>
                  </a:cubicBezTo>
                  <a:cubicBezTo>
                    <a:pt x="76" y="405"/>
                    <a:pt x="74" y="405"/>
                    <a:pt x="73" y="404"/>
                  </a:cubicBezTo>
                  <a:cubicBezTo>
                    <a:pt x="73" y="403"/>
                    <a:pt x="71" y="402"/>
                    <a:pt x="72" y="398"/>
                  </a:cubicBezTo>
                  <a:cubicBezTo>
                    <a:pt x="72" y="397"/>
                    <a:pt x="72" y="397"/>
                    <a:pt x="72" y="397"/>
                  </a:cubicBezTo>
                  <a:cubicBezTo>
                    <a:pt x="125" y="285"/>
                    <a:pt x="125" y="285"/>
                    <a:pt x="125" y="285"/>
                  </a:cubicBezTo>
                  <a:cubicBezTo>
                    <a:pt x="125" y="280"/>
                    <a:pt x="125" y="280"/>
                    <a:pt x="125" y="280"/>
                  </a:cubicBezTo>
                  <a:cubicBezTo>
                    <a:pt x="124" y="199"/>
                    <a:pt x="124" y="199"/>
                    <a:pt x="124" y="199"/>
                  </a:cubicBezTo>
                  <a:cubicBezTo>
                    <a:pt x="3" y="71"/>
                    <a:pt x="3" y="71"/>
                    <a:pt x="3" y="71"/>
                  </a:cubicBezTo>
                  <a:cubicBezTo>
                    <a:pt x="2" y="69"/>
                    <a:pt x="1" y="67"/>
                    <a:pt x="1" y="66"/>
                  </a:cubicBezTo>
                  <a:cubicBezTo>
                    <a:pt x="0" y="63"/>
                    <a:pt x="1" y="61"/>
                    <a:pt x="2" y="58"/>
                  </a:cubicBezTo>
                  <a:cubicBezTo>
                    <a:pt x="2" y="57"/>
                    <a:pt x="4" y="55"/>
                    <a:pt x="12" y="47"/>
                  </a:cubicBezTo>
                  <a:cubicBezTo>
                    <a:pt x="14" y="46"/>
                    <a:pt x="16" y="45"/>
                    <a:pt x="18" y="45"/>
                  </a:cubicBezTo>
                  <a:cubicBezTo>
                    <a:pt x="20" y="45"/>
                    <a:pt x="22" y="46"/>
                    <a:pt x="24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8" y="51"/>
                    <a:pt x="28" y="51"/>
                    <a:pt x="28" y="51"/>
                  </a:cubicBezTo>
                  <a:cubicBezTo>
                    <a:pt x="33" y="56"/>
                    <a:pt x="126" y="153"/>
                    <a:pt x="126" y="153"/>
                  </a:cubicBezTo>
                  <a:cubicBezTo>
                    <a:pt x="130" y="157"/>
                    <a:pt x="130" y="157"/>
                    <a:pt x="130" y="157"/>
                  </a:cubicBezTo>
                  <a:cubicBezTo>
                    <a:pt x="132" y="157"/>
                    <a:pt x="132" y="157"/>
                    <a:pt x="132" y="157"/>
                  </a:cubicBezTo>
                  <a:cubicBezTo>
                    <a:pt x="132" y="157"/>
                    <a:pt x="132" y="157"/>
                    <a:pt x="132" y="157"/>
                  </a:cubicBezTo>
                  <a:cubicBezTo>
                    <a:pt x="218" y="149"/>
                    <a:pt x="218" y="149"/>
                    <a:pt x="218" y="149"/>
                  </a:cubicBezTo>
                  <a:cubicBezTo>
                    <a:pt x="334" y="8"/>
                    <a:pt x="334" y="8"/>
                    <a:pt x="334" y="8"/>
                  </a:cubicBezTo>
                  <a:cubicBezTo>
                    <a:pt x="335" y="6"/>
                    <a:pt x="337" y="4"/>
                    <a:pt x="339" y="3"/>
                  </a:cubicBezTo>
                  <a:cubicBezTo>
                    <a:pt x="342" y="1"/>
                    <a:pt x="345" y="0"/>
                    <a:pt x="347" y="0"/>
                  </a:cubicBezTo>
                  <a:cubicBezTo>
                    <a:pt x="348" y="0"/>
                    <a:pt x="350" y="1"/>
                    <a:pt x="351" y="1"/>
                  </a:cubicBezTo>
                  <a:cubicBezTo>
                    <a:pt x="351" y="1"/>
                    <a:pt x="351" y="1"/>
                    <a:pt x="351" y="1"/>
                  </a:cubicBezTo>
                  <a:cubicBezTo>
                    <a:pt x="351" y="1"/>
                    <a:pt x="351" y="1"/>
                    <a:pt x="351" y="1"/>
                  </a:cubicBezTo>
                  <a:cubicBezTo>
                    <a:pt x="352" y="1"/>
                    <a:pt x="354" y="3"/>
                    <a:pt x="362" y="8"/>
                  </a:cubicBezTo>
                  <a:cubicBezTo>
                    <a:pt x="364" y="9"/>
                    <a:pt x="365" y="11"/>
                    <a:pt x="366" y="13"/>
                  </a:cubicBezTo>
                  <a:cubicBezTo>
                    <a:pt x="366" y="14"/>
                    <a:pt x="366" y="14"/>
                    <a:pt x="366" y="14"/>
                  </a:cubicBezTo>
                  <a:cubicBezTo>
                    <a:pt x="367" y="16"/>
                    <a:pt x="367" y="16"/>
                    <a:pt x="367" y="16"/>
                  </a:cubicBezTo>
                  <a:cubicBezTo>
                    <a:pt x="367" y="17"/>
                    <a:pt x="367" y="17"/>
                    <a:pt x="367" y="17"/>
                  </a:cubicBezTo>
                  <a:cubicBezTo>
                    <a:pt x="366" y="19"/>
                    <a:pt x="366" y="19"/>
                    <a:pt x="366" y="19"/>
                  </a:cubicBezTo>
                  <a:cubicBezTo>
                    <a:pt x="366" y="19"/>
                    <a:pt x="366" y="19"/>
                    <a:pt x="366" y="19"/>
                  </a:cubicBezTo>
                  <a:cubicBezTo>
                    <a:pt x="366" y="20"/>
                    <a:pt x="366" y="20"/>
                    <a:pt x="366" y="20"/>
                  </a:cubicBezTo>
                  <a:cubicBezTo>
                    <a:pt x="365" y="22"/>
                    <a:pt x="365" y="22"/>
                    <a:pt x="365" y="22"/>
                  </a:cubicBezTo>
                  <a:cubicBezTo>
                    <a:pt x="365" y="23"/>
                    <a:pt x="365" y="23"/>
                    <a:pt x="365" y="23"/>
                  </a:cubicBezTo>
                  <a:cubicBezTo>
                    <a:pt x="363" y="25"/>
                    <a:pt x="363" y="25"/>
                    <a:pt x="363" y="25"/>
                  </a:cubicBezTo>
                  <a:cubicBezTo>
                    <a:pt x="360" y="29"/>
                    <a:pt x="360" y="29"/>
                    <a:pt x="360" y="29"/>
                  </a:cubicBezTo>
                  <a:cubicBezTo>
                    <a:pt x="360" y="29"/>
                    <a:pt x="360" y="29"/>
                    <a:pt x="360" y="29"/>
                  </a:cubicBezTo>
                  <a:cubicBezTo>
                    <a:pt x="361" y="29"/>
                    <a:pt x="361" y="29"/>
                    <a:pt x="361" y="29"/>
                  </a:cubicBezTo>
                  <a:cubicBezTo>
                    <a:pt x="359" y="31"/>
                    <a:pt x="354" y="36"/>
                    <a:pt x="339" y="54"/>
                  </a:cubicBezTo>
                  <a:cubicBezTo>
                    <a:pt x="228" y="189"/>
                    <a:pt x="228" y="189"/>
                    <a:pt x="228" y="189"/>
                  </a:cubicBezTo>
                  <a:cubicBezTo>
                    <a:pt x="223" y="194"/>
                    <a:pt x="223" y="194"/>
                    <a:pt x="223" y="194"/>
                  </a:cubicBezTo>
                  <a:cubicBezTo>
                    <a:pt x="224" y="199"/>
                    <a:pt x="224" y="199"/>
                    <a:pt x="224" y="199"/>
                  </a:cubicBezTo>
                  <a:cubicBezTo>
                    <a:pt x="225" y="276"/>
                    <a:pt x="225" y="276"/>
                    <a:pt x="225" y="276"/>
                  </a:cubicBezTo>
                  <a:cubicBezTo>
                    <a:pt x="229" y="283"/>
                    <a:pt x="229" y="283"/>
                    <a:pt x="229" y="283"/>
                  </a:cubicBezTo>
                  <a:cubicBezTo>
                    <a:pt x="234" y="293"/>
                    <a:pt x="234" y="293"/>
                    <a:pt x="234" y="293"/>
                  </a:cubicBezTo>
                  <a:cubicBezTo>
                    <a:pt x="248" y="319"/>
                    <a:pt x="248" y="319"/>
                    <a:pt x="248" y="319"/>
                  </a:cubicBezTo>
                  <a:cubicBezTo>
                    <a:pt x="251" y="326"/>
                    <a:pt x="251" y="326"/>
                    <a:pt x="251" y="326"/>
                  </a:cubicBezTo>
                  <a:cubicBezTo>
                    <a:pt x="254" y="330"/>
                    <a:pt x="254" y="330"/>
                    <a:pt x="256" y="334"/>
                  </a:cubicBezTo>
                  <a:cubicBezTo>
                    <a:pt x="256" y="334"/>
                    <a:pt x="287" y="392"/>
                    <a:pt x="289" y="396"/>
                  </a:cubicBezTo>
                  <a:cubicBezTo>
                    <a:pt x="290" y="397"/>
                    <a:pt x="290" y="397"/>
                    <a:pt x="290" y="397"/>
                  </a:cubicBezTo>
                  <a:cubicBezTo>
                    <a:pt x="290" y="398"/>
                    <a:pt x="290" y="398"/>
                    <a:pt x="290" y="398"/>
                  </a:cubicBezTo>
                  <a:cubicBezTo>
                    <a:pt x="290" y="398"/>
                    <a:pt x="290" y="398"/>
                    <a:pt x="290" y="398"/>
                  </a:cubicBezTo>
                  <a:cubicBezTo>
                    <a:pt x="290" y="399"/>
                    <a:pt x="290" y="399"/>
                    <a:pt x="290" y="399"/>
                  </a:cubicBezTo>
                  <a:cubicBezTo>
                    <a:pt x="290" y="399"/>
                    <a:pt x="290" y="399"/>
                    <a:pt x="290" y="399"/>
                  </a:cubicBezTo>
                  <a:cubicBezTo>
                    <a:pt x="290" y="400"/>
                    <a:pt x="290" y="400"/>
                    <a:pt x="290" y="400"/>
                  </a:cubicBezTo>
                  <a:cubicBezTo>
                    <a:pt x="290" y="400"/>
                    <a:pt x="290" y="400"/>
                    <a:pt x="290" y="400"/>
                  </a:cubicBezTo>
                  <a:cubicBezTo>
                    <a:pt x="290" y="401"/>
                    <a:pt x="290" y="401"/>
                    <a:pt x="290" y="401"/>
                  </a:cubicBezTo>
                  <a:cubicBezTo>
                    <a:pt x="290" y="401"/>
                    <a:pt x="290" y="401"/>
                    <a:pt x="290" y="401"/>
                  </a:cubicBezTo>
                  <a:cubicBezTo>
                    <a:pt x="289" y="402"/>
                    <a:pt x="289" y="402"/>
                    <a:pt x="289" y="402"/>
                  </a:cubicBezTo>
                  <a:cubicBezTo>
                    <a:pt x="289" y="402"/>
                    <a:pt x="289" y="402"/>
                    <a:pt x="289" y="402"/>
                  </a:cubicBezTo>
                  <a:cubicBezTo>
                    <a:pt x="288" y="403"/>
                    <a:pt x="288" y="403"/>
                    <a:pt x="288" y="403"/>
                  </a:cubicBezTo>
                  <a:cubicBezTo>
                    <a:pt x="288" y="404"/>
                    <a:pt x="288" y="404"/>
                    <a:pt x="288" y="404"/>
                  </a:cubicBezTo>
                  <a:cubicBezTo>
                    <a:pt x="287" y="404"/>
                    <a:pt x="287" y="404"/>
                    <a:pt x="287" y="404"/>
                  </a:cubicBezTo>
                  <a:cubicBezTo>
                    <a:pt x="287" y="404"/>
                    <a:pt x="287" y="404"/>
                    <a:pt x="287" y="404"/>
                  </a:cubicBezTo>
                  <a:cubicBezTo>
                    <a:pt x="286" y="405"/>
                    <a:pt x="286" y="405"/>
                    <a:pt x="286" y="405"/>
                  </a:cubicBezTo>
                  <a:cubicBezTo>
                    <a:pt x="286" y="405"/>
                    <a:pt x="286" y="405"/>
                    <a:pt x="286" y="405"/>
                  </a:cubicBezTo>
                  <a:cubicBezTo>
                    <a:pt x="285" y="405"/>
                    <a:pt x="285" y="405"/>
                    <a:pt x="285" y="405"/>
                  </a:cubicBezTo>
                  <a:cubicBezTo>
                    <a:pt x="285" y="405"/>
                    <a:pt x="285" y="405"/>
                    <a:pt x="285" y="405"/>
                  </a:cubicBezTo>
                  <a:cubicBezTo>
                    <a:pt x="284" y="405"/>
                    <a:pt x="284" y="405"/>
                    <a:pt x="284" y="405"/>
                  </a:cubicBezTo>
                  <a:cubicBezTo>
                    <a:pt x="283" y="405"/>
                    <a:pt x="282" y="405"/>
                    <a:pt x="281" y="405"/>
                  </a:cubicBezTo>
                  <a:cubicBezTo>
                    <a:pt x="272" y="405"/>
                    <a:pt x="258" y="405"/>
                    <a:pt x="247" y="405"/>
                  </a:cubicBezTo>
                  <a:cubicBezTo>
                    <a:pt x="241" y="405"/>
                    <a:pt x="231" y="405"/>
                    <a:pt x="231" y="405"/>
                  </a:cubicBezTo>
                  <a:cubicBezTo>
                    <a:pt x="227" y="405"/>
                    <a:pt x="227" y="405"/>
                    <a:pt x="227" y="405"/>
                  </a:cubicBezTo>
                  <a:cubicBezTo>
                    <a:pt x="227" y="411"/>
                    <a:pt x="227" y="411"/>
                    <a:pt x="227" y="411"/>
                  </a:cubicBezTo>
                  <a:cubicBezTo>
                    <a:pt x="228" y="418"/>
                    <a:pt x="230" y="551"/>
                    <a:pt x="230" y="562"/>
                  </a:cubicBezTo>
                  <a:cubicBezTo>
                    <a:pt x="230" y="567"/>
                    <a:pt x="230" y="567"/>
                    <a:pt x="230" y="567"/>
                  </a:cubicBezTo>
                  <a:cubicBezTo>
                    <a:pt x="230" y="569"/>
                    <a:pt x="230" y="569"/>
                    <a:pt x="230" y="569"/>
                  </a:cubicBezTo>
                  <a:cubicBezTo>
                    <a:pt x="230" y="571"/>
                    <a:pt x="230" y="571"/>
                    <a:pt x="230" y="571"/>
                  </a:cubicBezTo>
                  <a:cubicBezTo>
                    <a:pt x="229" y="573"/>
                    <a:pt x="229" y="573"/>
                    <a:pt x="229" y="573"/>
                  </a:cubicBezTo>
                  <a:cubicBezTo>
                    <a:pt x="228" y="575"/>
                    <a:pt x="228" y="575"/>
                    <a:pt x="228" y="575"/>
                  </a:cubicBezTo>
                  <a:cubicBezTo>
                    <a:pt x="227" y="577"/>
                    <a:pt x="227" y="577"/>
                    <a:pt x="227" y="577"/>
                  </a:cubicBezTo>
                  <a:cubicBezTo>
                    <a:pt x="226" y="578"/>
                    <a:pt x="226" y="578"/>
                    <a:pt x="226" y="578"/>
                  </a:cubicBezTo>
                  <a:cubicBezTo>
                    <a:pt x="226" y="579"/>
                    <a:pt x="226" y="579"/>
                    <a:pt x="226" y="579"/>
                  </a:cubicBezTo>
                  <a:cubicBezTo>
                    <a:pt x="224" y="580"/>
                    <a:pt x="224" y="580"/>
                    <a:pt x="224" y="580"/>
                  </a:cubicBezTo>
                  <a:cubicBezTo>
                    <a:pt x="222" y="581"/>
                    <a:pt x="220" y="582"/>
                    <a:pt x="217" y="582"/>
                  </a:cubicBezTo>
                  <a:cubicBezTo>
                    <a:pt x="217" y="582"/>
                    <a:pt x="217" y="582"/>
                    <a:pt x="217" y="582"/>
                  </a:cubicBezTo>
                </a:path>
              </a:pathLst>
            </a:custGeom>
            <a:solidFill>
              <a:srgbClr val="FBB4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7" name="Freeform 28"/>
            <p:cNvSpPr>
              <a:spLocks/>
            </p:cNvSpPr>
            <p:nvPr/>
          </p:nvSpPr>
          <p:spPr bwMode="auto">
            <a:xfrm>
              <a:off x="8067561" y="1902546"/>
              <a:ext cx="1113479" cy="1375632"/>
            </a:xfrm>
            <a:custGeom>
              <a:avLst/>
              <a:gdLst>
                <a:gd name="T0" fmla="*/ 123 w 123"/>
                <a:gd name="T1" fmla="*/ 8 h 152"/>
                <a:gd name="T2" fmla="*/ 123 w 123"/>
                <a:gd name="T3" fmla="*/ 8 h 152"/>
                <a:gd name="T4" fmla="*/ 123 w 123"/>
                <a:gd name="T5" fmla="*/ 7 h 152"/>
                <a:gd name="T6" fmla="*/ 123 w 123"/>
                <a:gd name="T7" fmla="*/ 7 h 152"/>
                <a:gd name="T8" fmla="*/ 122 w 123"/>
                <a:gd name="T9" fmla="*/ 6 h 152"/>
                <a:gd name="T10" fmla="*/ 122 w 123"/>
                <a:gd name="T11" fmla="*/ 6 h 152"/>
                <a:gd name="T12" fmla="*/ 122 w 123"/>
                <a:gd name="T13" fmla="*/ 6 h 152"/>
                <a:gd name="T14" fmla="*/ 122 w 123"/>
                <a:gd name="T15" fmla="*/ 5 h 152"/>
                <a:gd name="T16" fmla="*/ 122 w 123"/>
                <a:gd name="T17" fmla="*/ 5 h 152"/>
                <a:gd name="T18" fmla="*/ 122 w 123"/>
                <a:gd name="T19" fmla="*/ 4 h 152"/>
                <a:gd name="T20" fmla="*/ 122 w 123"/>
                <a:gd name="T21" fmla="*/ 4 h 152"/>
                <a:gd name="T22" fmla="*/ 122 w 123"/>
                <a:gd name="T23" fmla="*/ 4 h 152"/>
                <a:gd name="T24" fmla="*/ 122 w 123"/>
                <a:gd name="T25" fmla="*/ 4 h 152"/>
                <a:gd name="T26" fmla="*/ 122 w 123"/>
                <a:gd name="T27" fmla="*/ 4 h 152"/>
                <a:gd name="T28" fmla="*/ 122 w 123"/>
                <a:gd name="T29" fmla="*/ 3 h 152"/>
                <a:gd name="T30" fmla="*/ 122 w 123"/>
                <a:gd name="T31" fmla="*/ 3 h 152"/>
                <a:gd name="T32" fmla="*/ 121 w 123"/>
                <a:gd name="T33" fmla="*/ 3 h 152"/>
                <a:gd name="T34" fmla="*/ 121 w 123"/>
                <a:gd name="T35" fmla="*/ 3 h 152"/>
                <a:gd name="T36" fmla="*/ 121 w 123"/>
                <a:gd name="T37" fmla="*/ 2 h 152"/>
                <a:gd name="T38" fmla="*/ 121 w 123"/>
                <a:gd name="T39" fmla="*/ 1 h 152"/>
                <a:gd name="T40" fmla="*/ 121 w 123"/>
                <a:gd name="T41" fmla="*/ 1 h 152"/>
                <a:gd name="T42" fmla="*/ 121 w 123"/>
                <a:gd name="T43" fmla="*/ 0 h 152"/>
                <a:gd name="T44" fmla="*/ 121 w 123"/>
                <a:gd name="T45" fmla="*/ 0 h 152"/>
                <a:gd name="T46" fmla="*/ 120 w 123"/>
                <a:gd name="T47" fmla="*/ 0 h 152"/>
                <a:gd name="T48" fmla="*/ 120 w 123"/>
                <a:gd name="T49" fmla="*/ 0 h 152"/>
                <a:gd name="T50" fmla="*/ 121 w 123"/>
                <a:gd name="T51" fmla="*/ 1 h 152"/>
                <a:gd name="T52" fmla="*/ 121 w 123"/>
                <a:gd name="T53" fmla="*/ 2 h 152"/>
                <a:gd name="T54" fmla="*/ 121 w 123"/>
                <a:gd name="T55" fmla="*/ 3 h 152"/>
                <a:gd name="T56" fmla="*/ 121 w 123"/>
                <a:gd name="T57" fmla="*/ 4 h 152"/>
                <a:gd name="T58" fmla="*/ 121 w 123"/>
                <a:gd name="T59" fmla="*/ 5 h 152"/>
                <a:gd name="T60" fmla="*/ 121 w 123"/>
                <a:gd name="T61" fmla="*/ 6 h 152"/>
                <a:gd name="T62" fmla="*/ 121 w 123"/>
                <a:gd name="T63" fmla="*/ 7 h 152"/>
                <a:gd name="T64" fmla="*/ 120 w 123"/>
                <a:gd name="T65" fmla="*/ 8 h 152"/>
                <a:gd name="T66" fmla="*/ 120 w 123"/>
                <a:gd name="T67" fmla="*/ 8 h 152"/>
                <a:gd name="T68" fmla="*/ 120 w 123"/>
                <a:gd name="T69" fmla="*/ 9 h 152"/>
                <a:gd name="T70" fmla="*/ 119 w 123"/>
                <a:gd name="T71" fmla="*/ 10 h 152"/>
                <a:gd name="T72" fmla="*/ 119 w 123"/>
                <a:gd name="T73" fmla="*/ 11 h 152"/>
                <a:gd name="T74" fmla="*/ 118 w 123"/>
                <a:gd name="T75" fmla="*/ 12 h 152"/>
                <a:gd name="T76" fmla="*/ 118 w 123"/>
                <a:gd name="T77" fmla="*/ 13 h 152"/>
                <a:gd name="T78" fmla="*/ 117 w 123"/>
                <a:gd name="T79" fmla="*/ 14 h 152"/>
                <a:gd name="T80" fmla="*/ 0 w 123"/>
                <a:gd name="T81" fmla="*/ 150 h 152"/>
                <a:gd name="T82" fmla="*/ 4 w 123"/>
                <a:gd name="T83" fmla="*/ 152 h 152"/>
                <a:gd name="T84" fmla="*/ 121 w 123"/>
                <a:gd name="T85" fmla="*/ 16 h 152"/>
                <a:gd name="T86" fmla="*/ 121 w 123"/>
                <a:gd name="T87" fmla="*/ 15 h 152"/>
                <a:gd name="T88" fmla="*/ 122 w 123"/>
                <a:gd name="T89" fmla="*/ 15 h 152"/>
                <a:gd name="T90" fmla="*/ 122 w 123"/>
                <a:gd name="T91" fmla="*/ 14 h 152"/>
                <a:gd name="T92" fmla="*/ 122 w 123"/>
                <a:gd name="T93" fmla="*/ 14 h 152"/>
                <a:gd name="T94" fmla="*/ 122 w 123"/>
                <a:gd name="T95" fmla="*/ 13 h 152"/>
                <a:gd name="T96" fmla="*/ 123 w 123"/>
                <a:gd name="T97" fmla="*/ 12 h 152"/>
                <a:gd name="T98" fmla="*/ 123 w 123"/>
                <a:gd name="T99" fmla="*/ 11 h 152"/>
                <a:gd name="T100" fmla="*/ 123 w 123"/>
                <a:gd name="T101" fmla="*/ 10 h 152"/>
                <a:gd name="T102" fmla="*/ 123 w 123"/>
                <a:gd name="T103" fmla="*/ 9 h 152"/>
                <a:gd name="T104" fmla="*/ 123 w 123"/>
                <a:gd name="T105" fmla="*/ 8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3" h="152">
                  <a:moveTo>
                    <a:pt x="123" y="8"/>
                  </a:moveTo>
                  <a:cubicBezTo>
                    <a:pt x="123" y="8"/>
                    <a:pt x="123" y="8"/>
                    <a:pt x="123" y="8"/>
                  </a:cubicBezTo>
                  <a:cubicBezTo>
                    <a:pt x="123" y="7"/>
                    <a:pt x="123" y="7"/>
                    <a:pt x="123" y="7"/>
                  </a:cubicBezTo>
                  <a:cubicBezTo>
                    <a:pt x="123" y="7"/>
                    <a:pt x="123" y="7"/>
                    <a:pt x="123" y="7"/>
                  </a:cubicBezTo>
                  <a:cubicBezTo>
                    <a:pt x="122" y="6"/>
                    <a:pt x="122" y="6"/>
                    <a:pt x="122" y="6"/>
                  </a:cubicBezTo>
                  <a:cubicBezTo>
                    <a:pt x="122" y="6"/>
                    <a:pt x="122" y="6"/>
                    <a:pt x="122" y="6"/>
                  </a:cubicBezTo>
                  <a:cubicBezTo>
                    <a:pt x="122" y="6"/>
                    <a:pt x="122" y="6"/>
                    <a:pt x="122" y="6"/>
                  </a:cubicBezTo>
                  <a:cubicBezTo>
                    <a:pt x="122" y="5"/>
                    <a:pt x="122" y="5"/>
                    <a:pt x="122" y="5"/>
                  </a:cubicBezTo>
                  <a:cubicBezTo>
                    <a:pt x="122" y="5"/>
                    <a:pt x="122" y="5"/>
                    <a:pt x="122" y="5"/>
                  </a:cubicBezTo>
                  <a:cubicBezTo>
                    <a:pt x="122" y="4"/>
                    <a:pt x="122" y="4"/>
                    <a:pt x="122" y="4"/>
                  </a:cubicBezTo>
                  <a:cubicBezTo>
                    <a:pt x="122" y="4"/>
                    <a:pt x="122" y="4"/>
                    <a:pt x="122" y="4"/>
                  </a:cubicBezTo>
                  <a:cubicBezTo>
                    <a:pt x="122" y="4"/>
                    <a:pt x="122" y="4"/>
                    <a:pt x="122" y="4"/>
                  </a:cubicBezTo>
                  <a:cubicBezTo>
                    <a:pt x="122" y="4"/>
                    <a:pt x="122" y="4"/>
                    <a:pt x="122" y="4"/>
                  </a:cubicBezTo>
                  <a:cubicBezTo>
                    <a:pt x="122" y="4"/>
                    <a:pt x="122" y="4"/>
                    <a:pt x="122" y="4"/>
                  </a:cubicBezTo>
                  <a:cubicBezTo>
                    <a:pt x="122" y="3"/>
                    <a:pt x="122" y="3"/>
                    <a:pt x="122" y="3"/>
                  </a:cubicBezTo>
                  <a:cubicBezTo>
                    <a:pt x="122" y="3"/>
                    <a:pt x="122" y="3"/>
                    <a:pt x="122" y="3"/>
                  </a:cubicBezTo>
                  <a:cubicBezTo>
                    <a:pt x="121" y="3"/>
                    <a:pt x="121" y="3"/>
                    <a:pt x="121" y="3"/>
                  </a:cubicBezTo>
                  <a:cubicBezTo>
                    <a:pt x="121" y="3"/>
                    <a:pt x="121" y="3"/>
                    <a:pt x="121" y="3"/>
                  </a:cubicBezTo>
                  <a:cubicBezTo>
                    <a:pt x="121" y="2"/>
                    <a:pt x="121" y="2"/>
                    <a:pt x="121" y="2"/>
                  </a:cubicBezTo>
                  <a:cubicBezTo>
                    <a:pt x="121" y="1"/>
                    <a:pt x="121" y="1"/>
                    <a:pt x="121" y="1"/>
                  </a:cubicBezTo>
                  <a:cubicBezTo>
                    <a:pt x="121" y="1"/>
                    <a:pt x="121" y="1"/>
                    <a:pt x="121" y="1"/>
                  </a:cubicBezTo>
                  <a:cubicBezTo>
                    <a:pt x="121" y="0"/>
                    <a:pt x="121" y="0"/>
                    <a:pt x="121" y="0"/>
                  </a:cubicBezTo>
                  <a:cubicBezTo>
                    <a:pt x="121" y="0"/>
                    <a:pt x="121" y="0"/>
                    <a:pt x="121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121" y="1"/>
                    <a:pt x="121" y="1"/>
                    <a:pt x="121" y="1"/>
                  </a:cubicBezTo>
                  <a:cubicBezTo>
                    <a:pt x="121" y="2"/>
                    <a:pt x="121" y="2"/>
                    <a:pt x="121" y="2"/>
                  </a:cubicBezTo>
                  <a:cubicBezTo>
                    <a:pt x="121" y="3"/>
                    <a:pt x="121" y="3"/>
                    <a:pt x="121" y="3"/>
                  </a:cubicBezTo>
                  <a:cubicBezTo>
                    <a:pt x="121" y="4"/>
                    <a:pt x="121" y="4"/>
                    <a:pt x="121" y="4"/>
                  </a:cubicBezTo>
                  <a:cubicBezTo>
                    <a:pt x="121" y="5"/>
                    <a:pt x="121" y="5"/>
                    <a:pt x="121" y="5"/>
                  </a:cubicBezTo>
                  <a:cubicBezTo>
                    <a:pt x="121" y="6"/>
                    <a:pt x="121" y="6"/>
                    <a:pt x="121" y="6"/>
                  </a:cubicBezTo>
                  <a:cubicBezTo>
                    <a:pt x="121" y="7"/>
                    <a:pt x="121" y="7"/>
                    <a:pt x="121" y="7"/>
                  </a:cubicBezTo>
                  <a:cubicBezTo>
                    <a:pt x="120" y="8"/>
                    <a:pt x="120" y="8"/>
                    <a:pt x="120" y="8"/>
                  </a:cubicBezTo>
                  <a:cubicBezTo>
                    <a:pt x="120" y="8"/>
                    <a:pt x="120" y="8"/>
                    <a:pt x="120" y="8"/>
                  </a:cubicBezTo>
                  <a:cubicBezTo>
                    <a:pt x="120" y="9"/>
                    <a:pt x="120" y="9"/>
                    <a:pt x="120" y="9"/>
                  </a:cubicBezTo>
                  <a:cubicBezTo>
                    <a:pt x="119" y="10"/>
                    <a:pt x="119" y="10"/>
                    <a:pt x="119" y="10"/>
                  </a:cubicBezTo>
                  <a:cubicBezTo>
                    <a:pt x="119" y="11"/>
                    <a:pt x="119" y="11"/>
                    <a:pt x="119" y="11"/>
                  </a:cubicBezTo>
                  <a:cubicBezTo>
                    <a:pt x="118" y="12"/>
                    <a:pt x="118" y="12"/>
                    <a:pt x="118" y="12"/>
                  </a:cubicBezTo>
                  <a:cubicBezTo>
                    <a:pt x="118" y="13"/>
                    <a:pt x="118" y="13"/>
                    <a:pt x="118" y="13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7" y="14"/>
                    <a:pt x="25" y="120"/>
                    <a:pt x="0" y="150"/>
                  </a:cubicBezTo>
                  <a:cubicBezTo>
                    <a:pt x="4" y="152"/>
                    <a:pt x="4" y="152"/>
                    <a:pt x="4" y="152"/>
                  </a:cubicBezTo>
                  <a:cubicBezTo>
                    <a:pt x="5" y="151"/>
                    <a:pt x="119" y="19"/>
                    <a:pt x="121" y="16"/>
                  </a:cubicBezTo>
                  <a:cubicBezTo>
                    <a:pt x="121" y="15"/>
                    <a:pt x="121" y="15"/>
                    <a:pt x="121" y="15"/>
                  </a:cubicBezTo>
                  <a:cubicBezTo>
                    <a:pt x="122" y="15"/>
                    <a:pt x="122" y="15"/>
                    <a:pt x="122" y="15"/>
                  </a:cubicBezTo>
                  <a:cubicBezTo>
                    <a:pt x="122" y="14"/>
                    <a:pt x="122" y="14"/>
                    <a:pt x="122" y="14"/>
                  </a:cubicBezTo>
                  <a:cubicBezTo>
                    <a:pt x="122" y="14"/>
                    <a:pt x="122" y="14"/>
                    <a:pt x="122" y="14"/>
                  </a:cubicBezTo>
                  <a:cubicBezTo>
                    <a:pt x="122" y="13"/>
                    <a:pt x="122" y="13"/>
                    <a:pt x="122" y="13"/>
                  </a:cubicBezTo>
                  <a:cubicBezTo>
                    <a:pt x="123" y="12"/>
                    <a:pt x="123" y="12"/>
                    <a:pt x="123" y="12"/>
                  </a:cubicBezTo>
                  <a:cubicBezTo>
                    <a:pt x="123" y="11"/>
                    <a:pt x="123" y="11"/>
                    <a:pt x="123" y="11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23" y="9"/>
                    <a:pt x="123" y="9"/>
                    <a:pt x="123" y="9"/>
                  </a:cubicBezTo>
                  <a:lnTo>
                    <a:pt x="123" y="8"/>
                  </a:lnTo>
                  <a:close/>
                </a:path>
              </a:pathLst>
            </a:custGeom>
            <a:solidFill>
              <a:srgbClr val="75828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8" name="Freeform 29"/>
            <p:cNvSpPr>
              <a:spLocks/>
            </p:cNvSpPr>
            <p:nvPr/>
          </p:nvSpPr>
          <p:spPr bwMode="auto">
            <a:xfrm>
              <a:off x="6448693" y="1929572"/>
              <a:ext cx="895918" cy="959429"/>
            </a:xfrm>
            <a:custGeom>
              <a:avLst/>
              <a:gdLst>
                <a:gd name="T0" fmla="*/ 98 w 99"/>
                <a:gd name="T1" fmla="*/ 105 h 106"/>
                <a:gd name="T2" fmla="*/ 8 w 99"/>
                <a:gd name="T3" fmla="*/ 5 h 106"/>
                <a:gd name="T4" fmla="*/ 7 w 99"/>
                <a:gd name="T5" fmla="*/ 5 h 106"/>
                <a:gd name="T6" fmla="*/ 7 w 99"/>
                <a:gd name="T7" fmla="*/ 5 h 106"/>
                <a:gd name="T8" fmla="*/ 0 w 99"/>
                <a:gd name="T9" fmla="*/ 0 h 106"/>
                <a:gd name="T10" fmla="*/ 0 w 99"/>
                <a:gd name="T11" fmla="*/ 0 h 106"/>
                <a:gd name="T12" fmla="*/ 2 w 99"/>
                <a:gd name="T13" fmla="*/ 2 h 106"/>
                <a:gd name="T14" fmla="*/ 4 w 99"/>
                <a:gd name="T15" fmla="*/ 5 h 106"/>
                <a:gd name="T16" fmla="*/ 96 w 99"/>
                <a:gd name="T17" fmla="*/ 106 h 106"/>
                <a:gd name="T18" fmla="*/ 98 w 99"/>
                <a:gd name="T19" fmla="*/ 106 h 106"/>
                <a:gd name="T20" fmla="*/ 99 w 99"/>
                <a:gd name="T21" fmla="*/ 106 h 106"/>
                <a:gd name="T22" fmla="*/ 98 w 99"/>
                <a:gd name="T23" fmla="*/ 105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9" h="106">
                  <a:moveTo>
                    <a:pt x="98" y="105"/>
                  </a:moveTo>
                  <a:cubicBezTo>
                    <a:pt x="89" y="95"/>
                    <a:pt x="11" y="8"/>
                    <a:pt x="8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7" y="8"/>
                    <a:pt x="93" y="103"/>
                    <a:pt x="96" y="106"/>
                  </a:cubicBezTo>
                  <a:cubicBezTo>
                    <a:pt x="98" y="106"/>
                    <a:pt x="98" y="106"/>
                    <a:pt x="98" y="106"/>
                  </a:cubicBezTo>
                  <a:cubicBezTo>
                    <a:pt x="99" y="106"/>
                    <a:pt x="99" y="106"/>
                    <a:pt x="99" y="106"/>
                  </a:cubicBezTo>
                  <a:cubicBezTo>
                    <a:pt x="98" y="105"/>
                    <a:pt x="98" y="105"/>
                    <a:pt x="98" y="105"/>
                  </a:cubicBezTo>
                </a:path>
              </a:pathLst>
            </a:custGeom>
            <a:solidFill>
              <a:srgbClr val="A2A2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9" name="Freeform 30"/>
            <p:cNvSpPr>
              <a:spLocks/>
            </p:cNvSpPr>
            <p:nvPr/>
          </p:nvSpPr>
          <p:spPr bwMode="auto">
            <a:xfrm>
              <a:off x="7435148" y="2083622"/>
              <a:ext cx="695925" cy="787813"/>
            </a:xfrm>
            <a:custGeom>
              <a:avLst/>
              <a:gdLst>
                <a:gd name="T0" fmla="*/ 72 w 77"/>
                <a:gd name="T1" fmla="*/ 16 h 87"/>
                <a:gd name="T2" fmla="*/ 72 w 77"/>
                <a:gd name="T3" fmla="*/ 16 h 87"/>
                <a:gd name="T4" fmla="*/ 71 w 77"/>
                <a:gd name="T5" fmla="*/ 13 h 87"/>
                <a:gd name="T6" fmla="*/ 67 w 77"/>
                <a:gd name="T7" fmla="*/ 8 h 87"/>
                <a:gd name="T8" fmla="*/ 66 w 77"/>
                <a:gd name="T9" fmla="*/ 6 h 87"/>
                <a:gd name="T10" fmla="*/ 64 w 77"/>
                <a:gd name="T11" fmla="*/ 3 h 87"/>
                <a:gd name="T12" fmla="*/ 60 w 77"/>
                <a:gd name="T13" fmla="*/ 0 h 87"/>
                <a:gd name="T14" fmla="*/ 61 w 77"/>
                <a:gd name="T15" fmla="*/ 1 h 87"/>
                <a:gd name="T16" fmla="*/ 63 w 77"/>
                <a:gd name="T17" fmla="*/ 4 h 87"/>
                <a:gd name="T18" fmla="*/ 65 w 77"/>
                <a:gd name="T19" fmla="*/ 6 h 87"/>
                <a:gd name="T20" fmla="*/ 65 w 77"/>
                <a:gd name="T21" fmla="*/ 6 h 87"/>
                <a:gd name="T22" fmla="*/ 67 w 77"/>
                <a:gd name="T23" fmla="*/ 9 h 87"/>
                <a:gd name="T24" fmla="*/ 72 w 77"/>
                <a:gd name="T25" fmla="*/ 27 h 87"/>
                <a:gd name="T26" fmla="*/ 72 w 77"/>
                <a:gd name="T27" fmla="*/ 31 h 87"/>
                <a:gd name="T28" fmla="*/ 69 w 77"/>
                <a:gd name="T29" fmla="*/ 47 h 87"/>
                <a:gd name="T30" fmla="*/ 64 w 77"/>
                <a:gd name="T31" fmla="*/ 59 h 87"/>
                <a:gd name="T32" fmla="*/ 62 w 77"/>
                <a:gd name="T33" fmla="*/ 61 h 87"/>
                <a:gd name="T34" fmla="*/ 10 w 77"/>
                <a:gd name="T35" fmla="*/ 80 h 87"/>
                <a:gd name="T36" fmla="*/ 7 w 77"/>
                <a:gd name="T37" fmla="*/ 79 h 87"/>
                <a:gd name="T38" fmla="*/ 5 w 77"/>
                <a:gd name="T39" fmla="*/ 78 h 87"/>
                <a:gd name="T40" fmla="*/ 4 w 77"/>
                <a:gd name="T41" fmla="*/ 78 h 87"/>
                <a:gd name="T42" fmla="*/ 2 w 77"/>
                <a:gd name="T43" fmla="*/ 77 h 87"/>
                <a:gd name="T44" fmla="*/ 2 w 77"/>
                <a:gd name="T45" fmla="*/ 77 h 87"/>
                <a:gd name="T46" fmla="*/ 0 w 77"/>
                <a:gd name="T47" fmla="*/ 76 h 87"/>
                <a:gd name="T48" fmla="*/ 4 w 77"/>
                <a:gd name="T49" fmla="*/ 79 h 87"/>
                <a:gd name="T50" fmla="*/ 6 w 77"/>
                <a:gd name="T51" fmla="*/ 80 h 87"/>
                <a:gd name="T52" fmla="*/ 6 w 77"/>
                <a:gd name="T53" fmla="*/ 80 h 87"/>
                <a:gd name="T54" fmla="*/ 6 w 77"/>
                <a:gd name="T55" fmla="*/ 80 h 87"/>
                <a:gd name="T56" fmla="*/ 6 w 77"/>
                <a:gd name="T57" fmla="*/ 80 h 87"/>
                <a:gd name="T58" fmla="*/ 6 w 77"/>
                <a:gd name="T59" fmla="*/ 80 h 87"/>
                <a:gd name="T60" fmla="*/ 7 w 77"/>
                <a:gd name="T61" fmla="*/ 80 h 87"/>
                <a:gd name="T62" fmla="*/ 7 w 77"/>
                <a:gd name="T63" fmla="*/ 80 h 87"/>
                <a:gd name="T64" fmla="*/ 50 w 77"/>
                <a:gd name="T65" fmla="*/ 79 h 87"/>
                <a:gd name="T66" fmla="*/ 58 w 77"/>
                <a:gd name="T67" fmla="*/ 74 h 87"/>
                <a:gd name="T68" fmla="*/ 67 w 77"/>
                <a:gd name="T69" fmla="*/ 65 h 87"/>
                <a:gd name="T70" fmla="*/ 68 w 77"/>
                <a:gd name="T71" fmla="*/ 62 h 87"/>
                <a:gd name="T72" fmla="*/ 75 w 77"/>
                <a:gd name="T73" fmla="*/ 48 h 87"/>
                <a:gd name="T74" fmla="*/ 75 w 77"/>
                <a:gd name="T75" fmla="*/ 45 h 87"/>
                <a:gd name="T76" fmla="*/ 72 w 77"/>
                <a:gd name="T77" fmla="*/ 16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7" h="87">
                  <a:moveTo>
                    <a:pt x="72" y="16"/>
                  </a:moveTo>
                  <a:cubicBezTo>
                    <a:pt x="72" y="16"/>
                    <a:pt x="72" y="16"/>
                    <a:pt x="72" y="16"/>
                  </a:cubicBezTo>
                  <a:cubicBezTo>
                    <a:pt x="71" y="13"/>
                    <a:pt x="71" y="13"/>
                    <a:pt x="71" y="13"/>
                  </a:cubicBezTo>
                  <a:cubicBezTo>
                    <a:pt x="70" y="12"/>
                    <a:pt x="69" y="10"/>
                    <a:pt x="67" y="8"/>
                  </a:cubicBezTo>
                  <a:cubicBezTo>
                    <a:pt x="66" y="6"/>
                    <a:pt x="66" y="6"/>
                    <a:pt x="66" y="6"/>
                  </a:cubicBezTo>
                  <a:cubicBezTo>
                    <a:pt x="64" y="3"/>
                    <a:pt x="64" y="3"/>
                    <a:pt x="64" y="3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1" y="1"/>
                    <a:pt x="61" y="1"/>
                    <a:pt x="61" y="1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65" y="6"/>
                    <a:pt x="65" y="6"/>
                    <a:pt x="65" y="6"/>
                  </a:cubicBezTo>
                  <a:cubicBezTo>
                    <a:pt x="65" y="6"/>
                    <a:pt x="65" y="6"/>
                    <a:pt x="65" y="6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69" y="15"/>
                    <a:pt x="71" y="20"/>
                    <a:pt x="72" y="27"/>
                  </a:cubicBezTo>
                  <a:cubicBezTo>
                    <a:pt x="72" y="31"/>
                    <a:pt x="72" y="31"/>
                    <a:pt x="72" y="31"/>
                  </a:cubicBezTo>
                  <a:cubicBezTo>
                    <a:pt x="72" y="41"/>
                    <a:pt x="70" y="44"/>
                    <a:pt x="69" y="47"/>
                  </a:cubicBezTo>
                  <a:cubicBezTo>
                    <a:pt x="68" y="50"/>
                    <a:pt x="68" y="52"/>
                    <a:pt x="64" y="59"/>
                  </a:cubicBezTo>
                  <a:cubicBezTo>
                    <a:pt x="62" y="61"/>
                    <a:pt x="62" y="61"/>
                    <a:pt x="62" y="61"/>
                  </a:cubicBezTo>
                  <a:cubicBezTo>
                    <a:pt x="48" y="78"/>
                    <a:pt x="30" y="84"/>
                    <a:pt x="10" y="80"/>
                  </a:cubicBezTo>
                  <a:cubicBezTo>
                    <a:pt x="7" y="79"/>
                    <a:pt x="7" y="79"/>
                    <a:pt x="7" y="79"/>
                  </a:cubicBezTo>
                  <a:cubicBezTo>
                    <a:pt x="5" y="78"/>
                    <a:pt x="5" y="78"/>
                    <a:pt x="5" y="78"/>
                  </a:cubicBezTo>
                  <a:cubicBezTo>
                    <a:pt x="4" y="78"/>
                    <a:pt x="4" y="78"/>
                    <a:pt x="4" y="78"/>
                  </a:cubicBezTo>
                  <a:cubicBezTo>
                    <a:pt x="2" y="77"/>
                    <a:pt x="2" y="77"/>
                    <a:pt x="2" y="77"/>
                  </a:cubicBezTo>
                  <a:cubicBezTo>
                    <a:pt x="2" y="77"/>
                    <a:pt x="2" y="77"/>
                    <a:pt x="2" y="77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4" y="79"/>
                    <a:pt x="4" y="79"/>
                    <a:pt x="4" y="79"/>
                  </a:cubicBezTo>
                  <a:cubicBezTo>
                    <a:pt x="6" y="80"/>
                    <a:pt x="6" y="80"/>
                    <a:pt x="6" y="80"/>
                  </a:cubicBezTo>
                  <a:cubicBezTo>
                    <a:pt x="6" y="80"/>
                    <a:pt x="6" y="80"/>
                    <a:pt x="6" y="80"/>
                  </a:cubicBezTo>
                  <a:cubicBezTo>
                    <a:pt x="6" y="80"/>
                    <a:pt x="6" y="80"/>
                    <a:pt x="6" y="80"/>
                  </a:cubicBezTo>
                  <a:cubicBezTo>
                    <a:pt x="6" y="80"/>
                    <a:pt x="6" y="80"/>
                    <a:pt x="6" y="80"/>
                  </a:cubicBezTo>
                  <a:cubicBezTo>
                    <a:pt x="6" y="80"/>
                    <a:pt x="6" y="80"/>
                    <a:pt x="6" y="80"/>
                  </a:cubicBezTo>
                  <a:cubicBezTo>
                    <a:pt x="7" y="80"/>
                    <a:pt x="7" y="80"/>
                    <a:pt x="7" y="80"/>
                  </a:cubicBezTo>
                  <a:cubicBezTo>
                    <a:pt x="7" y="80"/>
                    <a:pt x="7" y="80"/>
                    <a:pt x="7" y="80"/>
                  </a:cubicBezTo>
                  <a:cubicBezTo>
                    <a:pt x="22" y="87"/>
                    <a:pt x="36" y="86"/>
                    <a:pt x="50" y="79"/>
                  </a:cubicBezTo>
                  <a:cubicBezTo>
                    <a:pt x="55" y="76"/>
                    <a:pt x="55" y="76"/>
                    <a:pt x="58" y="74"/>
                  </a:cubicBezTo>
                  <a:cubicBezTo>
                    <a:pt x="63" y="70"/>
                    <a:pt x="64" y="68"/>
                    <a:pt x="67" y="65"/>
                  </a:cubicBezTo>
                  <a:cubicBezTo>
                    <a:pt x="68" y="62"/>
                    <a:pt x="68" y="62"/>
                    <a:pt x="68" y="62"/>
                  </a:cubicBezTo>
                  <a:cubicBezTo>
                    <a:pt x="72" y="56"/>
                    <a:pt x="74" y="52"/>
                    <a:pt x="75" y="48"/>
                  </a:cubicBezTo>
                  <a:cubicBezTo>
                    <a:pt x="75" y="45"/>
                    <a:pt x="75" y="45"/>
                    <a:pt x="75" y="45"/>
                  </a:cubicBezTo>
                  <a:cubicBezTo>
                    <a:pt x="77" y="33"/>
                    <a:pt x="76" y="25"/>
                    <a:pt x="72" y="16"/>
                  </a:cubicBezTo>
                  <a:close/>
                </a:path>
              </a:pathLst>
            </a:custGeom>
            <a:solidFill>
              <a:srgbClr val="A2A2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pic>
          <p:nvPicPr>
            <p:cNvPr id="100" name="Picture 3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59453" y="3261963"/>
              <a:ext cx="86484" cy="3022878"/>
            </a:xfrm>
            <a:prstGeom prst="rect">
              <a:avLst/>
            </a:prstGeom>
            <a:solidFill>
              <a:srgbClr val="758283"/>
            </a:solidFill>
            <a:ln>
              <a:noFill/>
            </a:ln>
          </p:spPr>
        </p:pic>
        <p:sp>
          <p:nvSpPr>
            <p:cNvPr id="101" name="Freeform 32"/>
            <p:cNvSpPr>
              <a:spLocks/>
            </p:cNvSpPr>
            <p:nvPr/>
          </p:nvSpPr>
          <p:spPr bwMode="auto">
            <a:xfrm>
              <a:off x="7597305" y="4599758"/>
              <a:ext cx="90538" cy="1666164"/>
            </a:xfrm>
            <a:custGeom>
              <a:avLst/>
              <a:gdLst>
                <a:gd name="T0" fmla="*/ 9 w 10"/>
                <a:gd name="T1" fmla="*/ 0 h 184"/>
                <a:gd name="T2" fmla="*/ 3 w 10"/>
                <a:gd name="T3" fmla="*/ 0 h 184"/>
                <a:gd name="T4" fmla="*/ 5 w 10"/>
                <a:gd name="T5" fmla="*/ 168 h 184"/>
                <a:gd name="T6" fmla="*/ 5 w 10"/>
                <a:gd name="T7" fmla="*/ 168 h 184"/>
                <a:gd name="T8" fmla="*/ 5 w 10"/>
                <a:gd name="T9" fmla="*/ 172 h 184"/>
                <a:gd name="T10" fmla="*/ 5 w 10"/>
                <a:gd name="T11" fmla="*/ 174 h 184"/>
                <a:gd name="T12" fmla="*/ 4 w 10"/>
                <a:gd name="T13" fmla="*/ 177 h 184"/>
                <a:gd name="T14" fmla="*/ 3 w 10"/>
                <a:gd name="T15" fmla="*/ 179 h 184"/>
                <a:gd name="T16" fmla="*/ 2 w 10"/>
                <a:gd name="T17" fmla="*/ 181 h 184"/>
                <a:gd name="T18" fmla="*/ 1 w 10"/>
                <a:gd name="T19" fmla="*/ 182 h 184"/>
                <a:gd name="T20" fmla="*/ 0 w 10"/>
                <a:gd name="T21" fmla="*/ 184 h 184"/>
                <a:gd name="T22" fmla="*/ 0 w 10"/>
                <a:gd name="T23" fmla="*/ 184 h 184"/>
                <a:gd name="T24" fmla="*/ 1 w 10"/>
                <a:gd name="T25" fmla="*/ 183 h 184"/>
                <a:gd name="T26" fmla="*/ 1 w 10"/>
                <a:gd name="T27" fmla="*/ 183 h 184"/>
                <a:gd name="T28" fmla="*/ 1 w 10"/>
                <a:gd name="T29" fmla="*/ 183 h 184"/>
                <a:gd name="T30" fmla="*/ 2 w 10"/>
                <a:gd name="T31" fmla="*/ 182 h 184"/>
                <a:gd name="T32" fmla="*/ 2 w 10"/>
                <a:gd name="T33" fmla="*/ 182 h 184"/>
                <a:gd name="T34" fmla="*/ 3 w 10"/>
                <a:gd name="T35" fmla="*/ 182 h 184"/>
                <a:gd name="T36" fmla="*/ 3 w 10"/>
                <a:gd name="T37" fmla="*/ 182 h 184"/>
                <a:gd name="T38" fmla="*/ 3 w 10"/>
                <a:gd name="T39" fmla="*/ 181 h 184"/>
                <a:gd name="T40" fmla="*/ 3 w 10"/>
                <a:gd name="T41" fmla="*/ 181 h 184"/>
                <a:gd name="T42" fmla="*/ 5 w 10"/>
                <a:gd name="T43" fmla="*/ 180 h 184"/>
                <a:gd name="T44" fmla="*/ 5 w 10"/>
                <a:gd name="T45" fmla="*/ 180 h 184"/>
                <a:gd name="T46" fmla="*/ 5 w 10"/>
                <a:gd name="T47" fmla="*/ 179 h 184"/>
                <a:gd name="T48" fmla="*/ 7 w 10"/>
                <a:gd name="T49" fmla="*/ 178 h 184"/>
                <a:gd name="T50" fmla="*/ 8 w 10"/>
                <a:gd name="T51" fmla="*/ 176 h 184"/>
                <a:gd name="T52" fmla="*/ 9 w 10"/>
                <a:gd name="T53" fmla="*/ 175 h 184"/>
                <a:gd name="T54" fmla="*/ 9 w 10"/>
                <a:gd name="T55" fmla="*/ 174 h 184"/>
                <a:gd name="T56" fmla="*/ 9 w 10"/>
                <a:gd name="T57" fmla="*/ 172 h 184"/>
                <a:gd name="T58" fmla="*/ 10 w 10"/>
                <a:gd name="T59" fmla="*/ 170 h 184"/>
                <a:gd name="T60" fmla="*/ 9 w 10"/>
                <a:gd name="T61" fmla="*/ 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" h="184">
                  <a:moveTo>
                    <a:pt x="9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10"/>
                    <a:pt x="5" y="164"/>
                    <a:pt x="5" y="168"/>
                  </a:cubicBezTo>
                  <a:cubicBezTo>
                    <a:pt x="5" y="168"/>
                    <a:pt x="5" y="168"/>
                    <a:pt x="5" y="168"/>
                  </a:cubicBezTo>
                  <a:cubicBezTo>
                    <a:pt x="5" y="172"/>
                    <a:pt x="5" y="172"/>
                    <a:pt x="5" y="172"/>
                  </a:cubicBezTo>
                  <a:cubicBezTo>
                    <a:pt x="5" y="174"/>
                    <a:pt x="5" y="174"/>
                    <a:pt x="5" y="174"/>
                  </a:cubicBezTo>
                  <a:cubicBezTo>
                    <a:pt x="4" y="177"/>
                    <a:pt x="4" y="177"/>
                    <a:pt x="4" y="177"/>
                  </a:cubicBezTo>
                  <a:cubicBezTo>
                    <a:pt x="3" y="179"/>
                    <a:pt x="3" y="179"/>
                    <a:pt x="3" y="179"/>
                  </a:cubicBezTo>
                  <a:cubicBezTo>
                    <a:pt x="2" y="181"/>
                    <a:pt x="2" y="181"/>
                    <a:pt x="2" y="181"/>
                  </a:cubicBezTo>
                  <a:cubicBezTo>
                    <a:pt x="1" y="182"/>
                    <a:pt x="1" y="182"/>
                    <a:pt x="1" y="182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1" y="183"/>
                    <a:pt x="1" y="183"/>
                    <a:pt x="1" y="183"/>
                  </a:cubicBezTo>
                  <a:cubicBezTo>
                    <a:pt x="1" y="183"/>
                    <a:pt x="1" y="183"/>
                    <a:pt x="1" y="183"/>
                  </a:cubicBezTo>
                  <a:cubicBezTo>
                    <a:pt x="1" y="183"/>
                    <a:pt x="1" y="183"/>
                    <a:pt x="1" y="183"/>
                  </a:cubicBezTo>
                  <a:cubicBezTo>
                    <a:pt x="2" y="182"/>
                    <a:pt x="2" y="182"/>
                    <a:pt x="2" y="182"/>
                  </a:cubicBezTo>
                  <a:cubicBezTo>
                    <a:pt x="2" y="182"/>
                    <a:pt x="2" y="182"/>
                    <a:pt x="2" y="182"/>
                  </a:cubicBezTo>
                  <a:cubicBezTo>
                    <a:pt x="3" y="182"/>
                    <a:pt x="3" y="182"/>
                    <a:pt x="3" y="182"/>
                  </a:cubicBezTo>
                  <a:cubicBezTo>
                    <a:pt x="3" y="182"/>
                    <a:pt x="3" y="182"/>
                    <a:pt x="3" y="182"/>
                  </a:cubicBezTo>
                  <a:cubicBezTo>
                    <a:pt x="3" y="181"/>
                    <a:pt x="3" y="181"/>
                    <a:pt x="3" y="181"/>
                  </a:cubicBezTo>
                  <a:cubicBezTo>
                    <a:pt x="3" y="181"/>
                    <a:pt x="3" y="181"/>
                    <a:pt x="3" y="181"/>
                  </a:cubicBezTo>
                  <a:cubicBezTo>
                    <a:pt x="5" y="180"/>
                    <a:pt x="5" y="180"/>
                    <a:pt x="5" y="180"/>
                  </a:cubicBezTo>
                  <a:cubicBezTo>
                    <a:pt x="5" y="180"/>
                    <a:pt x="5" y="180"/>
                    <a:pt x="5" y="180"/>
                  </a:cubicBezTo>
                  <a:cubicBezTo>
                    <a:pt x="5" y="179"/>
                    <a:pt x="5" y="179"/>
                    <a:pt x="5" y="179"/>
                  </a:cubicBezTo>
                  <a:cubicBezTo>
                    <a:pt x="7" y="178"/>
                    <a:pt x="7" y="178"/>
                    <a:pt x="7" y="178"/>
                  </a:cubicBezTo>
                  <a:cubicBezTo>
                    <a:pt x="8" y="176"/>
                    <a:pt x="8" y="176"/>
                    <a:pt x="8" y="176"/>
                  </a:cubicBezTo>
                  <a:cubicBezTo>
                    <a:pt x="9" y="175"/>
                    <a:pt x="9" y="175"/>
                    <a:pt x="9" y="175"/>
                  </a:cubicBezTo>
                  <a:cubicBezTo>
                    <a:pt x="9" y="174"/>
                    <a:pt x="9" y="174"/>
                    <a:pt x="9" y="174"/>
                  </a:cubicBezTo>
                  <a:cubicBezTo>
                    <a:pt x="9" y="172"/>
                    <a:pt x="9" y="172"/>
                    <a:pt x="9" y="172"/>
                  </a:cubicBezTo>
                  <a:cubicBezTo>
                    <a:pt x="10" y="170"/>
                    <a:pt x="10" y="170"/>
                    <a:pt x="10" y="170"/>
                  </a:cubicBezTo>
                  <a:cubicBezTo>
                    <a:pt x="10" y="166"/>
                    <a:pt x="9" y="30"/>
                    <a:pt x="9" y="0"/>
                  </a:cubicBezTo>
                  <a:close/>
                </a:path>
              </a:pathLst>
            </a:custGeom>
            <a:solidFill>
              <a:srgbClr val="75828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2" name="Freeform 33"/>
            <p:cNvSpPr>
              <a:spLocks/>
            </p:cNvSpPr>
            <p:nvPr/>
          </p:nvSpPr>
          <p:spPr bwMode="auto">
            <a:xfrm>
              <a:off x="6213565" y="1794442"/>
              <a:ext cx="2940448" cy="4552559"/>
            </a:xfrm>
            <a:custGeom>
              <a:avLst/>
              <a:gdLst>
                <a:gd name="T0" fmla="*/ 325 w 325"/>
                <a:gd name="T1" fmla="*/ 13 h 503"/>
                <a:gd name="T2" fmla="*/ 299 w 325"/>
                <a:gd name="T3" fmla="*/ 3 h 503"/>
                <a:gd name="T4" fmla="*/ 196 w 325"/>
                <a:gd name="T5" fmla="*/ 122 h 503"/>
                <a:gd name="T6" fmla="*/ 30 w 325"/>
                <a:gd name="T7" fmla="*/ 22 h 503"/>
                <a:gd name="T8" fmla="*/ 26 w 325"/>
                <a:gd name="T9" fmla="*/ 18 h 503"/>
                <a:gd name="T10" fmla="*/ 25 w 325"/>
                <a:gd name="T11" fmla="*/ 18 h 503"/>
                <a:gd name="T12" fmla="*/ 25 w 325"/>
                <a:gd name="T13" fmla="*/ 17 h 503"/>
                <a:gd name="T14" fmla="*/ 25 w 325"/>
                <a:gd name="T15" fmla="*/ 17 h 503"/>
                <a:gd name="T16" fmla="*/ 9 w 325"/>
                <a:gd name="T17" fmla="*/ 19 h 503"/>
                <a:gd name="T18" fmla="*/ 1 w 325"/>
                <a:gd name="T19" fmla="*/ 37 h 503"/>
                <a:gd name="T20" fmla="*/ 113 w 325"/>
                <a:gd name="T21" fmla="*/ 165 h 503"/>
                <a:gd name="T22" fmla="*/ 114 w 325"/>
                <a:gd name="T23" fmla="*/ 483 h 503"/>
                <a:gd name="T24" fmla="*/ 114 w 325"/>
                <a:gd name="T25" fmla="*/ 488 h 503"/>
                <a:gd name="T26" fmla="*/ 141 w 325"/>
                <a:gd name="T27" fmla="*/ 501 h 503"/>
                <a:gd name="T28" fmla="*/ 151 w 325"/>
                <a:gd name="T29" fmla="*/ 498 h 503"/>
                <a:gd name="T30" fmla="*/ 152 w 325"/>
                <a:gd name="T31" fmla="*/ 497 h 503"/>
                <a:gd name="T32" fmla="*/ 152 w 325"/>
                <a:gd name="T33" fmla="*/ 497 h 503"/>
                <a:gd name="T34" fmla="*/ 154 w 325"/>
                <a:gd name="T35" fmla="*/ 495 h 503"/>
                <a:gd name="T36" fmla="*/ 156 w 325"/>
                <a:gd name="T37" fmla="*/ 491 h 503"/>
                <a:gd name="T38" fmla="*/ 157 w 325"/>
                <a:gd name="T39" fmla="*/ 487 h 503"/>
                <a:gd name="T40" fmla="*/ 156 w 325"/>
                <a:gd name="T41" fmla="*/ 313 h 503"/>
                <a:gd name="T42" fmla="*/ 162 w 325"/>
                <a:gd name="T43" fmla="*/ 313 h 503"/>
                <a:gd name="T44" fmla="*/ 164 w 325"/>
                <a:gd name="T45" fmla="*/ 488 h 503"/>
                <a:gd name="T46" fmla="*/ 170 w 325"/>
                <a:gd name="T47" fmla="*/ 499 h 503"/>
                <a:gd name="T48" fmla="*/ 195 w 325"/>
                <a:gd name="T49" fmla="*/ 503 h 503"/>
                <a:gd name="T50" fmla="*/ 203 w 325"/>
                <a:gd name="T51" fmla="*/ 498 h 503"/>
                <a:gd name="T52" fmla="*/ 204 w 325"/>
                <a:gd name="T53" fmla="*/ 497 h 503"/>
                <a:gd name="T54" fmla="*/ 207 w 325"/>
                <a:gd name="T55" fmla="*/ 493 h 503"/>
                <a:gd name="T56" fmla="*/ 208 w 325"/>
                <a:gd name="T57" fmla="*/ 489 h 503"/>
                <a:gd name="T58" fmla="*/ 205 w 325"/>
                <a:gd name="T59" fmla="*/ 165 h 503"/>
                <a:gd name="T60" fmla="*/ 322 w 325"/>
                <a:gd name="T61" fmla="*/ 28 h 503"/>
                <a:gd name="T62" fmla="*/ 323 w 325"/>
                <a:gd name="T63" fmla="*/ 27 h 503"/>
                <a:gd name="T64" fmla="*/ 324 w 325"/>
                <a:gd name="T65" fmla="*/ 25 h 503"/>
                <a:gd name="T66" fmla="*/ 325 w 325"/>
                <a:gd name="T67" fmla="*/ 23 h 503"/>
                <a:gd name="T68" fmla="*/ 325 w 325"/>
                <a:gd name="T69" fmla="*/ 21 h 503"/>
                <a:gd name="T70" fmla="*/ 325 w 325"/>
                <a:gd name="T71" fmla="*/ 19 h 503"/>
                <a:gd name="T72" fmla="*/ 325 w 325"/>
                <a:gd name="T73" fmla="*/ 17 h 503"/>
                <a:gd name="T74" fmla="*/ 325 w 325"/>
                <a:gd name="T75" fmla="*/ 1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25" h="503">
                  <a:moveTo>
                    <a:pt x="325" y="14"/>
                  </a:moveTo>
                  <a:cubicBezTo>
                    <a:pt x="325" y="13"/>
                    <a:pt x="325" y="13"/>
                    <a:pt x="325" y="13"/>
                  </a:cubicBezTo>
                  <a:cubicBezTo>
                    <a:pt x="323" y="10"/>
                    <a:pt x="320" y="6"/>
                    <a:pt x="313" y="2"/>
                  </a:cubicBezTo>
                  <a:cubicBezTo>
                    <a:pt x="307" y="0"/>
                    <a:pt x="303" y="0"/>
                    <a:pt x="299" y="3"/>
                  </a:cubicBezTo>
                  <a:cubicBezTo>
                    <a:pt x="298" y="3"/>
                    <a:pt x="296" y="5"/>
                    <a:pt x="293" y="9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19" y="124"/>
                    <a:pt x="121" y="124"/>
                    <a:pt x="121" y="124"/>
                  </a:cubicBezTo>
                  <a:cubicBezTo>
                    <a:pt x="119" y="121"/>
                    <a:pt x="43" y="37"/>
                    <a:pt x="30" y="22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19" y="14"/>
                    <a:pt x="14" y="15"/>
                    <a:pt x="9" y="19"/>
                  </a:cubicBezTo>
                  <a:cubicBezTo>
                    <a:pt x="5" y="23"/>
                    <a:pt x="2" y="26"/>
                    <a:pt x="2" y="27"/>
                  </a:cubicBezTo>
                  <a:cubicBezTo>
                    <a:pt x="0" y="31"/>
                    <a:pt x="0" y="34"/>
                    <a:pt x="1" y="37"/>
                  </a:cubicBezTo>
                  <a:cubicBezTo>
                    <a:pt x="1" y="39"/>
                    <a:pt x="2" y="41"/>
                    <a:pt x="4" y="43"/>
                  </a:cubicBezTo>
                  <a:cubicBezTo>
                    <a:pt x="113" y="165"/>
                    <a:pt x="113" y="165"/>
                    <a:pt x="113" y="165"/>
                  </a:cubicBezTo>
                  <a:cubicBezTo>
                    <a:pt x="113" y="364"/>
                    <a:pt x="113" y="364"/>
                    <a:pt x="113" y="364"/>
                  </a:cubicBezTo>
                  <a:cubicBezTo>
                    <a:pt x="114" y="483"/>
                    <a:pt x="114" y="483"/>
                    <a:pt x="114" y="483"/>
                  </a:cubicBezTo>
                  <a:cubicBezTo>
                    <a:pt x="114" y="486"/>
                    <a:pt x="114" y="486"/>
                    <a:pt x="114" y="486"/>
                  </a:cubicBezTo>
                  <a:cubicBezTo>
                    <a:pt x="114" y="488"/>
                    <a:pt x="114" y="488"/>
                    <a:pt x="114" y="488"/>
                  </a:cubicBezTo>
                  <a:cubicBezTo>
                    <a:pt x="116" y="494"/>
                    <a:pt x="120" y="498"/>
                    <a:pt x="126" y="500"/>
                  </a:cubicBezTo>
                  <a:cubicBezTo>
                    <a:pt x="127" y="500"/>
                    <a:pt x="132" y="501"/>
                    <a:pt x="141" y="501"/>
                  </a:cubicBezTo>
                  <a:cubicBezTo>
                    <a:pt x="143" y="501"/>
                    <a:pt x="143" y="501"/>
                    <a:pt x="143" y="501"/>
                  </a:cubicBezTo>
                  <a:cubicBezTo>
                    <a:pt x="146" y="501"/>
                    <a:pt x="149" y="499"/>
                    <a:pt x="151" y="498"/>
                  </a:cubicBezTo>
                  <a:cubicBezTo>
                    <a:pt x="151" y="498"/>
                    <a:pt x="151" y="498"/>
                    <a:pt x="151" y="498"/>
                  </a:cubicBezTo>
                  <a:cubicBezTo>
                    <a:pt x="152" y="497"/>
                    <a:pt x="152" y="497"/>
                    <a:pt x="152" y="497"/>
                  </a:cubicBezTo>
                  <a:cubicBezTo>
                    <a:pt x="152" y="497"/>
                    <a:pt x="152" y="497"/>
                    <a:pt x="152" y="497"/>
                  </a:cubicBezTo>
                  <a:cubicBezTo>
                    <a:pt x="152" y="497"/>
                    <a:pt x="152" y="497"/>
                    <a:pt x="152" y="497"/>
                  </a:cubicBezTo>
                  <a:cubicBezTo>
                    <a:pt x="152" y="496"/>
                    <a:pt x="152" y="496"/>
                    <a:pt x="152" y="496"/>
                  </a:cubicBezTo>
                  <a:cubicBezTo>
                    <a:pt x="154" y="495"/>
                    <a:pt x="154" y="495"/>
                    <a:pt x="154" y="495"/>
                  </a:cubicBezTo>
                  <a:cubicBezTo>
                    <a:pt x="155" y="493"/>
                    <a:pt x="155" y="493"/>
                    <a:pt x="155" y="493"/>
                  </a:cubicBezTo>
                  <a:cubicBezTo>
                    <a:pt x="156" y="491"/>
                    <a:pt x="156" y="491"/>
                    <a:pt x="156" y="491"/>
                  </a:cubicBezTo>
                  <a:cubicBezTo>
                    <a:pt x="157" y="489"/>
                    <a:pt x="157" y="489"/>
                    <a:pt x="157" y="489"/>
                  </a:cubicBezTo>
                  <a:cubicBezTo>
                    <a:pt x="157" y="487"/>
                    <a:pt x="157" y="487"/>
                    <a:pt x="157" y="487"/>
                  </a:cubicBezTo>
                  <a:cubicBezTo>
                    <a:pt x="157" y="485"/>
                    <a:pt x="157" y="485"/>
                    <a:pt x="157" y="485"/>
                  </a:cubicBezTo>
                  <a:cubicBezTo>
                    <a:pt x="157" y="466"/>
                    <a:pt x="156" y="335"/>
                    <a:pt x="156" y="313"/>
                  </a:cubicBezTo>
                  <a:cubicBezTo>
                    <a:pt x="161" y="313"/>
                    <a:pt x="161" y="313"/>
                    <a:pt x="161" y="313"/>
                  </a:cubicBezTo>
                  <a:cubicBezTo>
                    <a:pt x="162" y="313"/>
                    <a:pt x="162" y="313"/>
                    <a:pt x="162" y="313"/>
                  </a:cubicBezTo>
                  <a:cubicBezTo>
                    <a:pt x="163" y="377"/>
                    <a:pt x="162" y="341"/>
                    <a:pt x="163" y="485"/>
                  </a:cubicBezTo>
                  <a:cubicBezTo>
                    <a:pt x="164" y="488"/>
                    <a:pt x="164" y="488"/>
                    <a:pt x="164" y="488"/>
                  </a:cubicBezTo>
                  <a:cubicBezTo>
                    <a:pt x="164" y="490"/>
                    <a:pt x="164" y="490"/>
                    <a:pt x="164" y="490"/>
                  </a:cubicBezTo>
                  <a:cubicBezTo>
                    <a:pt x="166" y="494"/>
                    <a:pt x="168" y="497"/>
                    <a:pt x="170" y="499"/>
                  </a:cubicBezTo>
                  <a:cubicBezTo>
                    <a:pt x="172" y="501"/>
                    <a:pt x="175" y="502"/>
                    <a:pt x="178" y="502"/>
                  </a:cubicBezTo>
                  <a:cubicBezTo>
                    <a:pt x="188" y="503"/>
                    <a:pt x="194" y="503"/>
                    <a:pt x="195" y="503"/>
                  </a:cubicBezTo>
                  <a:cubicBezTo>
                    <a:pt x="199" y="502"/>
                    <a:pt x="201" y="501"/>
                    <a:pt x="203" y="499"/>
                  </a:cubicBezTo>
                  <a:cubicBezTo>
                    <a:pt x="203" y="498"/>
                    <a:pt x="203" y="498"/>
                    <a:pt x="203" y="498"/>
                  </a:cubicBezTo>
                  <a:cubicBezTo>
                    <a:pt x="204" y="498"/>
                    <a:pt x="204" y="498"/>
                    <a:pt x="204" y="498"/>
                  </a:cubicBezTo>
                  <a:cubicBezTo>
                    <a:pt x="204" y="497"/>
                    <a:pt x="204" y="497"/>
                    <a:pt x="204" y="497"/>
                  </a:cubicBezTo>
                  <a:cubicBezTo>
                    <a:pt x="206" y="495"/>
                    <a:pt x="206" y="495"/>
                    <a:pt x="206" y="495"/>
                  </a:cubicBezTo>
                  <a:cubicBezTo>
                    <a:pt x="207" y="493"/>
                    <a:pt x="207" y="493"/>
                    <a:pt x="207" y="493"/>
                  </a:cubicBezTo>
                  <a:cubicBezTo>
                    <a:pt x="207" y="491"/>
                    <a:pt x="207" y="491"/>
                    <a:pt x="207" y="491"/>
                  </a:cubicBezTo>
                  <a:cubicBezTo>
                    <a:pt x="208" y="489"/>
                    <a:pt x="208" y="489"/>
                    <a:pt x="208" y="489"/>
                  </a:cubicBezTo>
                  <a:cubicBezTo>
                    <a:pt x="208" y="487"/>
                    <a:pt x="208" y="487"/>
                    <a:pt x="208" y="487"/>
                  </a:cubicBezTo>
                  <a:cubicBezTo>
                    <a:pt x="208" y="482"/>
                    <a:pt x="205" y="177"/>
                    <a:pt x="205" y="165"/>
                  </a:cubicBezTo>
                  <a:cubicBezTo>
                    <a:pt x="208" y="161"/>
                    <a:pt x="208" y="161"/>
                    <a:pt x="208" y="161"/>
                  </a:cubicBezTo>
                  <a:cubicBezTo>
                    <a:pt x="322" y="28"/>
                    <a:pt x="322" y="28"/>
                    <a:pt x="322" y="28"/>
                  </a:cubicBezTo>
                  <a:cubicBezTo>
                    <a:pt x="322" y="27"/>
                    <a:pt x="322" y="27"/>
                    <a:pt x="322" y="27"/>
                  </a:cubicBezTo>
                  <a:cubicBezTo>
                    <a:pt x="323" y="27"/>
                    <a:pt x="323" y="27"/>
                    <a:pt x="323" y="27"/>
                  </a:cubicBezTo>
                  <a:cubicBezTo>
                    <a:pt x="323" y="26"/>
                    <a:pt x="323" y="26"/>
                    <a:pt x="323" y="26"/>
                  </a:cubicBezTo>
                  <a:cubicBezTo>
                    <a:pt x="324" y="25"/>
                    <a:pt x="324" y="25"/>
                    <a:pt x="324" y="25"/>
                  </a:cubicBezTo>
                  <a:cubicBezTo>
                    <a:pt x="324" y="24"/>
                    <a:pt x="324" y="24"/>
                    <a:pt x="324" y="24"/>
                  </a:cubicBezTo>
                  <a:cubicBezTo>
                    <a:pt x="325" y="23"/>
                    <a:pt x="325" y="23"/>
                    <a:pt x="325" y="23"/>
                  </a:cubicBezTo>
                  <a:cubicBezTo>
                    <a:pt x="325" y="22"/>
                    <a:pt x="325" y="22"/>
                    <a:pt x="325" y="22"/>
                  </a:cubicBezTo>
                  <a:cubicBezTo>
                    <a:pt x="325" y="21"/>
                    <a:pt x="325" y="21"/>
                    <a:pt x="325" y="21"/>
                  </a:cubicBezTo>
                  <a:cubicBezTo>
                    <a:pt x="325" y="20"/>
                    <a:pt x="325" y="20"/>
                    <a:pt x="325" y="20"/>
                  </a:cubicBezTo>
                  <a:cubicBezTo>
                    <a:pt x="325" y="19"/>
                    <a:pt x="325" y="19"/>
                    <a:pt x="325" y="19"/>
                  </a:cubicBezTo>
                  <a:cubicBezTo>
                    <a:pt x="325" y="18"/>
                    <a:pt x="325" y="18"/>
                    <a:pt x="325" y="18"/>
                  </a:cubicBezTo>
                  <a:cubicBezTo>
                    <a:pt x="325" y="17"/>
                    <a:pt x="325" y="17"/>
                    <a:pt x="325" y="17"/>
                  </a:cubicBezTo>
                  <a:cubicBezTo>
                    <a:pt x="325" y="16"/>
                    <a:pt x="325" y="16"/>
                    <a:pt x="325" y="16"/>
                  </a:cubicBezTo>
                  <a:cubicBezTo>
                    <a:pt x="325" y="15"/>
                    <a:pt x="325" y="15"/>
                    <a:pt x="325" y="15"/>
                  </a:cubicBezTo>
                  <a:cubicBezTo>
                    <a:pt x="325" y="14"/>
                    <a:pt x="325" y="14"/>
                    <a:pt x="325" y="1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" name="Freeform 34"/>
            <p:cNvSpPr>
              <a:spLocks/>
            </p:cNvSpPr>
            <p:nvPr/>
          </p:nvSpPr>
          <p:spPr bwMode="auto">
            <a:xfrm>
              <a:off x="6240591" y="1830926"/>
              <a:ext cx="2894504" cy="4489047"/>
            </a:xfrm>
            <a:custGeom>
              <a:avLst/>
              <a:gdLst>
                <a:gd name="T0" fmla="*/ 175 w 320"/>
                <a:gd name="T1" fmla="*/ 496 h 496"/>
                <a:gd name="T2" fmla="*/ 169 w 320"/>
                <a:gd name="T3" fmla="*/ 492 h 496"/>
                <a:gd name="T4" fmla="*/ 164 w 320"/>
                <a:gd name="T5" fmla="*/ 485 h 496"/>
                <a:gd name="T6" fmla="*/ 163 w 320"/>
                <a:gd name="T7" fmla="*/ 481 h 496"/>
                <a:gd name="T8" fmla="*/ 158 w 320"/>
                <a:gd name="T9" fmla="*/ 306 h 496"/>
                <a:gd name="T10" fmla="*/ 150 w 320"/>
                <a:gd name="T11" fmla="*/ 309 h 496"/>
                <a:gd name="T12" fmla="*/ 151 w 320"/>
                <a:gd name="T13" fmla="*/ 481 h 496"/>
                <a:gd name="T14" fmla="*/ 151 w 320"/>
                <a:gd name="T15" fmla="*/ 484 h 496"/>
                <a:gd name="T16" fmla="*/ 150 w 320"/>
                <a:gd name="T17" fmla="*/ 488 h 496"/>
                <a:gd name="T18" fmla="*/ 147 w 320"/>
                <a:gd name="T19" fmla="*/ 491 h 496"/>
                <a:gd name="T20" fmla="*/ 146 w 320"/>
                <a:gd name="T21" fmla="*/ 492 h 496"/>
                <a:gd name="T22" fmla="*/ 138 w 320"/>
                <a:gd name="T23" fmla="*/ 494 h 496"/>
                <a:gd name="T24" fmla="*/ 114 w 320"/>
                <a:gd name="T25" fmla="*/ 483 h 496"/>
                <a:gd name="T26" fmla="*/ 113 w 320"/>
                <a:gd name="T27" fmla="*/ 479 h 496"/>
                <a:gd name="T28" fmla="*/ 112 w 320"/>
                <a:gd name="T29" fmla="*/ 160 h 496"/>
                <a:gd name="T30" fmla="*/ 0 w 320"/>
                <a:gd name="T31" fmla="*/ 32 h 496"/>
                <a:gd name="T32" fmla="*/ 8 w 320"/>
                <a:gd name="T33" fmla="*/ 17 h 496"/>
                <a:gd name="T34" fmla="*/ 20 w 320"/>
                <a:gd name="T35" fmla="*/ 16 h 496"/>
                <a:gd name="T36" fmla="*/ 22 w 320"/>
                <a:gd name="T37" fmla="*/ 17 h 496"/>
                <a:gd name="T38" fmla="*/ 67 w 320"/>
                <a:gd name="T39" fmla="*/ 66 h 496"/>
                <a:gd name="T40" fmla="*/ 116 w 320"/>
                <a:gd name="T41" fmla="*/ 123 h 496"/>
                <a:gd name="T42" fmla="*/ 194 w 320"/>
                <a:gd name="T43" fmla="*/ 120 h 496"/>
                <a:gd name="T44" fmla="*/ 292 w 320"/>
                <a:gd name="T45" fmla="*/ 7 h 496"/>
                <a:gd name="T46" fmla="*/ 298 w 320"/>
                <a:gd name="T47" fmla="*/ 1 h 496"/>
                <a:gd name="T48" fmla="*/ 303 w 320"/>
                <a:gd name="T49" fmla="*/ 0 h 496"/>
                <a:gd name="T50" fmla="*/ 319 w 320"/>
                <a:gd name="T51" fmla="*/ 10 h 496"/>
                <a:gd name="T52" fmla="*/ 319 w 320"/>
                <a:gd name="T53" fmla="*/ 12 h 496"/>
                <a:gd name="T54" fmla="*/ 320 w 320"/>
                <a:gd name="T55" fmla="*/ 14 h 496"/>
                <a:gd name="T56" fmla="*/ 320 w 320"/>
                <a:gd name="T57" fmla="*/ 15 h 496"/>
                <a:gd name="T58" fmla="*/ 319 w 320"/>
                <a:gd name="T59" fmla="*/ 17 h 496"/>
                <a:gd name="T60" fmla="*/ 318 w 320"/>
                <a:gd name="T61" fmla="*/ 20 h 496"/>
                <a:gd name="T62" fmla="*/ 317 w 320"/>
                <a:gd name="T63" fmla="*/ 22 h 496"/>
                <a:gd name="T64" fmla="*/ 203 w 320"/>
                <a:gd name="T65" fmla="*/ 155 h 496"/>
                <a:gd name="T66" fmla="*/ 199 w 320"/>
                <a:gd name="T67" fmla="*/ 161 h 496"/>
                <a:gd name="T68" fmla="*/ 202 w 320"/>
                <a:gd name="T69" fmla="*/ 483 h 496"/>
                <a:gd name="T70" fmla="*/ 202 w 320"/>
                <a:gd name="T71" fmla="*/ 486 h 496"/>
                <a:gd name="T72" fmla="*/ 200 w 320"/>
                <a:gd name="T73" fmla="*/ 490 h 496"/>
                <a:gd name="T74" fmla="*/ 199 w 320"/>
                <a:gd name="T75" fmla="*/ 492 h 496"/>
                <a:gd name="T76" fmla="*/ 198 w 320"/>
                <a:gd name="T77" fmla="*/ 493 h 496"/>
                <a:gd name="T78" fmla="*/ 189 w 320"/>
                <a:gd name="T79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20" h="496">
                  <a:moveTo>
                    <a:pt x="189" y="496"/>
                  </a:moveTo>
                  <a:cubicBezTo>
                    <a:pt x="186" y="496"/>
                    <a:pt x="182" y="496"/>
                    <a:pt x="175" y="496"/>
                  </a:cubicBezTo>
                  <a:cubicBezTo>
                    <a:pt x="173" y="495"/>
                    <a:pt x="171" y="494"/>
                    <a:pt x="169" y="493"/>
                  </a:cubicBezTo>
                  <a:cubicBezTo>
                    <a:pt x="169" y="492"/>
                    <a:pt x="169" y="492"/>
                    <a:pt x="169" y="492"/>
                  </a:cubicBezTo>
                  <a:cubicBezTo>
                    <a:pt x="168" y="492"/>
                    <a:pt x="168" y="492"/>
                    <a:pt x="168" y="492"/>
                  </a:cubicBezTo>
                  <a:cubicBezTo>
                    <a:pt x="168" y="492"/>
                    <a:pt x="166" y="490"/>
                    <a:pt x="164" y="485"/>
                  </a:cubicBezTo>
                  <a:cubicBezTo>
                    <a:pt x="163" y="483"/>
                    <a:pt x="163" y="483"/>
                    <a:pt x="163" y="483"/>
                  </a:cubicBezTo>
                  <a:cubicBezTo>
                    <a:pt x="163" y="481"/>
                    <a:pt x="163" y="481"/>
                    <a:pt x="163" y="481"/>
                  </a:cubicBezTo>
                  <a:cubicBezTo>
                    <a:pt x="162" y="306"/>
                    <a:pt x="162" y="306"/>
                    <a:pt x="162" y="306"/>
                  </a:cubicBezTo>
                  <a:cubicBezTo>
                    <a:pt x="158" y="306"/>
                    <a:pt x="158" y="306"/>
                    <a:pt x="158" y="306"/>
                  </a:cubicBezTo>
                  <a:cubicBezTo>
                    <a:pt x="150" y="306"/>
                    <a:pt x="150" y="306"/>
                    <a:pt x="150" y="306"/>
                  </a:cubicBezTo>
                  <a:cubicBezTo>
                    <a:pt x="150" y="309"/>
                    <a:pt x="150" y="309"/>
                    <a:pt x="150" y="309"/>
                  </a:cubicBezTo>
                  <a:cubicBezTo>
                    <a:pt x="150" y="320"/>
                    <a:pt x="151" y="361"/>
                    <a:pt x="151" y="400"/>
                  </a:cubicBezTo>
                  <a:cubicBezTo>
                    <a:pt x="151" y="437"/>
                    <a:pt x="151" y="472"/>
                    <a:pt x="151" y="481"/>
                  </a:cubicBezTo>
                  <a:cubicBezTo>
                    <a:pt x="151" y="483"/>
                    <a:pt x="151" y="483"/>
                    <a:pt x="151" y="483"/>
                  </a:cubicBezTo>
                  <a:cubicBezTo>
                    <a:pt x="151" y="484"/>
                    <a:pt x="151" y="484"/>
                    <a:pt x="151" y="484"/>
                  </a:cubicBezTo>
                  <a:cubicBezTo>
                    <a:pt x="150" y="486"/>
                    <a:pt x="150" y="486"/>
                    <a:pt x="150" y="486"/>
                  </a:cubicBezTo>
                  <a:cubicBezTo>
                    <a:pt x="150" y="488"/>
                    <a:pt x="150" y="488"/>
                    <a:pt x="150" y="488"/>
                  </a:cubicBezTo>
                  <a:cubicBezTo>
                    <a:pt x="149" y="489"/>
                    <a:pt x="149" y="489"/>
                    <a:pt x="149" y="489"/>
                  </a:cubicBezTo>
                  <a:cubicBezTo>
                    <a:pt x="147" y="491"/>
                    <a:pt x="147" y="491"/>
                    <a:pt x="147" y="491"/>
                  </a:cubicBezTo>
                  <a:cubicBezTo>
                    <a:pt x="146" y="491"/>
                    <a:pt x="146" y="491"/>
                    <a:pt x="146" y="491"/>
                  </a:cubicBezTo>
                  <a:cubicBezTo>
                    <a:pt x="146" y="492"/>
                    <a:pt x="146" y="492"/>
                    <a:pt x="146" y="492"/>
                  </a:cubicBezTo>
                  <a:cubicBezTo>
                    <a:pt x="145" y="493"/>
                    <a:pt x="143" y="494"/>
                    <a:pt x="140" y="494"/>
                  </a:cubicBezTo>
                  <a:cubicBezTo>
                    <a:pt x="138" y="494"/>
                    <a:pt x="138" y="494"/>
                    <a:pt x="138" y="494"/>
                  </a:cubicBezTo>
                  <a:cubicBezTo>
                    <a:pt x="127" y="494"/>
                    <a:pt x="124" y="493"/>
                    <a:pt x="124" y="493"/>
                  </a:cubicBezTo>
                  <a:cubicBezTo>
                    <a:pt x="119" y="491"/>
                    <a:pt x="116" y="488"/>
                    <a:pt x="114" y="483"/>
                  </a:cubicBezTo>
                  <a:cubicBezTo>
                    <a:pt x="114" y="481"/>
                    <a:pt x="114" y="481"/>
                    <a:pt x="114" y="481"/>
                  </a:cubicBezTo>
                  <a:cubicBezTo>
                    <a:pt x="113" y="479"/>
                    <a:pt x="113" y="479"/>
                    <a:pt x="113" y="479"/>
                  </a:cubicBezTo>
                  <a:cubicBezTo>
                    <a:pt x="113" y="360"/>
                    <a:pt x="113" y="360"/>
                    <a:pt x="113" y="360"/>
                  </a:cubicBezTo>
                  <a:cubicBezTo>
                    <a:pt x="112" y="160"/>
                    <a:pt x="112" y="160"/>
                    <a:pt x="112" y="160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2" y="35"/>
                    <a:pt x="1" y="34"/>
                    <a:pt x="0" y="32"/>
                  </a:cubicBezTo>
                  <a:cubicBezTo>
                    <a:pt x="0" y="30"/>
                    <a:pt x="0" y="27"/>
                    <a:pt x="1" y="25"/>
                  </a:cubicBezTo>
                  <a:cubicBezTo>
                    <a:pt x="2" y="24"/>
                    <a:pt x="3" y="22"/>
                    <a:pt x="8" y="17"/>
                  </a:cubicBezTo>
                  <a:cubicBezTo>
                    <a:pt x="10" y="15"/>
                    <a:pt x="12" y="14"/>
                    <a:pt x="15" y="14"/>
                  </a:cubicBezTo>
                  <a:cubicBezTo>
                    <a:pt x="17" y="14"/>
                    <a:pt x="18" y="15"/>
                    <a:pt x="20" y="16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31" y="26"/>
                    <a:pt x="48" y="46"/>
                    <a:pt x="67" y="66"/>
                  </a:cubicBezTo>
                  <a:cubicBezTo>
                    <a:pt x="89" y="91"/>
                    <a:pt x="111" y="116"/>
                    <a:pt x="116" y="121"/>
                  </a:cubicBezTo>
                  <a:cubicBezTo>
                    <a:pt x="116" y="123"/>
                    <a:pt x="116" y="123"/>
                    <a:pt x="116" y="123"/>
                  </a:cubicBezTo>
                  <a:cubicBezTo>
                    <a:pt x="118" y="123"/>
                    <a:pt x="118" y="123"/>
                    <a:pt x="118" y="123"/>
                  </a:cubicBezTo>
                  <a:cubicBezTo>
                    <a:pt x="119" y="123"/>
                    <a:pt x="125" y="122"/>
                    <a:pt x="194" y="120"/>
                  </a:cubicBezTo>
                  <a:cubicBezTo>
                    <a:pt x="195" y="120"/>
                    <a:pt x="195" y="120"/>
                    <a:pt x="195" y="120"/>
                  </a:cubicBezTo>
                  <a:cubicBezTo>
                    <a:pt x="292" y="7"/>
                    <a:pt x="292" y="7"/>
                    <a:pt x="292" y="7"/>
                  </a:cubicBezTo>
                  <a:cubicBezTo>
                    <a:pt x="296" y="2"/>
                    <a:pt x="297" y="1"/>
                    <a:pt x="297" y="1"/>
                  </a:cubicBezTo>
                  <a:cubicBezTo>
                    <a:pt x="298" y="1"/>
                    <a:pt x="298" y="1"/>
                    <a:pt x="298" y="1"/>
                  </a:cubicBezTo>
                  <a:cubicBezTo>
                    <a:pt x="298" y="1"/>
                    <a:pt x="298" y="1"/>
                    <a:pt x="298" y="1"/>
                  </a:cubicBezTo>
                  <a:cubicBezTo>
                    <a:pt x="299" y="0"/>
                    <a:pt x="301" y="0"/>
                    <a:pt x="303" y="0"/>
                  </a:cubicBezTo>
                  <a:cubicBezTo>
                    <a:pt x="305" y="0"/>
                    <a:pt x="307" y="0"/>
                    <a:pt x="309" y="0"/>
                  </a:cubicBezTo>
                  <a:cubicBezTo>
                    <a:pt x="314" y="4"/>
                    <a:pt x="318" y="7"/>
                    <a:pt x="319" y="10"/>
                  </a:cubicBezTo>
                  <a:cubicBezTo>
                    <a:pt x="319" y="11"/>
                    <a:pt x="319" y="11"/>
                    <a:pt x="319" y="11"/>
                  </a:cubicBezTo>
                  <a:cubicBezTo>
                    <a:pt x="319" y="12"/>
                    <a:pt x="319" y="12"/>
                    <a:pt x="319" y="12"/>
                  </a:cubicBezTo>
                  <a:cubicBezTo>
                    <a:pt x="320" y="13"/>
                    <a:pt x="320" y="13"/>
                    <a:pt x="320" y="13"/>
                  </a:cubicBezTo>
                  <a:cubicBezTo>
                    <a:pt x="320" y="14"/>
                    <a:pt x="320" y="14"/>
                    <a:pt x="320" y="14"/>
                  </a:cubicBezTo>
                  <a:cubicBezTo>
                    <a:pt x="320" y="14"/>
                    <a:pt x="320" y="14"/>
                    <a:pt x="320" y="14"/>
                  </a:cubicBezTo>
                  <a:cubicBezTo>
                    <a:pt x="320" y="15"/>
                    <a:pt x="320" y="15"/>
                    <a:pt x="320" y="15"/>
                  </a:cubicBezTo>
                  <a:cubicBezTo>
                    <a:pt x="319" y="16"/>
                    <a:pt x="319" y="16"/>
                    <a:pt x="319" y="16"/>
                  </a:cubicBezTo>
                  <a:cubicBezTo>
                    <a:pt x="319" y="17"/>
                    <a:pt x="319" y="17"/>
                    <a:pt x="319" y="17"/>
                  </a:cubicBezTo>
                  <a:cubicBezTo>
                    <a:pt x="318" y="20"/>
                    <a:pt x="318" y="20"/>
                    <a:pt x="318" y="20"/>
                  </a:cubicBezTo>
                  <a:cubicBezTo>
                    <a:pt x="318" y="20"/>
                    <a:pt x="318" y="20"/>
                    <a:pt x="318" y="20"/>
                  </a:cubicBezTo>
                  <a:cubicBezTo>
                    <a:pt x="318" y="21"/>
                    <a:pt x="318" y="21"/>
                    <a:pt x="318" y="21"/>
                  </a:cubicBezTo>
                  <a:cubicBezTo>
                    <a:pt x="317" y="22"/>
                    <a:pt x="317" y="22"/>
                    <a:pt x="317" y="22"/>
                  </a:cubicBezTo>
                  <a:cubicBezTo>
                    <a:pt x="316" y="22"/>
                    <a:pt x="316" y="22"/>
                    <a:pt x="316" y="22"/>
                  </a:cubicBezTo>
                  <a:cubicBezTo>
                    <a:pt x="315" y="24"/>
                    <a:pt x="203" y="154"/>
                    <a:pt x="203" y="155"/>
                  </a:cubicBezTo>
                  <a:cubicBezTo>
                    <a:pt x="199" y="160"/>
                    <a:pt x="199" y="160"/>
                    <a:pt x="199" y="160"/>
                  </a:cubicBezTo>
                  <a:cubicBezTo>
                    <a:pt x="199" y="161"/>
                    <a:pt x="199" y="161"/>
                    <a:pt x="199" y="161"/>
                  </a:cubicBezTo>
                  <a:cubicBezTo>
                    <a:pt x="199" y="168"/>
                    <a:pt x="200" y="270"/>
                    <a:pt x="202" y="465"/>
                  </a:cubicBezTo>
                  <a:cubicBezTo>
                    <a:pt x="202" y="483"/>
                    <a:pt x="202" y="483"/>
                    <a:pt x="202" y="483"/>
                  </a:cubicBezTo>
                  <a:cubicBezTo>
                    <a:pt x="202" y="485"/>
                    <a:pt x="202" y="485"/>
                    <a:pt x="202" y="485"/>
                  </a:cubicBezTo>
                  <a:cubicBezTo>
                    <a:pt x="202" y="486"/>
                    <a:pt x="202" y="486"/>
                    <a:pt x="202" y="486"/>
                  </a:cubicBezTo>
                  <a:cubicBezTo>
                    <a:pt x="201" y="488"/>
                    <a:pt x="201" y="488"/>
                    <a:pt x="201" y="488"/>
                  </a:cubicBezTo>
                  <a:cubicBezTo>
                    <a:pt x="200" y="490"/>
                    <a:pt x="200" y="490"/>
                    <a:pt x="200" y="490"/>
                  </a:cubicBezTo>
                  <a:cubicBezTo>
                    <a:pt x="199" y="491"/>
                    <a:pt x="199" y="491"/>
                    <a:pt x="199" y="491"/>
                  </a:cubicBezTo>
                  <a:cubicBezTo>
                    <a:pt x="199" y="492"/>
                    <a:pt x="199" y="492"/>
                    <a:pt x="199" y="492"/>
                  </a:cubicBezTo>
                  <a:cubicBezTo>
                    <a:pt x="198" y="492"/>
                    <a:pt x="198" y="492"/>
                    <a:pt x="198" y="492"/>
                  </a:cubicBezTo>
                  <a:cubicBezTo>
                    <a:pt x="198" y="493"/>
                    <a:pt x="198" y="493"/>
                    <a:pt x="198" y="493"/>
                  </a:cubicBezTo>
                  <a:cubicBezTo>
                    <a:pt x="197" y="494"/>
                    <a:pt x="194" y="495"/>
                    <a:pt x="191" y="496"/>
                  </a:cubicBezTo>
                  <a:cubicBezTo>
                    <a:pt x="191" y="496"/>
                    <a:pt x="191" y="496"/>
                    <a:pt x="189" y="496"/>
                  </a:cubicBezTo>
                </a:path>
              </a:pathLst>
            </a:custGeom>
            <a:solidFill>
              <a:srgbClr val="75868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" name="Freeform 35"/>
            <p:cNvSpPr>
              <a:spLocks/>
            </p:cNvSpPr>
            <p:nvPr/>
          </p:nvSpPr>
          <p:spPr bwMode="auto">
            <a:xfrm>
              <a:off x="7208128" y="1939031"/>
              <a:ext cx="905377" cy="941863"/>
            </a:xfrm>
            <a:custGeom>
              <a:avLst/>
              <a:gdLst>
                <a:gd name="T0" fmla="*/ 85 w 100"/>
                <a:gd name="T1" fmla="*/ 16 h 104"/>
                <a:gd name="T2" fmla="*/ 84 w 100"/>
                <a:gd name="T3" fmla="*/ 15 h 104"/>
                <a:gd name="T4" fmla="*/ 67 w 100"/>
                <a:gd name="T5" fmla="*/ 3 h 104"/>
                <a:gd name="T6" fmla="*/ 47 w 100"/>
                <a:gd name="T7" fmla="*/ 0 h 104"/>
                <a:gd name="T8" fmla="*/ 26 w 100"/>
                <a:gd name="T9" fmla="*/ 6 h 104"/>
                <a:gd name="T10" fmla="*/ 10 w 100"/>
                <a:gd name="T11" fmla="*/ 21 h 104"/>
                <a:gd name="T12" fmla="*/ 1 w 100"/>
                <a:gd name="T13" fmla="*/ 41 h 104"/>
                <a:gd name="T14" fmla="*/ 0 w 100"/>
                <a:gd name="T15" fmla="*/ 57 h 104"/>
                <a:gd name="T16" fmla="*/ 1 w 100"/>
                <a:gd name="T17" fmla="*/ 60 h 104"/>
                <a:gd name="T18" fmla="*/ 10 w 100"/>
                <a:gd name="T19" fmla="*/ 80 h 104"/>
                <a:gd name="T20" fmla="*/ 25 w 100"/>
                <a:gd name="T21" fmla="*/ 92 h 104"/>
                <a:gd name="T22" fmla="*/ 25 w 100"/>
                <a:gd name="T23" fmla="*/ 92 h 104"/>
                <a:gd name="T24" fmla="*/ 25 w 100"/>
                <a:gd name="T25" fmla="*/ 92 h 104"/>
                <a:gd name="T26" fmla="*/ 25 w 100"/>
                <a:gd name="T27" fmla="*/ 92 h 104"/>
                <a:gd name="T28" fmla="*/ 27 w 100"/>
                <a:gd name="T29" fmla="*/ 93 h 104"/>
                <a:gd name="T30" fmla="*/ 27 w 100"/>
                <a:gd name="T31" fmla="*/ 93 h 104"/>
                <a:gd name="T32" fmla="*/ 29 w 100"/>
                <a:gd name="T33" fmla="*/ 94 h 104"/>
                <a:gd name="T34" fmla="*/ 30 w 100"/>
                <a:gd name="T35" fmla="*/ 94 h 104"/>
                <a:gd name="T36" fmla="*/ 90 w 100"/>
                <a:gd name="T37" fmla="*/ 72 h 104"/>
                <a:gd name="T38" fmla="*/ 93 w 100"/>
                <a:gd name="T39" fmla="*/ 66 h 104"/>
                <a:gd name="T40" fmla="*/ 86 w 100"/>
                <a:gd name="T41" fmla="*/ 17 h 104"/>
                <a:gd name="T42" fmla="*/ 85 w 100"/>
                <a:gd name="T43" fmla="*/ 16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0" h="104">
                  <a:moveTo>
                    <a:pt x="85" y="16"/>
                  </a:moveTo>
                  <a:cubicBezTo>
                    <a:pt x="84" y="15"/>
                    <a:pt x="84" y="15"/>
                    <a:pt x="84" y="15"/>
                  </a:cubicBezTo>
                  <a:cubicBezTo>
                    <a:pt x="79" y="9"/>
                    <a:pt x="73" y="5"/>
                    <a:pt x="67" y="3"/>
                  </a:cubicBezTo>
                  <a:cubicBezTo>
                    <a:pt x="60" y="1"/>
                    <a:pt x="54" y="0"/>
                    <a:pt x="47" y="0"/>
                  </a:cubicBezTo>
                  <a:cubicBezTo>
                    <a:pt x="38" y="1"/>
                    <a:pt x="31" y="3"/>
                    <a:pt x="26" y="6"/>
                  </a:cubicBezTo>
                  <a:cubicBezTo>
                    <a:pt x="18" y="11"/>
                    <a:pt x="13" y="16"/>
                    <a:pt x="10" y="21"/>
                  </a:cubicBezTo>
                  <a:cubicBezTo>
                    <a:pt x="4" y="29"/>
                    <a:pt x="1" y="36"/>
                    <a:pt x="1" y="41"/>
                  </a:cubicBezTo>
                  <a:cubicBezTo>
                    <a:pt x="0" y="46"/>
                    <a:pt x="0" y="52"/>
                    <a:pt x="0" y="57"/>
                  </a:cubicBezTo>
                  <a:cubicBezTo>
                    <a:pt x="1" y="60"/>
                    <a:pt x="1" y="60"/>
                    <a:pt x="1" y="60"/>
                  </a:cubicBezTo>
                  <a:cubicBezTo>
                    <a:pt x="3" y="69"/>
                    <a:pt x="6" y="76"/>
                    <a:pt x="10" y="80"/>
                  </a:cubicBezTo>
                  <a:cubicBezTo>
                    <a:pt x="14" y="85"/>
                    <a:pt x="19" y="89"/>
                    <a:pt x="25" y="92"/>
                  </a:cubicBezTo>
                  <a:cubicBezTo>
                    <a:pt x="25" y="92"/>
                    <a:pt x="25" y="92"/>
                    <a:pt x="25" y="92"/>
                  </a:cubicBezTo>
                  <a:cubicBezTo>
                    <a:pt x="25" y="92"/>
                    <a:pt x="25" y="92"/>
                    <a:pt x="25" y="92"/>
                  </a:cubicBezTo>
                  <a:cubicBezTo>
                    <a:pt x="25" y="92"/>
                    <a:pt x="25" y="92"/>
                    <a:pt x="25" y="92"/>
                  </a:cubicBezTo>
                  <a:cubicBezTo>
                    <a:pt x="27" y="93"/>
                    <a:pt x="27" y="93"/>
                    <a:pt x="27" y="93"/>
                  </a:cubicBezTo>
                  <a:cubicBezTo>
                    <a:pt x="27" y="93"/>
                    <a:pt x="27" y="93"/>
                    <a:pt x="27" y="93"/>
                  </a:cubicBezTo>
                  <a:cubicBezTo>
                    <a:pt x="29" y="94"/>
                    <a:pt x="29" y="94"/>
                    <a:pt x="29" y="94"/>
                  </a:cubicBezTo>
                  <a:cubicBezTo>
                    <a:pt x="30" y="94"/>
                    <a:pt x="30" y="94"/>
                    <a:pt x="30" y="94"/>
                  </a:cubicBezTo>
                  <a:cubicBezTo>
                    <a:pt x="58" y="104"/>
                    <a:pt x="82" y="88"/>
                    <a:pt x="90" y="72"/>
                  </a:cubicBezTo>
                  <a:cubicBezTo>
                    <a:pt x="93" y="66"/>
                    <a:pt x="93" y="66"/>
                    <a:pt x="93" y="66"/>
                  </a:cubicBezTo>
                  <a:cubicBezTo>
                    <a:pt x="100" y="47"/>
                    <a:pt x="97" y="30"/>
                    <a:pt x="86" y="17"/>
                  </a:cubicBezTo>
                  <a:cubicBezTo>
                    <a:pt x="85" y="16"/>
                    <a:pt x="85" y="16"/>
                    <a:pt x="85" y="1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" name="Freeform 36"/>
            <p:cNvSpPr>
              <a:spLocks/>
            </p:cNvSpPr>
            <p:nvPr/>
          </p:nvSpPr>
          <p:spPr bwMode="auto">
            <a:xfrm>
              <a:off x="7235154" y="1966057"/>
              <a:ext cx="851325" cy="832406"/>
            </a:xfrm>
            <a:custGeom>
              <a:avLst/>
              <a:gdLst>
                <a:gd name="T0" fmla="*/ 44 w 94"/>
                <a:gd name="T1" fmla="*/ 92 h 92"/>
                <a:gd name="T2" fmla="*/ 28 w 94"/>
                <a:gd name="T3" fmla="*/ 89 h 92"/>
                <a:gd name="T4" fmla="*/ 25 w 94"/>
                <a:gd name="T5" fmla="*/ 88 h 92"/>
                <a:gd name="T6" fmla="*/ 23 w 94"/>
                <a:gd name="T7" fmla="*/ 87 h 92"/>
                <a:gd name="T8" fmla="*/ 9 w 94"/>
                <a:gd name="T9" fmla="*/ 75 h 92"/>
                <a:gd name="T10" fmla="*/ 1 w 94"/>
                <a:gd name="T11" fmla="*/ 57 h 92"/>
                <a:gd name="T12" fmla="*/ 0 w 94"/>
                <a:gd name="T13" fmla="*/ 54 h 92"/>
                <a:gd name="T14" fmla="*/ 1 w 94"/>
                <a:gd name="T15" fmla="*/ 38 h 92"/>
                <a:gd name="T16" fmla="*/ 9 w 94"/>
                <a:gd name="T17" fmla="*/ 19 h 92"/>
                <a:gd name="T18" fmla="*/ 24 w 94"/>
                <a:gd name="T19" fmla="*/ 6 h 92"/>
                <a:gd name="T20" fmla="*/ 45 w 94"/>
                <a:gd name="T21" fmla="*/ 0 h 92"/>
                <a:gd name="T22" fmla="*/ 47 w 94"/>
                <a:gd name="T23" fmla="*/ 0 h 92"/>
                <a:gd name="T24" fmla="*/ 63 w 94"/>
                <a:gd name="T25" fmla="*/ 3 h 92"/>
                <a:gd name="T26" fmla="*/ 79 w 94"/>
                <a:gd name="T27" fmla="*/ 14 h 92"/>
                <a:gd name="T28" fmla="*/ 80 w 94"/>
                <a:gd name="T29" fmla="*/ 15 h 92"/>
                <a:gd name="T30" fmla="*/ 81 w 94"/>
                <a:gd name="T31" fmla="*/ 16 h 92"/>
                <a:gd name="T32" fmla="*/ 88 w 94"/>
                <a:gd name="T33" fmla="*/ 62 h 92"/>
                <a:gd name="T34" fmla="*/ 85 w 94"/>
                <a:gd name="T35" fmla="*/ 68 h 92"/>
                <a:gd name="T36" fmla="*/ 44 w 94"/>
                <a:gd name="T37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4" h="92">
                  <a:moveTo>
                    <a:pt x="44" y="92"/>
                  </a:moveTo>
                  <a:cubicBezTo>
                    <a:pt x="38" y="92"/>
                    <a:pt x="33" y="91"/>
                    <a:pt x="28" y="89"/>
                  </a:cubicBezTo>
                  <a:cubicBezTo>
                    <a:pt x="25" y="88"/>
                    <a:pt x="25" y="88"/>
                    <a:pt x="25" y="88"/>
                  </a:cubicBezTo>
                  <a:cubicBezTo>
                    <a:pt x="23" y="87"/>
                    <a:pt x="23" y="87"/>
                    <a:pt x="23" y="87"/>
                  </a:cubicBezTo>
                  <a:cubicBezTo>
                    <a:pt x="17" y="84"/>
                    <a:pt x="13" y="80"/>
                    <a:pt x="9" y="75"/>
                  </a:cubicBezTo>
                  <a:cubicBezTo>
                    <a:pt x="6" y="71"/>
                    <a:pt x="3" y="65"/>
                    <a:pt x="1" y="57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9"/>
                    <a:pt x="0" y="43"/>
                    <a:pt x="1" y="38"/>
                  </a:cubicBezTo>
                  <a:cubicBezTo>
                    <a:pt x="1" y="33"/>
                    <a:pt x="4" y="27"/>
                    <a:pt x="9" y="19"/>
                  </a:cubicBezTo>
                  <a:cubicBezTo>
                    <a:pt x="12" y="15"/>
                    <a:pt x="17" y="10"/>
                    <a:pt x="24" y="6"/>
                  </a:cubicBezTo>
                  <a:cubicBezTo>
                    <a:pt x="29" y="3"/>
                    <a:pt x="36" y="1"/>
                    <a:pt x="45" y="0"/>
                  </a:cubicBezTo>
                  <a:cubicBezTo>
                    <a:pt x="45" y="0"/>
                    <a:pt x="46" y="0"/>
                    <a:pt x="47" y="0"/>
                  </a:cubicBezTo>
                  <a:cubicBezTo>
                    <a:pt x="52" y="0"/>
                    <a:pt x="58" y="1"/>
                    <a:pt x="63" y="3"/>
                  </a:cubicBezTo>
                  <a:cubicBezTo>
                    <a:pt x="69" y="5"/>
                    <a:pt x="74" y="8"/>
                    <a:pt x="79" y="14"/>
                  </a:cubicBezTo>
                  <a:cubicBezTo>
                    <a:pt x="80" y="15"/>
                    <a:pt x="80" y="15"/>
                    <a:pt x="80" y="15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92" y="29"/>
                    <a:pt x="94" y="45"/>
                    <a:pt x="88" y="62"/>
                  </a:cubicBezTo>
                  <a:cubicBezTo>
                    <a:pt x="85" y="68"/>
                    <a:pt x="85" y="68"/>
                    <a:pt x="85" y="68"/>
                  </a:cubicBezTo>
                  <a:cubicBezTo>
                    <a:pt x="79" y="80"/>
                    <a:pt x="64" y="92"/>
                    <a:pt x="44" y="92"/>
                  </a:cubicBezTo>
                  <a:close/>
                </a:path>
              </a:pathLst>
            </a:custGeom>
            <a:solidFill>
              <a:srgbClr val="75868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6" name="Freeform 37"/>
            <p:cNvSpPr>
              <a:spLocks/>
            </p:cNvSpPr>
            <p:nvPr/>
          </p:nvSpPr>
          <p:spPr bwMode="auto">
            <a:xfrm>
              <a:off x="6593282" y="2102540"/>
              <a:ext cx="63512" cy="71620"/>
            </a:xfrm>
            <a:custGeom>
              <a:avLst/>
              <a:gdLst>
                <a:gd name="T0" fmla="*/ 2 w 7"/>
                <a:gd name="T1" fmla="*/ 0 h 8"/>
                <a:gd name="T2" fmla="*/ 0 w 7"/>
                <a:gd name="T3" fmla="*/ 2 h 8"/>
                <a:gd name="T4" fmla="*/ 5 w 7"/>
                <a:gd name="T5" fmla="*/ 8 h 8"/>
                <a:gd name="T6" fmla="*/ 7 w 7"/>
                <a:gd name="T7" fmla="*/ 6 h 8"/>
                <a:gd name="T8" fmla="*/ 2 w 7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8">
                  <a:moveTo>
                    <a:pt x="2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2" y="4"/>
                    <a:pt x="4" y="6"/>
                    <a:pt x="5" y="8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7" name="Freeform 38"/>
            <p:cNvSpPr>
              <a:spLocks noEditPoints="1"/>
            </p:cNvSpPr>
            <p:nvPr/>
          </p:nvSpPr>
          <p:spPr bwMode="auto">
            <a:xfrm>
              <a:off x="6394640" y="2120107"/>
              <a:ext cx="244587" cy="262154"/>
            </a:xfrm>
            <a:custGeom>
              <a:avLst/>
              <a:gdLst>
                <a:gd name="T0" fmla="*/ 1 w 27"/>
                <a:gd name="T1" fmla="*/ 22 h 29"/>
                <a:gd name="T2" fmla="*/ 0 w 27"/>
                <a:gd name="T3" fmla="*/ 22 h 29"/>
                <a:gd name="T4" fmla="*/ 6 w 27"/>
                <a:gd name="T5" fmla="*/ 29 h 29"/>
                <a:gd name="T6" fmla="*/ 7 w 27"/>
                <a:gd name="T7" fmla="*/ 28 h 29"/>
                <a:gd name="T8" fmla="*/ 1 w 27"/>
                <a:gd name="T9" fmla="*/ 22 h 29"/>
                <a:gd name="T10" fmla="*/ 22 w 27"/>
                <a:gd name="T11" fmla="*/ 0 h 29"/>
                <a:gd name="T12" fmla="*/ 20 w 27"/>
                <a:gd name="T13" fmla="*/ 2 h 29"/>
                <a:gd name="T14" fmla="*/ 25 w 27"/>
                <a:gd name="T15" fmla="*/ 8 h 29"/>
                <a:gd name="T16" fmla="*/ 27 w 27"/>
                <a:gd name="T17" fmla="*/ 6 h 29"/>
                <a:gd name="T18" fmla="*/ 22 w 27"/>
                <a:gd name="T1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" h="29">
                  <a:moveTo>
                    <a:pt x="1" y="22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1" y="22"/>
                    <a:pt x="1" y="22"/>
                    <a:pt x="1" y="22"/>
                  </a:cubicBezTo>
                  <a:moveTo>
                    <a:pt x="22" y="0"/>
                  </a:moveTo>
                  <a:cubicBezTo>
                    <a:pt x="20" y="2"/>
                    <a:pt x="20" y="2"/>
                    <a:pt x="20" y="2"/>
                  </a:cubicBezTo>
                  <a:cubicBezTo>
                    <a:pt x="22" y="4"/>
                    <a:pt x="24" y="6"/>
                    <a:pt x="25" y="8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6" y="4"/>
                    <a:pt x="24" y="2"/>
                    <a:pt x="22" y="0"/>
                  </a:cubicBezTo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8" name="Freeform 39"/>
            <p:cNvSpPr>
              <a:spLocks/>
            </p:cNvSpPr>
            <p:nvPr/>
          </p:nvSpPr>
          <p:spPr bwMode="auto">
            <a:xfrm>
              <a:off x="6404099" y="2139025"/>
              <a:ext cx="216209" cy="235128"/>
            </a:xfrm>
            <a:custGeom>
              <a:avLst/>
              <a:gdLst>
                <a:gd name="T0" fmla="*/ 19 w 24"/>
                <a:gd name="T1" fmla="*/ 0 h 26"/>
                <a:gd name="T2" fmla="*/ 0 w 24"/>
                <a:gd name="T3" fmla="*/ 20 h 26"/>
                <a:gd name="T4" fmla="*/ 6 w 24"/>
                <a:gd name="T5" fmla="*/ 26 h 26"/>
                <a:gd name="T6" fmla="*/ 24 w 24"/>
                <a:gd name="T7" fmla="*/ 6 h 26"/>
                <a:gd name="T8" fmla="*/ 19 w 24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6">
                  <a:moveTo>
                    <a:pt x="19" y="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3" y="4"/>
                    <a:pt x="21" y="2"/>
                    <a:pt x="19" y="0"/>
                  </a:cubicBezTo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9" name="Freeform 40"/>
            <p:cNvSpPr>
              <a:spLocks/>
            </p:cNvSpPr>
            <p:nvPr/>
          </p:nvSpPr>
          <p:spPr bwMode="auto">
            <a:xfrm>
              <a:off x="5959519" y="1894438"/>
              <a:ext cx="895918" cy="940511"/>
            </a:xfrm>
            <a:custGeom>
              <a:avLst/>
              <a:gdLst>
                <a:gd name="T0" fmla="*/ 91 w 99"/>
                <a:gd name="T1" fmla="*/ 4 h 104"/>
                <a:gd name="T2" fmla="*/ 90 w 99"/>
                <a:gd name="T3" fmla="*/ 5 h 104"/>
                <a:gd name="T4" fmla="*/ 90 w 99"/>
                <a:gd name="T5" fmla="*/ 5 h 104"/>
                <a:gd name="T6" fmla="*/ 90 w 99"/>
                <a:gd name="T7" fmla="*/ 5 h 104"/>
                <a:gd name="T8" fmla="*/ 89 w 99"/>
                <a:gd name="T9" fmla="*/ 6 h 104"/>
                <a:gd name="T10" fmla="*/ 0 w 99"/>
                <a:gd name="T11" fmla="*/ 104 h 104"/>
                <a:gd name="T12" fmla="*/ 1 w 99"/>
                <a:gd name="T13" fmla="*/ 104 h 104"/>
                <a:gd name="T14" fmla="*/ 5 w 99"/>
                <a:gd name="T15" fmla="*/ 104 h 104"/>
                <a:gd name="T16" fmla="*/ 7 w 99"/>
                <a:gd name="T17" fmla="*/ 102 h 104"/>
                <a:gd name="T18" fmla="*/ 7 w 99"/>
                <a:gd name="T19" fmla="*/ 102 h 104"/>
                <a:gd name="T20" fmla="*/ 95 w 99"/>
                <a:gd name="T21" fmla="*/ 4 h 104"/>
                <a:gd name="T22" fmla="*/ 97 w 99"/>
                <a:gd name="T23" fmla="*/ 1 h 104"/>
                <a:gd name="T24" fmla="*/ 98 w 99"/>
                <a:gd name="T25" fmla="*/ 0 h 104"/>
                <a:gd name="T26" fmla="*/ 99 w 99"/>
                <a:gd name="T27" fmla="*/ 0 h 104"/>
                <a:gd name="T28" fmla="*/ 91 w 99"/>
                <a:gd name="T29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9" h="104">
                  <a:moveTo>
                    <a:pt x="91" y="4"/>
                  </a:moveTo>
                  <a:cubicBezTo>
                    <a:pt x="90" y="5"/>
                    <a:pt x="90" y="5"/>
                    <a:pt x="90" y="5"/>
                  </a:cubicBezTo>
                  <a:cubicBezTo>
                    <a:pt x="90" y="5"/>
                    <a:pt x="90" y="5"/>
                    <a:pt x="90" y="5"/>
                  </a:cubicBezTo>
                  <a:cubicBezTo>
                    <a:pt x="90" y="5"/>
                    <a:pt x="90" y="5"/>
                    <a:pt x="90" y="5"/>
                  </a:cubicBezTo>
                  <a:cubicBezTo>
                    <a:pt x="89" y="6"/>
                    <a:pt x="89" y="6"/>
                    <a:pt x="89" y="6"/>
                  </a:cubicBezTo>
                  <a:cubicBezTo>
                    <a:pt x="88" y="7"/>
                    <a:pt x="6" y="98"/>
                    <a:pt x="0" y="104"/>
                  </a:cubicBezTo>
                  <a:cubicBezTo>
                    <a:pt x="1" y="104"/>
                    <a:pt x="1" y="104"/>
                    <a:pt x="1" y="104"/>
                  </a:cubicBezTo>
                  <a:cubicBezTo>
                    <a:pt x="5" y="104"/>
                    <a:pt x="5" y="104"/>
                    <a:pt x="5" y="104"/>
                  </a:cubicBezTo>
                  <a:cubicBezTo>
                    <a:pt x="7" y="102"/>
                    <a:pt x="7" y="102"/>
                    <a:pt x="7" y="102"/>
                  </a:cubicBezTo>
                  <a:cubicBezTo>
                    <a:pt x="7" y="102"/>
                    <a:pt x="7" y="102"/>
                    <a:pt x="7" y="102"/>
                  </a:cubicBezTo>
                  <a:cubicBezTo>
                    <a:pt x="9" y="99"/>
                    <a:pt x="91" y="8"/>
                    <a:pt x="95" y="4"/>
                  </a:cubicBezTo>
                  <a:cubicBezTo>
                    <a:pt x="97" y="1"/>
                    <a:pt x="97" y="1"/>
                    <a:pt x="97" y="1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99" y="0"/>
                    <a:pt x="99" y="0"/>
                    <a:pt x="99" y="0"/>
                  </a:cubicBezTo>
                  <a:lnTo>
                    <a:pt x="91" y="4"/>
                  </a:lnTo>
                  <a:close/>
                </a:path>
              </a:pathLst>
            </a:custGeom>
            <a:solidFill>
              <a:srgbClr val="A2A2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0" name="Freeform 41"/>
            <p:cNvSpPr>
              <a:spLocks/>
            </p:cNvSpPr>
            <p:nvPr/>
          </p:nvSpPr>
          <p:spPr bwMode="auto">
            <a:xfrm>
              <a:off x="5190624" y="3179533"/>
              <a:ext cx="63512" cy="687817"/>
            </a:xfrm>
            <a:custGeom>
              <a:avLst/>
              <a:gdLst>
                <a:gd name="T0" fmla="*/ 7 w 7"/>
                <a:gd name="T1" fmla="*/ 0 h 76"/>
                <a:gd name="T2" fmla="*/ 1 w 7"/>
                <a:gd name="T3" fmla="*/ 2 h 76"/>
                <a:gd name="T4" fmla="*/ 0 w 7"/>
                <a:gd name="T5" fmla="*/ 76 h 76"/>
                <a:gd name="T6" fmla="*/ 6 w 7"/>
                <a:gd name="T7" fmla="*/ 75 h 76"/>
                <a:gd name="T8" fmla="*/ 7 w 7"/>
                <a:gd name="T9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6">
                  <a:moveTo>
                    <a:pt x="7" y="0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2"/>
                    <a:pt x="0" y="74"/>
                    <a:pt x="0" y="76"/>
                  </a:cubicBezTo>
                  <a:cubicBezTo>
                    <a:pt x="6" y="75"/>
                    <a:pt x="6" y="75"/>
                    <a:pt x="6" y="75"/>
                  </a:cubicBezTo>
                  <a:cubicBezTo>
                    <a:pt x="6" y="17"/>
                    <a:pt x="7" y="0"/>
                    <a:pt x="7" y="0"/>
                  </a:cubicBezTo>
                  <a:close/>
                </a:path>
              </a:pathLst>
            </a:custGeom>
            <a:solidFill>
              <a:srgbClr val="A2A2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1" name="Freeform 42"/>
            <p:cNvSpPr>
              <a:spLocks/>
            </p:cNvSpPr>
            <p:nvPr/>
          </p:nvSpPr>
          <p:spPr bwMode="auto">
            <a:xfrm>
              <a:off x="4150116" y="1830926"/>
              <a:ext cx="1104020" cy="1366174"/>
            </a:xfrm>
            <a:custGeom>
              <a:avLst/>
              <a:gdLst>
                <a:gd name="T0" fmla="*/ 7 w 122"/>
                <a:gd name="T1" fmla="*/ 15 h 151"/>
                <a:gd name="T2" fmla="*/ 6 w 122"/>
                <a:gd name="T3" fmla="*/ 14 h 151"/>
                <a:gd name="T4" fmla="*/ 5 w 122"/>
                <a:gd name="T5" fmla="*/ 12 h 151"/>
                <a:gd name="T6" fmla="*/ 5 w 122"/>
                <a:gd name="T7" fmla="*/ 11 h 151"/>
                <a:gd name="T8" fmla="*/ 4 w 122"/>
                <a:gd name="T9" fmla="*/ 11 h 151"/>
                <a:gd name="T10" fmla="*/ 4 w 122"/>
                <a:gd name="T11" fmla="*/ 10 h 151"/>
                <a:gd name="T12" fmla="*/ 4 w 122"/>
                <a:gd name="T13" fmla="*/ 9 h 151"/>
                <a:gd name="T14" fmla="*/ 4 w 122"/>
                <a:gd name="T15" fmla="*/ 9 h 151"/>
                <a:gd name="T16" fmla="*/ 3 w 122"/>
                <a:gd name="T17" fmla="*/ 8 h 151"/>
                <a:gd name="T18" fmla="*/ 3 w 122"/>
                <a:gd name="T19" fmla="*/ 8 h 151"/>
                <a:gd name="T20" fmla="*/ 3 w 122"/>
                <a:gd name="T21" fmla="*/ 6 h 151"/>
                <a:gd name="T22" fmla="*/ 3 w 122"/>
                <a:gd name="T23" fmla="*/ 6 h 151"/>
                <a:gd name="T24" fmla="*/ 3 w 122"/>
                <a:gd name="T25" fmla="*/ 4 h 151"/>
                <a:gd name="T26" fmla="*/ 3 w 122"/>
                <a:gd name="T27" fmla="*/ 3 h 151"/>
                <a:gd name="T28" fmla="*/ 4 w 122"/>
                <a:gd name="T29" fmla="*/ 1 h 151"/>
                <a:gd name="T30" fmla="*/ 4 w 122"/>
                <a:gd name="T31" fmla="*/ 1 h 151"/>
                <a:gd name="T32" fmla="*/ 4 w 122"/>
                <a:gd name="T33" fmla="*/ 0 h 151"/>
                <a:gd name="T34" fmla="*/ 4 w 122"/>
                <a:gd name="T35" fmla="*/ 1 h 151"/>
                <a:gd name="T36" fmla="*/ 2 w 122"/>
                <a:gd name="T37" fmla="*/ 5 h 151"/>
                <a:gd name="T38" fmla="*/ 1 w 122"/>
                <a:gd name="T39" fmla="*/ 6 h 151"/>
                <a:gd name="T40" fmla="*/ 1 w 122"/>
                <a:gd name="T41" fmla="*/ 6 h 151"/>
                <a:gd name="T42" fmla="*/ 1 w 122"/>
                <a:gd name="T43" fmla="*/ 6 h 151"/>
                <a:gd name="T44" fmla="*/ 1 w 122"/>
                <a:gd name="T45" fmla="*/ 6 h 151"/>
                <a:gd name="T46" fmla="*/ 1 w 122"/>
                <a:gd name="T47" fmla="*/ 6 h 151"/>
                <a:gd name="T48" fmla="*/ 1 w 122"/>
                <a:gd name="T49" fmla="*/ 8 h 151"/>
                <a:gd name="T50" fmla="*/ 1 w 122"/>
                <a:gd name="T51" fmla="*/ 8 h 151"/>
                <a:gd name="T52" fmla="*/ 0 w 122"/>
                <a:gd name="T53" fmla="*/ 9 h 151"/>
                <a:gd name="T54" fmla="*/ 0 w 122"/>
                <a:gd name="T55" fmla="*/ 9 h 151"/>
                <a:gd name="T56" fmla="*/ 0 w 122"/>
                <a:gd name="T57" fmla="*/ 11 h 151"/>
                <a:gd name="T58" fmla="*/ 0 w 122"/>
                <a:gd name="T59" fmla="*/ 11 h 151"/>
                <a:gd name="T60" fmla="*/ 0 w 122"/>
                <a:gd name="T61" fmla="*/ 13 h 151"/>
                <a:gd name="T62" fmla="*/ 0 w 122"/>
                <a:gd name="T63" fmla="*/ 13 h 151"/>
                <a:gd name="T64" fmla="*/ 1 w 122"/>
                <a:gd name="T65" fmla="*/ 14 h 151"/>
                <a:gd name="T66" fmla="*/ 1 w 122"/>
                <a:gd name="T67" fmla="*/ 14 h 151"/>
                <a:gd name="T68" fmla="*/ 1 w 122"/>
                <a:gd name="T69" fmla="*/ 16 h 151"/>
                <a:gd name="T70" fmla="*/ 2 w 122"/>
                <a:gd name="T71" fmla="*/ 17 h 151"/>
                <a:gd name="T72" fmla="*/ 3 w 122"/>
                <a:gd name="T73" fmla="*/ 19 h 151"/>
                <a:gd name="T74" fmla="*/ 116 w 122"/>
                <a:gd name="T75" fmla="*/ 151 h 151"/>
                <a:gd name="T76" fmla="*/ 122 w 122"/>
                <a:gd name="T77" fmla="*/ 149 h 151"/>
                <a:gd name="T78" fmla="*/ 7 w 122"/>
                <a:gd name="T79" fmla="*/ 15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2" h="151">
                  <a:moveTo>
                    <a:pt x="7" y="15"/>
                  </a:moveTo>
                  <a:cubicBezTo>
                    <a:pt x="6" y="14"/>
                    <a:pt x="6" y="14"/>
                    <a:pt x="6" y="14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9" y="26"/>
                    <a:pt x="110" y="144"/>
                    <a:pt x="116" y="151"/>
                  </a:cubicBezTo>
                  <a:cubicBezTo>
                    <a:pt x="122" y="149"/>
                    <a:pt x="122" y="149"/>
                    <a:pt x="122" y="149"/>
                  </a:cubicBezTo>
                  <a:cubicBezTo>
                    <a:pt x="116" y="143"/>
                    <a:pt x="11" y="20"/>
                    <a:pt x="7" y="15"/>
                  </a:cubicBezTo>
                  <a:close/>
                </a:path>
              </a:pathLst>
            </a:custGeom>
            <a:solidFill>
              <a:srgbClr val="A2A2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" name="Freeform 43"/>
            <p:cNvSpPr>
              <a:spLocks/>
            </p:cNvSpPr>
            <p:nvPr/>
          </p:nvSpPr>
          <p:spPr bwMode="auto">
            <a:xfrm>
              <a:off x="5163597" y="2012002"/>
              <a:ext cx="687817" cy="805380"/>
            </a:xfrm>
            <a:custGeom>
              <a:avLst/>
              <a:gdLst>
                <a:gd name="T0" fmla="*/ 75 w 76"/>
                <a:gd name="T1" fmla="*/ 80 h 89"/>
                <a:gd name="T2" fmla="*/ 75 w 76"/>
                <a:gd name="T3" fmla="*/ 80 h 89"/>
                <a:gd name="T4" fmla="*/ 75 w 76"/>
                <a:gd name="T5" fmla="*/ 81 h 89"/>
                <a:gd name="T6" fmla="*/ 74 w 76"/>
                <a:gd name="T7" fmla="*/ 81 h 89"/>
                <a:gd name="T8" fmla="*/ 72 w 76"/>
                <a:gd name="T9" fmla="*/ 81 h 89"/>
                <a:gd name="T10" fmla="*/ 72 w 76"/>
                <a:gd name="T11" fmla="*/ 81 h 89"/>
                <a:gd name="T12" fmla="*/ 72 w 76"/>
                <a:gd name="T13" fmla="*/ 81 h 89"/>
                <a:gd name="T14" fmla="*/ 69 w 76"/>
                <a:gd name="T15" fmla="*/ 82 h 89"/>
                <a:gd name="T16" fmla="*/ 69 w 76"/>
                <a:gd name="T17" fmla="*/ 82 h 89"/>
                <a:gd name="T18" fmla="*/ 66 w 76"/>
                <a:gd name="T19" fmla="*/ 83 h 89"/>
                <a:gd name="T20" fmla="*/ 63 w 76"/>
                <a:gd name="T21" fmla="*/ 83 h 89"/>
                <a:gd name="T22" fmla="*/ 19 w 76"/>
                <a:gd name="T23" fmla="*/ 63 h 89"/>
                <a:gd name="T24" fmla="*/ 17 w 76"/>
                <a:gd name="T25" fmla="*/ 61 h 89"/>
                <a:gd name="T26" fmla="*/ 13 w 76"/>
                <a:gd name="T27" fmla="*/ 14 h 89"/>
                <a:gd name="T28" fmla="*/ 14 w 76"/>
                <a:gd name="T29" fmla="*/ 12 h 89"/>
                <a:gd name="T30" fmla="*/ 16 w 76"/>
                <a:gd name="T31" fmla="*/ 9 h 89"/>
                <a:gd name="T32" fmla="*/ 17 w 76"/>
                <a:gd name="T33" fmla="*/ 6 h 89"/>
                <a:gd name="T34" fmla="*/ 19 w 76"/>
                <a:gd name="T35" fmla="*/ 4 h 89"/>
                <a:gd name="T36" fmla="*/ 21 w 76"/>
                <a:gd name="T37" fmla="*/ 2 h 89"/>
                <a:gd name="T38" fmla="*/ 23 w 76"/>
                <a:gd name="T39" fmla="*/ 0 h 89"/>
                <a:gd name="T40" fmla="*/ 23 w 76"/>
                <a:gd name="T41" fmla="*/ 0 h 89"/>
                <a:gd name="T42" fmla="*/ 23 w 76"/>
                <a:gd name="T43" fmla="*/ 0 h 89"/>
                <a:gd name="T44" fmla="*/ 22 w 76"/>
                <a:gd name="T45" fmla="*/ 0 h 89"/>
                <a:gd name="T46" fmla="*/ 22 w 76"/>
                <a:gd name="T47" fmla="*/ 1 h 89"/>
                <a:gd name="T48" fmla="*/ 22 w 76"/>
                <a:gd name="T49" fmla="*/ 1 h 89"/>
                <a:gd name="T50" fmla="*/ 22 w 76"/>
                <a:gd name="T51" fmla="*/ 1 h 89"/>
                <a:gd name="T52" fmla="*/ 21 w 76"/>
                <a:gd name="T53" fmla="*/ 1 h 89"/>
                <a:gd name="T54" fmla="*/ 21 w 76"/>
                <a:gd name="T55" fmla="*/ 1 h 89"/>
                <a:gd name="T56" fmla="*/ 21 w 76"/>
                <a:gd name="T57" fmla="*/ 1 h 89"/>
                <a:gd name="T58" fmla="*/ 21 w 76"/>
                <a:gd name="T59" fmla="*/ 2 h 89"/>
                <a:gd name="T60" fmla="*/ 21 w 76"/>
                <a:gd name="T61" fmla="*/ 2 h 89"/>
                <a:gd name="T62" fmla="*/ 20 w 76"/>
                <a:gd name="T63" fmla="*/ 2 h 89"/>
                <a:gd name="T64" fmla="*/ 20 w 76"/>
                <a:gd name="T65" fmla="*/ 2 h 89"/>
                <a:gd name="T66" fmla="*/ 20 w 76"/>
                <a:gd name="T67" fmla="*/ 3 h 89"/>
                <a:gd name="T68" fmla="*/ 19 w 76"/>
                <a:gd name="T69" fmla="*/ 3 h 89"/>
                <a:gd name="T70" fmla="*/ 19 w 76"/>
                <a:gd name="T71" fmla="*/ 3 h 89"/>
                <a:gd name="T72" fmla="*/ 18 w 76"/>
                <a:gd name="T73" fmla="*/ 4 h 89"/>
                <a:gd name="T74" fmla="*/ 16 w 76"/>
                <a:gd name="T75" fmla="*/ 6 h 89"/>
                <a:gd name="T76" fmla="*/ 14 w 76"/>
                <a:gd name="T77" fmla="*/ 8 h 89"/>
                <a:gd name="T78" fmla="*/ 11 w 76"/>
                <a:gd name="T79" fmla="*/ 64 h 89"/>
                <a:gd name="T80" fmla="*/ 13 w 76"/>
                <a:gd name="T81" fmla="*/ 66 h 89"/>
                <a:gd name="T82" fmla="*/ 63 w 76"/>
                <a:gd name="T83" fmla="*/ 85 h 89"/>
                <a:gd name="T84" fmla="*/ 66 w 76"/>
                <a:gd name="T85" fmla="*/ 84 h 89"/>
                <a:gd name="T86" fmla="*/ 66 w 76"/>
                <a:gd name="T87" fmla="*/ 84 h 89"/>
                <a:gd name="T88" fmla="*/ 68 w 76"/>
                <a:gd name="T89" fmla="*/ 83 h 89"/>
                <a:gd name="T90" fmla="*/ 69 w 76"/>
                <a:gd name="T91" fmla="*/ 83 h 89"/>
                <a:gd name="T92" fmla="*/ 70 w 76"/>
                <a:gd name="T93" fmla="*/ 83 h 89"/>
                <a:gd name="T94" fmla="*/ 70 w 76"/>
                <a:gd name="T95" fmla="*/ 83 h 89"/>
                <a:gd name="T96" fmla="*/ 70 w 76"/>
                <a:gd name="T97" fmla="*/ 83 h 89"/>
                <a:gd name="T98" fmla="*/ 70 w 76"/>
                <a:gd name="T99" fmla="*/ 83 h 89"/>
                <a:gd name="T100" fmla="*/ 70 w 76"/>
                <a:gd name="T101" fmla="*/ 83 h 89"/>
                <a:gd name="T102" fmla="*/ 70 w 76"/>
                <a:gd name="T103" fmla="*/ 82 h 89"/>
                <a:gd name="T104" fmla="*/ 76 w 76"/>
                <a:gd name="T105" fmla="*/ 80 h 89"/>
                <a:gd name="T106" fmla="*/ 75 w 76"/>
                <a:gd name="T107" fmla="*/ 8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6" h="89">
                  <a:moveTo>
                    <a:pt x="75" y="80"/>
                  </a:moveTo>
                  <a:cubicBezTo>
                    <a:pt x="75" y="80"/>
                    <a:pt x="75" y="80"/>
                    <a:pt x="75" y="80"/>
                  </a:cubicBezTo>
                  <a:cubicBezTo>
                    <a:pt x="75" y="81"/>
                    <a:pt x="75" y="81"/>
                    <a:pt x="75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69" y="82"/>
                    <a:pt x="69" y="82"/>
                    <a:pt x="69" y="82"/>
                  </a:cubicBezTo>
                  <a:cubicBezTo>
                    <a:pt x="69" y="82"/>
                    <a:pt x="69" y="82"/>
                    <a:pt x="69" y="82"/>
                  </a:cubicBezTo>
                  <a:cubicBezTo>
                    <a:pt x="66" y="83"/>
                    <a:pt x="66" y="83"/>
                    <a:pt x="66" y="83"/>
                  </a:cubicBezTo>
                  <a:cubicBezTo>
                    <a:pt x="63" y="83"/>
                    <a:pt x="63" y="83"/>
                    <a:pt x="63" y="83"/>
                  </a:cubicBezTo>
                  <a:cubicBezTo>
                    <a:pt x="45" y="84"/>
                    <a:pt x="30" y="78"/>
                    <a:pt x="19" y="63"/>
                  </a:cubicBezTo>
                  <a:cubicBezTo>
                    <a:pt x="17" y="61"/>
                    <a:pt x="17" y="61"/>
                    <a:pt x="17" y="61"/>
                  </a:cubicBezTo>
                  <a:cubicBezTo>
                    <a:pt x="8" y="46"/>
                    <a:pt x="6" y="31"/>
                    <a:pt x="13" y="14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0" y="26"/>
                    <a:pt x="0" y="46"/>
                    <a:pt x="11" y="64"/>
                  </a:cubicBezTo>
                  <a:cubicBezTo>
                    <a:pt x="13" y="66"/>
                    <a:pt x="13" y="66"/>
                    <a:pt x="13" y="66"/>
                  </a:cubicBezTo>
                  <a:cubicBezTo>
                    <a:pt x="24" y="81"/>
                    <a:pt x="43" y="89"/>
                    <a:pt x="63" y="85"/>
                  </a:cubicBezTo>
                  <a:cubicBezTo>
                    <a:pt x="66" y="84"/>
                    <a:pt x="66" y="84"/>
                    <a:pt x="66" y="84"/>
                  </a:cubicBezTo>
                  <a:cubicBezTo>
                    <a:pt x="66" y="84"/>
                    <a:pt x="66" y="84"/>
                    <a:pt x="66" y="84"/>
                  </a:cubicBezTo>
                  <a:cubicBezTo>
                    <a:pt x="68" y="83"/>
                    <a:pt x="68" y="83"/>
                    <a:pt x="68" y="83"/>
                  </a:cubicBezTo>
                  <a:cubicBezTo>
                    <a:pt x="69" y="83"/>
                    <a:pt x="69" y="83"/>
                    <a:pt x="69" y="83"/>
                  </a:cubicBezTo>
                  <a:cubicBezTo>
                    <a:pt x="70" y="83"/>
                    <a:pt x="70" y="83"/>
                    <a:pt x="70" y="83"/>
                  </a:cubicBezTo>
                  <a:cubicBezTo>
                    <a:pt x="70" y="83"/>
                    <a:pt x="70" y="83"/>
                    <a:pt x="70" y="83"/>
                  </a:cubicBezTo>
                  <a:cubicBezTo>
                    <a:pt x="70" y="83"/>
                    <a:pt x="70" y="83"/>
                    <a:pt x="70" y="83"/>
                  </a:cubicBezTo>
                  <a:cubicBezTo>
                    <a:pt x="70" y="83"/>
                    <a:pt x="70" y="83"/>
                    <a:pt x="70" y="83"/>
                  </a:cubicBezTo>
                  <a:cubicBezTo>
                    <a:pt x="70" y="83"/>
                    <a:pt x="70" y="83"/>
                    <a:pt x="70" y="83"/>
                  </a:cubicBezTo>
                  <a:cubicBezTo>
                    <a:pt x="70" y="82"/>
                    <a:pt x="70" y="82"/>
                    <a:pt x="70" y="82"/>
                  </a:cubicBezTo>
                  <a:cubicBezTo>
                    <a:pt x="76" y="80"/>
                    <a:pt x="76" y="80"/>
                    <a:pt x="76" y="80"/>
                  </a:cubicBezTo>
                  <a:lnTo>
                    <a:pt x="75" y="80"/>
                  </a:lnTo>
                  <a:close/>
                </a:path>
              </a:pathLst>
            </a:custGeom>
            <a:solidFill>
              <a:srgbClr val="A2A2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3" name="Freeform 44"/>
            <p:cNvSpPr>
              <a:spLocks/>
            </p:cNvSpPr>
            <p:nvPr/>
          </p:nvSpPr>
          <p:spPr bwMode="auto">
            <a:xfrm>
              <a:off x="5606827" y="4844345"/>
              <a:ext cx="99997" cy="1321580"/>
            </a:xfrm>
            <a:custGeom>
              <a:avLst/>
              <a:gdLst>
                <a:gd name="T0" fmla="*/ 11 w 11"/>
                <a:gd name="T1" fmla="*/ 145 h 146"/>
                <a:gd name="T2" fmla="*/ 9 w 11"/>
                <a:gd name="T3" fmla="*/ 143 h 146"/>
                <a:gd name="T4" fmla="*/ 8 w 11"/>
                <a:gd name="T5" fmla="*/ 142 h 146"/>
                <a:gd name="T6" fmla="*/ 7 w 11"/>
                <a:gd name="T7" fmla="*/ 140 h 146"/>
                <a:gd name="T8" fmla="*/ 7 w 11"/>
                <a:gd name="T9" fmla="*/ 139 h 146"/>
                <a:gd name="T10" fmla="*/ 7 w 11"/>
                <a:gd name="T11" fmla="*/ 138 h 146"/>
                <a:gd name="T12" fmla="*/ 6 w 11"/>
                <a:gd name="T13" fmla="*/ 137 h 146"/>
                <a:gd name="T14" fmla="*/ 6 w 11"/>
                <a:gd name="T15" fmla="*/ 136 h 146"/>
                <a:gd name="T16" fmla="*/ 6 w 11"/>
                <a:gd name="T17" fmla="*/ 134 h 146"/>
                <a:gd name="T18" fmla="*/ 6 w 11"/>
                <a:gd name="T19" fmla="*/ 130 h 146"/>
                <a:gd name="T20" fmla="*/ 6 w 11"/>
                <a:gd name="T21" fmla="*/ 130 h 146"/>
                <a:gd name="T22" fmla="*/ 6 w 11"/>
                <a:gd name="T23" fmla="*/ 123 h 146"/>
                <a:gd name="T24" fmla="*/ 6 w 11"/>
                <a:gd name="T25" fmla="*/ 123 h 146"/>
                <a:gd name="T26" fmla="*/ 6 w 11"/>
                <a:gd name="T27" fmla="*/ 123 h 146"/>
                <a:gd name="T28" fmla="*/ 6 w 11"/>
                <a:gd name="T29" fmla="*/ 115 h 146"/>
                <a:gd name="T30" fmla="*/ 6 w 11"/>
                <a:gd name="T31" fmla="*/ 115 h 146"/>
                <a:gd name="T32" fmla="*/ 6 w 11"/>
                <a:gd name="T33" fmla="*/ 115 h 146"/>
                <a:gd name="T34" fmla="*/ 7 w 11"/>
                <a:gd name="T35" fmla="*/ 0 h 146"/>
                <a:gd name="T36" fmla="*/ 7 w 11"/>
                <a:gd name="T37" fmla="*/ 0 h 146"/>
                <a:gd name="T38" fmla="*/ 1 w 11"/>
                <a:gd name="T39" fmla="*/ 0 h 146"/>
                <a:gd name="T40" fmla="*/ 1 w 11"/>
                <a:gd name="T41" fmla="*/ 2 h 146"/>
                <a:gd name="T42" fmla="*/ 0 w 11"/>
                <a:gd name="T43" fmla="*/ 111 h 146"/>
                <a:gd name="T44" fmla="*/ 0 w 11"/>
                <a:gd name="T45" fmla="*/ 126 h 146"/>
                <a:gd name="T46" fmla="*/ 0 w 11"/>
                <a:gd name="T47" fmla="*/ 129 h 146"/>
                <a:gd name="T48" fmla="*/ 0 w 11"/>
                <a:gd name="T49" fmla="*/ 132 h 146"/>
                <a:gd name="T50" fmla="*/ 0 w 11"/>
                <a:gd name="T51" fmla="*/ 133 h 146"/>
                <a:gd name="T52" fmla="*/ 1 w 11"/>
                <a:gd name="T53" fmla="*/ 135 h 146"/>
                <a:gd name="T54" fmla="*/ 2 w 11"/>
                <a:gd name="T55" fmla="*/ 137 h 146"/>
                <a:gd name="T56" fmla="*/ 3 w 11"/>
                <a:gd name="T57" fmla="*/ 139 h 146"/>
                <a:gd name="T58" fmla="*/ 4 w 11"/>
                <a:gd name="T59" fmla="*/ 140 h 146"/>
                <a:gd name="T60" fmla="*/ 5 w 11"/>
                <a:gd name="T61" fmla="*/ 141 h 146"/>
                <a:gd name="T62" fmla="*/ 6 w 11"/>
                <a:gd name="T63" fmla="*/ 142 h 146"/>
                <a:gd name="T64" fmla="*/ 11 w 11"/>
                <a:gd name="T65" fmla="*/ 146 h 146"/>
                <a:gd name="T66" fmla="*/ 11 w 11"/>
                <a:gd name="T67" fmla="*/ 145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" h="146">
                  <a:moveTo>
                    <a:pt x="11" y="145"/>
                  </a:moveTo>
                  <a:cubicBezTo>
                    <a:pt x="9" y="143"/>
                    <a:pt x="9" y="143"/>
                    <a:pt x="9" y="143"/>
                  </a:cubicBezTo>
                  <a:cubicBezTo>
                    <a:pt x="8" y="142"/>
                    <a:pt x="8" y="142"/>
                    <a:pt x="8" y="142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7" y="139"/>
                    <a:pt x="7" y="139"/>
                    <a:pt x="7" y="139"/>
                  </a:cubicBezTo>
                  <a:cubicBezTo>
                    <a:pt x="7" y="138"/>
                    <a:pt x="7" y="138"/>
                    <a:pt x="7" y="138"/>
                  </a:cubicBezTo>
                  <a:cubicBezTo>
                    <a:pt x="6" y="137"/>
                    <a:pt x="6" y="137"/>
                    <a:pt x="6" y="137"/>
                  </a:cubicBezTo>
                  <a:cubicBezTo>
                    <a:pt x="6" y="136"/>
                    <a:pt x="6" y="136"/>
                    <a:pt x="6" y="136"/>
                  </a:cubicBezTo>
                  <a:cubicBezTo>
                    <a:pt x="6" y="134"/>
                    <a:pt x="6" y="134"/>
                    <a:pt x="6" y="134"/>
                  </a:cubicBezTo>
                  <a:cubicBezTo>
                    <a:pt x="6" y="130"/>
                    <a:pt x="6" y="130"/>
                    <a:pt x="6" y="130"/>
                  </a:cubicBezTo>
                  <a:cubicBezTo>
                    <a:pt x="6" y="130"/>
                    <a:pt x="6" y="130"/>
                    <a:pt x="6" y="130"/>
                  </a:cubicBezTo>
                  <a:cubicBezTo>
                    <a:pt x="6" y="123"/>
                    <a:pt x="6" y="123"/>
                    <a:pt x="6" y="123"/>
                  </a:cubicBezTo>
                  <a:cubicBezTo>
                    <a:pt x="6" y="123"/>
                    <a:pt x="6" y="123"/>
                    <a:pt x="6" y="123"/>
                  </a:cubicBezTo>
                  <a:cubicBezTo>
                    <a:pt x="6" y="123"/>
                    <a:pt x="6" y="123"/>
                    <a:pt x="6" y="123"/>
                  </a:cubicBezTo>
                  <a:cubicBezTo>
                    <a:pt x="6" y="115"/>
                    <a:pt x="6" y="115"/>
                    <a:pt x="6" y="115"/>
                  </a:cubicBezTo>
                  <a:cubicBezTo>
                    <a:pt x="6" y="115"/>
                    <a:pt x="6" y="115"/>
                    <a:pt x="6" y="115"/>
                  </a:cubicBezTo>
                  <a:cubicBezTo>
                    <a:pt x="6" y="115"/>
                    <a:pt x="6" y="115"/>
                    <a:pt x="6" y="115"/>
                  </a:cubicBezTo>
                  <a:cubicBezTo>
                    <a:pt x="6" y="11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6"/>
                    <a:pt x="0" y="109"/>
                    <a:pt x="0" y="111"/>
                  </a:cubicBezTo>
                  <a:cubicBezTo>
                    <a:pt x="0" y="119"/>
                    <a:pt x="0" y="111"/>
                    <a:pt x="0" y="126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1" y="135"/>
                    <a:pt x="1" y="135"/>
                    <a:pt x="1" y="135"/>
                  </a:cubicBezTo>
                  <a:cubicBezTo>
                    <a:pt x="2" y="137"/>
                    <a:pt x="2" y="137"/>
                    <a:pt x="2" y="137"/>
                  </a:cubicBezTo>
                  <a:cubicBezTo>
                    <a:pt x="3" y="139"/>
                    <a:pt x="3" y="139"/>
                    <a:pt x="3" y="139"/>
                  </a:cubicBezTo>
                  <a:cubicBezTo>
                    <a:pt x="4" y="140"/>
                    <a:pt x="4" y="140"/>
                    <a:pt x="4" y="140"/>
                  </a:cubicBezTo>
                  <a:cubicBezTo>
                    <a:pt x="5" y="141"/>
                    <a:pt x="5" y="141"/>
                    <a:pt x="5" y="141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11" y="146"/>
                    <a:pt x="11" y="146"/>
                    <a:pt x="11" y="146"/>
                  </a:cubicBezTo>
                  <a:lnTo>
                    <a:pt x="11" y="145"/>
                  </a:lnTo>
                  <a:close/>
                </a:path>
              </a:pathLst>
            </a:custGeom>
            <a:solidFill>
              <a:srgbClr val="A2A2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4" name="Freeform 45"/>
            <p:cNvSpPr>
              <a:spLocks/>
            </p:cNvSpPr>
            <p:nvPr/>
          </p:nvSpPr>
          <p:spPr bwMode="auto">
            <a:xfrm>
              <a:off x="4729828" y="3857890"/>
              <a:ext cx="516200" cy="995915"/>
            </a:xfrm>
            <a:custGeom>
              <a:avLst/>
              <a:gdLst>
                <a:gd name="T0" fmla="*/ 49 w 57"/>
                <a:gd name="T1" fmla="*/ 6 h 110"/>
                <a:gd name="T2" fmla="*/ 14 w 57"/>
                <a:gd name="T3" fmla="*/ 74 h 110"/>
                <a:gd name="T4" fmla="*/ 1 w 57"/>
                <a:gd name="T5" fmla="*/ 99 h 110"/>
                <a:gd name="T6" fmla="*/ 0 w 57"/>
                <a:gd name="T7" fmla="*/ 101 h 110"/>
                <a:gd name="T8" fmla="*/ 0 w 57"/>
                <a:gd name="T9" fmla="*/ 102 h 110"/>
                <a:gd name="T10" fmla="*/ 0 w 57"/>
                <a:gd name="T11" fmla="*/ 103 h 110"/>
                <a:gd name="T12" fmla="*/ 0 w 57"/>
                <a:gd name="T13" fmla="*/ 104 h 110"/>
                <a:gd name="T14" fmla="*/ 1 w 57"/>
                <a:gd name="T15" fmla="*/ 105 h 110"/>
                <a:gd name="T16" fmla="*/ 2 w 57"/>
                <a:gd name="T17" fmla="*/ 107 h 110"/>
                <a:gd name="T18" fmla="*/ 3 w 57"/>
                <a:gd name="T19" fmla="*/ 107 h 110"/>
                <a:gd name="T20" fmla="*/ 4 w 57"/>
                <a:gd name="T21" fmla="*/ 108 h 110"/>
                <a:gd name="T22" fmla="*/ 5 w 57"/>
                <a:gd name="T23" fmla="*/ 109 h 110"/>
                <a:gd name="T24" fmla="*/ 5 w 57"/>
                <a:gd name="T25" fmla="*/ 109 h 110"/>
                <a:gd name="T26" fmla="*/ 5 w 57"/>
                <a:gd name="T27" fmla="*/ 109 h 110"/>
                <a:gd name="T28" fmla="*/ 6 w 57"/>
                <a:gd name="T29" fmla="*/ 109 h 110"/>
                <a:gd name="T30" fmla="*/ 6 w 57"/>
                <a:gd name="T31" fmla="*/ 109 h 110"/>
                <a:gd name="T32" fmla="*/ 6 w 57"/>
                <a:gd name="T33" fmla="*/ 109 h 110"/>
                <a:gd name="T34" fmla="*/ 6 w 57"/>
                <a:gd name="T35" fmla="*/ 109 h 110"/>
                <a:gd name="T36" fmla="*/ 6 w 57"/>
                <a:gd name="T37" fmla="*/ 110 h 110"/>
                <a:gd name="T38" fmla="*/ 7 w 57"/>
                <a:gd name="T39" fmla="*/ 110 h 110"/>
                <a:gd name="T40" fmla="*/ 7 w 57"/>
                <a:gd name="T41" fmla="*/ 110 h 110"/>
                <a:gd name="T42" fmla="*/ 7 w 57"/>
                <a:gd name="T43" fmla="*/ 110 h 110"/>
                <a:gd name="T44" fmla="*/ 7 w 57"/>
                <a:gd name="T45" fmla="*/ 110 h 110"/>
                <a:gd name="T46" fmla="*/ 8 w 57"/>
                <a:gd name="T47" fmla="*/ 110 h 110"/>
                <a:gd name="T48" fmla="*/ 8 w 57"/>
                <a:gd name="T49" fmla="*/ 110 h 110"/>
                <a:gd name="T50" fmla="*/ 8 w 57"/>
                <a:gd name="T51" fmla="*/ 110 h 110"/>
                <a:gd name="T52" fmla="*/ 7 w 57"/>
                <a:gd name="T53" fmla="*/ 110 h 110"/>
                <a:gd name="T54" fmla="*/ 6 w 57"/>
                <a:gd name="T55" fmla="*/ 109 h 110"/>
                <a:gd name="T56" fmla="*/ 6 w 57"/>
                <a:gd name="T57" fmla="*/ 108 h 110"/>
                <a:gd name="T58" fmla="*/ 5 w 57"/>
                <a:gd name="T59" fmla="*/ 107 h 110"/>
                <a:gd name="T60" fmla="*/ 5 w 57"/>
                <a:gd name="T61" fmla="*/ 105 h 110"/>
                <a:gd name="T62" fmla="*/ 5 w 57"/>
                <a:gd name="T63" fmla="*/ 104 h 110"/>
                <a:gd name="T64" fmla="*/ 5 w 57"/>
                <a:gd name="T65" fmla="*/ 103 h 110"/>
                <a:gd name="T66" fmla="*/ 5 w 57"/>
                <a:gd name="T67" fmla="*/ 102 h 110"/>
                <a:gd name="T68" fmla="*/ 5 w 57"/>
                <a:gd name="T69" fmla="*/ 101 h 110"/>
                <a:gd name="T70" fmla="*/ 51 w 57"/>
                <a:gd name="T71" fmla="*/ 1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7" h="110">
                  <a:moveTo>
                    <a:pt x="51" y="1"/>
                  </a:moveTo>
                  <a:cubicBezTo>
                    <a:pt x="49" y="6"/>
                    <a:pt x="49" y="6"/>
                    <a:pt x="49" y="6"/>
                  </a:cubicBezTo>
                  <a:cubicBezTo>
                    <a:pt x="36" y="30"/>
                    <a:pt x="41" y="21"/>
                    <a:pt x="33" y="35"/>
                  </a:cubicBezTo>
                  <a:cubicBezTo>
                    <a:pt x="33" y="37"/>
                    <a:pt x="14" y="74"/>
                    <a:pt x="14" y="74"/>
                  </a:cubicBezTo>
                  <a:cubicBezTo>
                    <a:pt x="4" y="94"/>
                    <a:pt x="4" y="94"/>
                    <a:pt x="1" y="99"/>
                  </a:cubicBezTo>
                  <a:cubicBezTo>
                    <a:pt x="1" y="99"/>
                    <a:pt x="1" y="99"/>
                    <a:pt x="1" y="99"/>
                  </a:cubicBezTo>
                  <a:cubicBezTo>
                    <a:pt x="1" y="100"/>
                    <a:pt x="1" y="100"/>
                    <a:pt x="1" y="100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1" y="105"/>
                    <a:pt x="1" y="105"/>
                    <a:pt x="1" y="105"/>
                  </a:cubicBezTo>
                  <a:cubicBezTo>
                    <a:pt x="1" y="105"/>
                    <a:pt x="1" y="105"/>
                    <a:pt x="1" y="105"/>
                  </a:cubicBezTo>
                  <a:cubicBezTo>
                    <a:pt x="1" y="106"/>
                    <a:pt x="1" y="106"/>
                    <a:pt x="1" y="106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3" y="107"/>
                    <a:pt x="3" y="107"/>
                    <a:pt x="3" y="107"/>
                  </a:cubicBezTo>
                  <a:cubicBezTo>
                    <a:pt x="3" y="108"/>
                    <a:pt x="3" y="108"/>
                    <a:pt x="3" y="108"/>
                  </a:cubicBezTo>
                  <a:cubicBezTo>
                    <a:pt x="4" y="108"/>
                    <a:pt x="4" y="108"/>
                    <a:pt x="4" y="108"/>
                  </a:cubicBezTo>
                  <a:cubicBezTo>
                    <a:pt x="4" y="109"/>
                    <a:pt x="4" y="109"/>
                    <a:pt x="4" y="109"/>
                  </a:cubicBezTo>
                  <a:cubicBezTo>
                    <a:pt x="5" y="109"/>
                    <a:pt x="5" y="109"/>
                    <a:pt x="5" y="109"/>
                  </a:cubicBezTo>
                  <a:cubicBezTo>
                    <a:pt x="5" y="109"/>
                    <a:pt x="5" y="109"/>
                    <a:pt x="5" y="109"/>
                  </a:cubicBezTo>
                  <a:cubicBezTo>
                    <a:pt x="5" y="109"/>
                    <a:pt x="5" y="109"/>
                    <a:pt x="5" y="109"/>
                  </a:cubicBezTo>
                  <a:cubicBezTo>
                    <a:pt x="5" y="109"/>
                    <a:pt x="5" y="109"/>
                    <a:pt x="5" y="109"/>
                  </a:cubicBezTo>
                  <a:cubicBezTo>
                    <a:pt x="5" y="109"/>
                    <a:pt x="5" y="109"/>
                    <a:pt x="5" y="109"/>
                  </a:cubicBezTo>
                  <a:cubicBezTo>
                    <a:pt x="6" y="109"/>
                    <a:pt x="6" y="109"/>
                    <a:pt x="6" y="109"/>
                  </a:cubicBezTo>
                  <a:cubicBezTo>
                    <a:pt x="6" y="109"/>
                    <a:pt x="6" y="109"/>
                    <a:pt x="6" y="109"/>
                  </a:cubicBezTo>
                  <a:cubicBezTo>
                    <a:pt x="6" y="109"/>
                    <a:pt x="6" y="109"/>
                    <a:pt x="6" y="109"/>
                  </a:cubicBezTo>
                  <a:cubicBezTo>
                    <a:pt x="6" y="109"/>
                    <a:pt x="6" y="109"/>
                    <a:pt x="6" y="109"/>
                  </a:cubicBezTo>
                  <a:cubicBezTo>
                    <a:pt x="6" y="109"/>
                    <a:pt x="6" y="109"/>
                    <a:pt x="6" y="109"/>
                  </a:cubicBezTo>
                  <a:cubicBezTo>
                    <a:pt x="6" y="109"/>
                    <a:pt x="6" y="109"/>
                    <a:pt x="6" y="109"/>
                  </a:cubicBezTo>
                  <a:cubicBezTo>
                    <a:pt x="6" y="109"/>
                    <a:pt x="6" y="109"/>
                    <a:pt x="6" y="109"/>
                  </a:cubicBezTo>
                  <a:cubicBezTo>
                    <a:pt x="6" y="109"/>
                    <a:pt x="6" y="109"/>
                    <a:pt x="6" y="109"/>
                  </a:cubicBezTo>
                  <a:cubicBezTo>
                    <a:pt x="6" y="109"/>
                    <a:pt x="6" y="109"/>
                    <a:pt x="6" y="109"/>
                  </a:cubicBezTo>
                  <a:cubicBezTo>
                    <a:pt x="6" y="110"/>
                    <a:pt x="6" y="110"/>
                    <a:pt x="6" y="110"/>
                  </a:cubicBezTo>
                  <a:cubicBezTo>
                    <a:pt x="7" y="110"/>
                    <a:pt x="7" y="110"/>
                    <a:pt x="7" y="110"/>
                  </a:cubicBezTo>
                  <a:cubicBezTo>
                    <a:pt x="7" y="110"/>
                    <a:pt x="7" y="110"/>
                    <a:pt x="7" y="110"/>
                  </a:cubicBezTo>
                  <a:cubicBezTo>
                    <a:pt x="7" y="110"/>
                    <a:pt x="7" y="110"/>
                    <a:pt x="7" y="110"/>
                  </a:cubicBezTo>
                  <a:cubicBezTo>
                    <a:pt x="7" y="110"/>
                    <a:pt x="7" y="110"/>
                    <a:pt x="7" y="110"/>
                  </a:cubicBezTo>
                  <a:cubicBezTo>
                    <a:pt x="7" y="110"/>
                    <a:pt x="7" y="110"/>
                    <a:pt x="7" y="110"/>
                  </a:cubicBezTo>
                  <a:cubicBezTo>
                    <a:pt x="7" y="110"/>
                    <a:pt x="7" y="110"/>
                    <a:pt x="7" y="110"/>
                  </a:cubicBezTo>
                  <a:cubicBezTo>
                    <a:pt x="7" y="110"/>
                    <a:pt x="7" y="110"/>
                    <a:pt x="7" y="110"/>
                  </a:cubicBezTo>
                  <a:cubicBezTo>
                    <a:pt x="7" y="110"/>
                    <a:pt x="7" y="110"/>
                    <a:pt x="7" y="110"/>
                  </a:cubicBezTo>
                  <a:cubicBezTo>
                    <a:pt x="8" y="110"/>
                    <a:pt x="8" y="110"/>
                    <a:pt x="8" y="110"/>
                  </a:cubicBezTo>
                  <a:cubicBezTo>
                    <a:pt x="8" y="110"/>
                    <a:pt x="8" y="110"/>
                    <a:pt x="8" y="110"/>
                  </a:cubicBezTo>
                  <a:cubicBezTo>
                    <a:pt x="8" y="110"/>
                    <a:pt x="8" y="110"/>
                    <a:pt x="8" y="110"/>
                  </a:cubicBezTo>
                  <a:cubicBezTo>
                    <a:pt x="8" y="110"/>
                    <a:pt x="8" y="110"/>
                    <a:pt x="8" y="110"/>
                  </a:cubicBezTo>
                  <a:cubicBezTo>
                    <a:pt x="8" y="110"/>
                    <a:pt x="8" y="110"/>
                    <a:pt x="8" y="110"/>
                  </a:cubicBezTo>
                  <a:cubicBezTo>
                    <a:pt x="8" y="110"/>
                    <a:pt x="8" y="110"/>
                    <a:pt x="8" y="110"/>
                  </a:cubicBezTo>
                  <a:cubicBezTo>
                    <a:pt x="8" y="110"/>
                    <a:pt x="8" y="110"/>
                    <a:pt x="8" y="110"/>
                  </a:cubicBezTo>
                  <a:cubicBezTo>
                    <a:pt x="7" y="110"/>
                    <a:pt x="7" y="110"/>
                    <a:pt x="7" y="110"/>
                  </a:cubicBezTo>
                  <a:cubicBezTo>
                    <a:pt x="7" y="109"/>
                    <a:pt x="7" y="109"/>
                    <a:pt x="7" y="109"/>
                  </a:cubicBezTo>
                  <a:cubicBezTo>
                    <a:pt x="6" y="109"/>
                    <a:pt x="6" y="109"/>
                    <a:pt x="6" y="109"/>
                  </a:cubicBezTo>
                  <a:cubicBezTo>
                    <a:pt x="6" y="108"/>
                    <a:pt x="6" y="108"/>
                    <a:pt x="6" y="108"/>
                  </a:cubicBezTo>
                  <a:cubicBezTo>
                    <a:pt x="6" y="108"/>
                    <a:pt x="6" y="108"/>
                    <a:pt x="6" y="108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5" y="106"/>
                    <a:pt x="5" y="106"/>
                    <a:pt x="5" y="106"/>
                  </a:cubicBezTo>
                  <a:cubicBezTo>
                    <a:pt x="5" y="105"/>
                    <a:pt x="5" y="105"/>
                    <a:pt x="5" y="105"/>
                  </a:cubicBezTo>
                  <a:cubicBezTo>
                    <a:pt x="5" y="105"/>
                    <a:pt x="5" y="105"/>
                    <a:pt x="5" y="105"/>
                  </a:cubicBezTo>
                  <a:cubicBezTo>
                    <a:pt x="5" y="104"/>
                    <a:pt x="5" y="104"/>
                    <a:pt x="5" y="104"/>
                  </a:cubicBezTo>
                  <a:cubicBezTo>
                    <a:pt x="5" y="104"/>
                    <a:pt x="5" y="104"/>
                    <a:pt x="5" y="104"/>
                  </a:cubicBezTo>
                  <a:cubicBezTo>
                    <a:pt x="5" y="103"/>
                    <a:pt x="5" y="103"/>
                    <a:pt x="5" y="103"/>
                  </a:cubicBezTo>
                  <a:cubicBezTo>
                    <a:pt x="5" y="102"/>
                    <a:pt x="5" y="102"/>
                    <a:pt x="5" y="102"/>
                  </a:cubicBezTo>
                  <a:cubicBezTo>
                    <a:pt x="5" y="102"/>
                    <a:pt x="5" y="102"/>
                    <a:pt x="5" y="102"/>
                  </a:cubicBezTo>
                  <a:cubicBezTo>
                    <a:pt x="5" y="101"/>
                    <a:pt x="5" y="101"/>
                    <a:pt x="5" y="101"/>
                  </a:cubicBezTo>
                  <a:cubicBezTo>
                    <a:pt x="5" y="101"/>
                    <a:pt x="5" y="101"/>
                    <a:pt x="5" y="101"/>
                  </a:cubicBezTo>
                  <a:cubicBezTo>
                    <a:pt x="11" y="90"/>
                    <a:pt x="49" y="16"/>
                    <a:pt x="57" y="0"/>
                  </a:cubicBezTo>
                  <a:lnTo>
                    <a:pt x="51" y="1"/>
                  </a:lnTo>
                  <a:close/>
                </a:path>
              </a:pathLst>
            </a:custGeom>
            <a:solidFill>
              <a:srgbClr val="A2A2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5" name="Freeform 46"/>
            <p:cNvSpPr>
              <a:spLocks/>
            </p:cNvSpPr>
            <p:nvPr/>
          </p:nvSpPr>
          <p:spPr bwMode="auto">
            <a:xfrm>
              <a:off x="5163597" y="4853804"/>
              <a:ext cx="90538" cy="1321580"/>
            </a:xfrm>
            <a:custGeom>
              <a:avLst/>
              <a:gdLst>
                <a:gd name="T0" fmla="*/ 8 w 10"/>
                <a:gd name="T1" fmla="*/ 145 h 146"/>
                <a:gd name="T2" fmla="*/ 7 w 10"/>
                <a:gd name="T3" fmla="*/ 144 h 146"/>
                <a:gd name="T4" fmla="*/ 7 w 10"/>
                <a:gd name="T5" fmla="*/ 143 h 146"/>
                <a:gd name="T6" fmla="*/ 6 w 10"/>
                <a:gd name="T7" fmla="*/ 142 h 146"/>
                <a:gd name="T8" fmla="*/ 6 w 10"/>
                <a:gd name="T9" fmla="*/ 141 h 146"/>
                <a:gd name="T10" fmla="*/ 6 w 10"/>
                <a:gd name="T11" fmla="*/ 140 h 146"/>
                <a:gd name="T12" fmla="*/ 6 w 10"/>
                <a:gd name="T13" fmla="*/ 139 h 146"/>
                <a:gd name="T14" fmla="*/ 5 w 10"/>
                <a:gd name="T15" fmla="*/ 138 h 146"/>
                <a:gd name="T16" fmla="*/ 5 w 10"/>
                <a:gd name="T17" fmla="*/ 136 h 146"/>
                <a:gd name="T18" fmla="*/ 5 w 10"/>
                <a:gd name="T19" fmla="*/ 135 h 146"/>
                <a:gd name="T20" fmla="*/ 7 w 10"/>
                <a:gd name="T21" fmla="*/ 0 h 146"/>
                <a:gd name="T22" fmla="*/ 2 w 10"/>
                <a:gd name="T23" fmla="*/ 0 h 146"/>
                <a:gd name="T24" fmla="*/ 2 w 10"/>
                <a:gd name="T25" fmla="*/ 1 h 146"/>
                <a:gd name="T26" fmla="*/ 2 w 10"/>
                <a:gd name="T27" fmla="*/ 2 h 146"/>
                <a:gd name="T28" fmla="*/ 0 w 10"/>
                <a:gd name="T29" fmla="*/ 131 h 146"/>
                <a:gd name="T30" fmla="*/ 0 w 10"/>
                <a:gd name="T31" fmla="*/ 133 h 146"/>
                <a:gd name="T32" fmla="*/ 1 w 10"/>
                <a:gd name="T33" fmla="*/ 135 h 146"/>
                <a:gd name="T34" fmla="*/ 1 w 10"/>
                <a:gd name="T35" fmla="*/ 137 h 146"/>
                <a:gd name="T36" fmla="*/ 2 w 10"/>
                <a:gd name="T37" fmla="*/ 139 h 146"/>
                <a:gd name="T38" fmla="*/ 3 w 10"/>
                <a:gd name="T39" fmla="*/ 140 h 146"/>
                <a:gd name="T40" fmla="*/ 3 w 10"/>
                <a:gd name="T41" fmla="*/ 141 h 146"/>
                <a:gd name="T42" fmla="*/ 5 w 10"/>
                <a:gd name="T43" fmla="*/ 142 h 146"/>
                <a:gd name="T44" fmla="*/ 10 w 10"/>
                <a:gd name="T45" fmla="*/ 146 h 146"/>
                <a:gd name="T46" fmla="*/ 8 w 10"/>
                <a:gd name="T47" fmla="*/ 145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0" h="146">
                  <a:moveTo>
                    <a:pt x="8" y="145"/>
                  </a:moveTo>
                  <a:cubicBezTo>
                    <a:pt x="7" y="144"/>
                    <a:pt x="7" y="144"/>
                    <a:pt x="7" y="144"/>
                  </a:cubicBezTo>
                  <a:cubicBezTo>
                    <a:pt x="7" y="143"/>
                    <a:pt x="7" y="143"/>
                    <a:pt x="7" y="143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140"/>
                    <a:pt x="6" y="140"/>
                    <a:pt x="6" y="140"/>
                  </a:cubicBezTo>
                  <a:cubicBezTo>
                    <a:pt x="6" y="139"/>
                    <a:pt x="6" y="139"/>
                    <a:pt x="6" y="139"/>
                  </a:cubicBezTo>
                  <a:cubicBezTo>
                    <a:pt x="5" y="138"/>
                    <a:pt x="5" y="138"/>
                    <a:pt x="5" y="138"/>
                  </a:cubicBezTo>
                  <a:cubicBezTo>
                    <a:pt x="5" y="136"/>
                    <a:pt x="5" y="136"/>
                    <a:pt x="5" y="136"/>
                  </a:cubicBezTo>
                  <a:cubicBezTo>
                    <a:pt x="5" y="135"/>
                    <a:pt x="5" y="135"/>
                    <a:pt x="5" y="135"/>
                  </a:cubicBezTo>
                  <a:cubicBezTo>
                    <a:pt x="5" y="132"/>
                    <a:pt x="7" y="1"/>
                    <a:pt x="7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5"/>
                    <a:pt x="1" y="55"/>
                    <a:pt x="0" y="131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1" y="135"/>
                    <a:pt x="1" y="135"/>
                    <a:pt x="1" y="135"/>
                  </a:cubicBezTo>
                  <a:cubicBezTo>
                    <a:pt x="1" y="137"/>
                    <a:pt x="1" y="137"/>
                    <a:pt x="1" y="137"/>
                  </a:cubicBezTo>
                  <a:cubicBezTo>
                    <a:pt x="2" y="139"/>
                    <a:pt x="2" y="139"/>
                    <a:pt x="2" y="139"/>
                  </a:cubicBezTo>
                  <a:cubicBezTo>
                    <a:pt x="3" y="140"/>
                    <a:pt x="3" y="140"/>
                    <a:pt x="3" y="140"/>
                  </a:cubicBezTo>
                  <a:cubicBezTo>
                    <a:pt x="3" y="141"/>
                    <a:pt x="3" y="141"/>
                    <a:pt x="3" y="141"/>
                  </a:cubicBezTo>
                  <a:cubicBezTo>
                    <a:pt x="5" y="142"/>
                    <a:pt x="5" y="142"/>
                    <a:pt x="5" y="142"/>
                  </a:cubicBezTo>
                  <a:cubicBezTo>
                    <a:pt x="10" y="146"/>
                    <a:pt x="10" y="146"/>
                    <a:pt x="10" y="146"/>
                  </a:cubicBezTo>
                  <a:lnTo>
                    <a:pt x="8" y="145"/>
                  </a:lnTo>
                  <a:close/>
                </a:path>
              </a:pathLst>
            </a:custGeom>
            <a:solidFill>
              <a:srgbClr val="A2A2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6" name="Freeform 47"/>
            <p:cNvSpPr>
              <a:spLocks/>
            </p:cNvSpPr>
            <p:nvPr/>
          </p:nvSpPr>
          <p:spPr bwMode="auto">
            <a:xfrm>
              <a:off x="4178494" y="1713363"/>
              <a:ext cx="2912071" cy="4506615"/>
            </a:xfrm>
            <a:custGeom>
              <a:avLst/>
              <a:gdLst>
                <a:gd name="T0" fmla="*/ 315 w 322"/>
                <a:gd name="T1" fmla="*/ 26 h 498"/>
                <a:gd name="T2" fmla="*/ 297 w 322"/>
                <a:gd name="T3" fmla="*/ 20 h 498"/>
                <a:gd name="T4" fmla="*/ 295 w 322"/>
                <a:gd name="T5" fmla="*/ 20 h 498"/>
                <a:gd name="T6" fmla="*/ 292 w 322"/>
                <a:gd name="T7" fmla="*/ 24 h 498"/>
                <a:gd name="T8" fmla="*/ 198 w 322"/>
                <a:gd name="T9" fmla="*/ 124 h 498"/>
                <a:gd name="T10" fmla="*/ 128 w 322"/>
                <a:gd name="T11" fmla="*/ 122 h 498"/>
                <a:gd name="T12" fmla="*/ 28 w 322"/>
                <a:gd name="T13" fmla="*/ 4 h 498"/>
                <a:gd name="T14" fmla="*/ 12 w 322"/>
                <a:gd name="T15" fmla="*/ 3 h 498"/>
                <a:gd name="T16" fmla="*/ 1 w 322"/>
                <a:gd name="T17" fmla="*/ 13 h 498"/>
                <a:gd name="T18" fmla="*/ 1 w 322"/>
                <a:gd name="T19" fmla="*/ 14 h 498"/>
                <a:gd name="T20" fmla="*/ 0 w 322"/>
                <a:gd name="T21" fmla="*/ 17 h 498"/>
                <a:gd name="T22" fmla="*/ 0 w 322"/>
                <a:gd name="T23" fmla="*/ 19 h 498"/>
                <a:gd name="T24" fmla="*/ 0 w 322"/>
                <a:gd name="T25" fmla="*/ 21 h 498"/>
                <a:gd name="T26" fmla="*/ 1 w 322"/>
                <a:gd name="T27" fmla="*/ 22 h 498"/>
                <a:gd name="T28" fmla="*/ 1 w 322"/>
                <a:gd name="T29" fmla="*/ 24 h 498"/>
                <a:gd name="T30" fmla="*/ 2 w 322"/>
                <a:gd name="T31" fmla="*/ 25 h 498"/>
                <a:gd name="T32" fmla="*/ 4 w 322"/>
                <a:gd name="T33" fmla="*/ 28 h 498"/>
                <a:gd name="T34" fmla="*/ 116 w 322"/>
                <a:gd name="T35" fmla="*/ 159 h 498"/>
                <a:gd name="T36" fmla="*/ 119 w 322"/>
                <a:gd name="T37" fmla="*/ 166 h 498"/>
                <a:gd name="T38" fmla="*/ 115 w 322"/>
                <a:gd name="T39" fmla="*/ 242 h 498"/>
                <a:gd name="T40" fmla="*/ 66 w 322"/>
                <a:gd name="T41" fmla="*/ 338 h 498"/>
                <a:gd name="T42" fmla="*/ 66 w 322"/>
                <a:gd name="T43" fmla="*/ 339 h 498"/>
                <a:gd name="T44" fmla="*/ 66 w 322"/>
                <a:gd name="T45" fmla="*/ 341 h 498"/>
                <a:gd name="T46" fmla="*/ 66 w 322"/>
                <a:gd name="T47" fmla="*/ 342 h 498"/>
                <a:gd name="T48" fmla="*/ 66 w 322"/>
                <a:gd name="T49" fmla="*/ 343 h 498"/>
                <a:gd name="T50" fmla="*/ 66 w 322"/>
                <a:gd name="T51" fmla="*/ 344 h 498"/>
                <a:gd name="T52" fmla="*/ 67 w 322"/>
                <a:gd name="T53" fmla="*/ 345 h 498"/>
                <a:gd name="T54" fmla="*/ 68 w 322"/>
                <a:gd name="T55" fmla="*/ 346 h 498"/>
                <a:gd name="T56" fmla="*/ 69 w 322"/>
                <a:gd name="T57" fmla="*/ 347 h 498"/>
                <a:gd name="T58" fmla="*/ 69 w 322"/>
                <a:gd name="T59" fmla="*/ 347 h 498"/>
                <a:gd name="T60" fmla="*/ 72 w 322"/>
                <a:gd name="T61" fmla="*/ 348 h 498"/>
                <a:gd name="T62" fmla="*/ 116 w 322"/>
                <a:gd name="T63" fmla="*/ 347 h 498"/>
                <a:gd name="T64" fmla="*/ 116 w 322"/>
                <a:gd name="T65" fmla="*/ 350 h 498"/>
                <a:gd name="T66" fmla="*/ 114 w 322"/>
                <a:gd name="T67" fmla="*/ 483 h 498"/>
                <a:gd name="T68" fmla="*/ 115 w 322"/>
                <a:gd name="T69" fmla="*/ 486 h 498"/>
                <a:gd name="T70" fmla="*/ 115 w 322"/>
                <a:gd name="T71" fmla="*/ 488 h 498"/>
                <a:gd name="T72" fmla="*/ 116 w 322"/>
                <a:gd name="T73" fmla="*/ 490 h 498"/>
                <a:gd name="T74" fmla="*/ 117 w 322"/>
                <a:gd name="T75" fmla="*/ 492 h 498"/>
                <a:gd name="T76" fmla="*/ 128 w 322"/>
                <a:gd name="T77" fmla="*/ 498 h 498"/>
                <a:gd name="T78" fmla="*/ 146 w 322"/>
                <a:gd name="T79" fmla="*/ 497 h 498"/>
                <a:gd name="T80" fmla="*/ 158 w 322"/>
                <a:gd name="T81" fmla="*/ 478 h 498"/>
                <a:gd name="T82" fmla="*/ 158 w 322"/>
                <a:gd name="T83" fmla="*/ 472 h 498"/>
                <a:gd name="T84" fmla="*/ 159 w 322"/>
                <a:gd name="T85" fmla="*/ 346 h 498"/>
                <a:gd name="T86" fmla="*/ 165 w 322"/>
                <a:gd name="T87" fmla="*/ 346 h 498"/>
                <a:gd name="T88" fmla="*/ 164 w 322"/>
                <a:gd name="T89" fmla="*/ 476 h 498"/>
                <a:gd name="T90" fmla="*/ 164 w 322"/>
                <a:gd name="T91" fmla="*/ 482 h 498"/>
                <a:gd name="T92" fmla="*/ 165 w 322"/>
                <a:gd name="T93" fmla="*/ 484 h 498"/>
                <a:gd name="T94" fmla="*/ 165 w 322"/>
                <a:gd name="T95" fmla="*/ 486 h 498"/>
                <a:gd name="T96" fmla="*/ 167 w 322"/>
                <a:gd name="T97" fmla="*/ 489 h 498"/>
                <a:gd name="T98" fmla="*/ 169 w 322"/>
                <a:gd name="T99" fmla="*/ 492 h 498"/>
                <a:gd name="T100" fmla="*/ 178 w 322"/>
                <a:gd name="T101" fmla="*/ 495 h 498"/>
                <a:gd name="T102" fmla="*/ 195 w 322"/>
                <a:gd name="T103" fmla="*/ 494 h 498"/>
                <a:gd name="T104" fmla="*/ 207 w 322"/>
                <a:gd name="T105" fmla="*/ 480 h 498"/>
                <a:gd name="T106" fmla="*/ 207 w 322"/>
                <a:gd name="T107" fmla="*/ 474 h 498"/>
                <a:gd name="T108" fmla="*/ 208 w 322"/>
                <a:gd name="T109" fmla="*/ 345 h 498"/>
                <a:gd name="T110" fmla="*/ 256 w 322"/>
                <a:gd name="T111" fmla="*/ 340 h 498"/>
                <a:gd name="T112" fmla="*/ 257 w 322"/>
                <a:gd name="T113" fmla="*/ 337 h 498"/>
                <a:gd name="T114" fmla="*/ 208 w 322"/>
                <a:gd name="T115" fmla="*/ 234 h 498"/>
                <a:gd name="T116" fmla="*/ 319 w 322"/>
                <a:gd name="T117" fmla="*/ 42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22" h="498">
                  <a:moveTo>
                    <a:pt x="319" y="42"/>
                  </a:moveTo>
                  <a:cubicBezTo>
                    <a:pt x="322" y="36"/>
                    <a:pt x="320" y="31"/>
                    <a:pt x="315" y="26"/>
                  </a:cubicBezTo>
                  <a:cubicBezTo>
                    <a:pt x="310" y="21"/>
                    <a:pt x="307" y="18"/>
                    <a:pt x="306" y="19"/>
                  </a:cubicBezTo>
                  <a:cubicBezTo>
                    <a:pt x="303" y="17"/>
                    <a:pt x="299" y="18"/>
                    <a:pt x="297" y="20"/>
                  </a:cubicBezTo>
                  <a:cubicBezTo>
                    <a:pt x="296" y="20"/>
                    <a:pt x="296" y="20"/>
                    <a:pt x="296" y="20"/>
                  </a:cubicBezTo>
                  <a:cubicBezTo>
                    <a:pt x="295" y="20"/>
                    <a:pt x="295" y="20"/>
                    <a:pt x="295" y="20"/>
                  </a:cubicBezTo>
                  <a:cubicBezTo>
                    <a:pt x="294" y="21"/>
                    <a:pt x="294" y="21"/>
                    <a:pt x="294" y="21"/>
                  </a:cubicBezTo>
                  <a:cubicBezTo>
                    <a:pt x="292" y="24"/>
                    <a:pt x="292" y="24"/>
                    <a:pt x="292" y="24"/>
                  </a:cubicBezTo>
                  <a:cubicBezTo>
                    <a:pt x="284" y="33"/>
                    <a:pt x="203" y="122"/>
                    <a:pt x="202" y="124"/>
                  </a:cubicBezTo>
                  <a:cubicBezTo>
                    <a:pt x="198" y="124"/>
                    <a:pt x="198" y="124"/>
                    <a:pt x="198" y="124"/>
                  </a:cubicBezTo>
                  <a:cubicBezTo>
                    <a:pt x="197" y="124"/>
                    <a:pt x="197" y="124"/>
                    <a:pt x="197" y="124"/>
                  </a:cubicBezTo>
                  <a:cubicBezTo>
                    <a:pt x="128" y="122"/>
                    <a:pt x="128" y="122"/>
                    <a:pt x="128" y="122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4" y="0"/>
                    <a:pt x="19" y="0"/>
                    <a:pt x="15" y="2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5" y="9"/>
                    <a:pt x="1" y="12"/>
                    <a:pt x="1" y="13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116" y="159"/>
                    <a:pt x="116" y="159"/>
                    <a:pt x="116" y="159"/>
                  </a:cubicBezTo>
                  <a:cubicBezTo>
                    <a:pt x="119" y="162"/>
                    <a:pt x="119" y="162"/>
                    <a:pt x="119" y="162"/>
                  </a:cubicBezTo>
                  <a:cubicBezTo>
                    <a:pt x="119" y="166"/>
                    <a:pt x="119" y="166"/>
                    <a:pt x="119" y="166"/>
                  </a:cubicBezTo>
                  <a:cubicBezTo>
                    <a:pt x="118" y="181"/>
                    <a:pt x="118" y="236"/>
                    <a:pt x="118" y="237"/>
                  </a:cubicBezTo>
                  <a:cubicBezTo>
                    <a:pt x="115" y="242"/>
                    <a:pt x="115" y="242"/>
                    <a:pt x="115" y="242"/>
                  </a:cubicBezTo>
                  <a:cubicBezTo>
                    <a:pt x="62" y="347"/>
                    <a:pt x="73" y="325"/>
                    <a:pt x="66" y="338"/>
                  </a:cubicBezTo>
                  <a:cubicBezTo>
                    <a:pt x="66" y="338"/>
                    <a:pt x="66" y="338"/>
                    <a:pt x="66" y="338"/>
                  </a:cubicBezTo>
                  <a:cubicBezTo>
                    <a:pt x="66" y="339"/>
                    <a:pt x="66" y="339"/>
                    <a:pt x="66" y="339"/>
                  </a:cubicBezTo>
                  <a:cubicBezTo>
                    <a:pt x="66" y="339"/>
                    <a:pt x="66" y="339"/>
                    <a:pt x="66" y="339"/>
                  </a:cubicBezTo>
                  <a:cubicBezTo>
                    <a:pt x="66" y="340"/>
                    <a:pt x="66" y="340"/>
                    <a:pt x="66" y="340"/>
                  </a:cubicBezTo>
                  <a:cubicBezTo>
                    <a:pt x="66" y="341"/>
                    <a:pt x="66" y="341"/>
                    <a:pt x="66" y="341"/>
                  </a:cubicBezTo>
                  <a:cubicBezTo>
                    <a:pt x="66" y="341"/>
                    <a:pt x="66" y="341"/>
                    <a:pt x="66" y="341"/>
                  </a:cubicBezTo>
                  <a:cubicBezTo>
                    <a:pt x="66" y="342"/>
                    <a:pt x="66" y="342"/>
                    <a:pt x="66" y="342"/>
                  </a:cubicBezTo>
                  <a:cubicBezTo>
                    <a:pt x="66" y="342"/>
                    <a:pt x="66" y="342"/>
                    <a:pt x="66" y="342"/>
                  </a:cubicBezTo>
                  <a:cubicBezTo>
                    <a:pt x="66" y="343"/>
                    <a:pt x="66" y="343"/>
                    <a:pt x="66" y="343"/>
                  </a:cubicBezTo>
                  <a:cubicBezTo>
                    <a:pt x="66" y="344"/>
                    <a:pt x="66" y="344"/>
                    <a:pt x="66" y="344"/>
                  </a:cubicBezTo>
                  <a:cubicBezTo>
                    <a:pt x="66" y="344"/>
                    <a:pt x="66" y="344"/>
                    <a:pt x="66" y="344"/>
                  </a:cubicBezTo>
                  <a:cubicBezTo>
                    <a:pt x="67" y="345"/>
                    <a:pt x="67" y="345"/>
                    <a:pt x="67" y="345"/>
                  </a:cubicBezTo>
                  <a:cubicBezTo>
                    <a:pt x="67" y="345"/>
                    <a:pt x="67" y="345"/>
                    <a:pt x="67" y="345"/>
                  </a:cubicBezTo>
                  <a:cubicBezTo>
                    <a:pt x="67" y="346"/>
                    <a:pt x="67" y="346"/>
                    <a:pt x="67" y="346"/>
                  </a:cubicBezTo>
                  <a:cubicBezTo>
                    <a:pt x="68" y="346"/>
                    <a:pt x="68" y="346"/>
                    <a:pt x="68" y="346"/>
                  </a:cubicBezTo>
                  <a:cubicBezTo>
                    <a:pt x="68" y="347"/>
                    <a:pt x="68" y="347"/>
                    <a:pt x="68" y="347"/>
                  </a:cubicBezTo>
                  <a:cubicBezTo>
                    <a:pt x="69" y="347"/>
                    <a:pt x="69" y="347"/>
                    <a:pt x="69" y="347"/>
                  </a:cubicBezTo>
                  <a:cubicBezTo>
                    <a:pt x="69" y="347"/>
                    <a:pt x="69" y="347"/>
                    <a:pt x="69" y="347"/>
                  </a:cubicBezTo>
                  <a:cubicBezTo>
                    <a:pt x="69" y="347"/>
                    <a:pt x="69" y="347"/>
                    <a:pt x="69" y="347"/>
                  </a:cubicBezTo>
                  <a:cubicBezTo>
                    <a:pt x="71" y="348"/>
                    <a:pt x="71" y="348"/>
                    <a:pt x="71" y="348"/>
                  </a:cubicBezTo>
                  <a:cubicBezTo>
                    <a:pt x="72" y="348"/>
                    <a:pt x="72" y="348"/>
                    <a:pt x="72" y="348"/>
                  </a:cubicBezTo>
                  <a:cubicBezTo>
                    <a:pt x="111" y="347"/>
                    <a:pt x="111" y="347"/>
                    <a:pt x="111" y="347"/>
                  </a:cubicBezTo>
                  <a:cubicBezTo>
                    <a:pt x="116" y="347"/>
                    <a:pt x="116" y="347"/>
                    <a:pt x="116" y="347"/>
                  </a:cubicBezTo>
                  <a:cubicBezTo>
                    <a:pt x="116" y="350"/>
                    <a:pt x="116" y="350"/>
                    <a:pt x="116" y="350"/>
                  </a:cubicBezTo>
                  <a:cubicBezTo>
                    <a:pt x="116" y="350"/>
                    <a:pt x="116" y="350"/>
                    <a:pt x="116" y="350"/>
                  </a:cubicBezTo>
                  <a:cubicBezTo>
                    <a:pt x="116" y="352"/>
                    <a:pt x="114" y="482"/>
                    <a:pt x="114" y="482"/>
                  </a:cubicBezTo>
                  <a:cubicBezTo>
                    <a:pt x="114" y="483"/>
                    <a:pt x="114" y="483"/>
                    <a:pt x="114" y="483"/>
                  </a:cubicBezTo>
                  <a:cubicBezTo>
                    <a:pt x="114" y="485"/>
                    <a:pt x="114" y="485"/>
                    <a:pt x="114" y="485"/>
                  </a:cubicBezTo>
                  <a:cubicBezTo>
                    <a:pt x="115" y="486"/>
                    <a:pt x="115" y="486"/>
                    <a:pt x="115" y="486"/>
                  </a:cubicBezTo>
                  <a:cubicBezTo>
                    <a:pt x="115" y="487"/>
                    <a:pt x="115" y="487"/>
                    <a:pt x="115" y="487"/>
                  </a:cubicBezTo>
                  <a:cubicBezTo>
                    <a:pt x="115" y="488"/>
                    <a:pt x="115" y="488"/>
                    <a:pt x="115" y="488"/>
                  </a:cubicBezTo>
                  <a:cubicBezTo>
                    <a:pt x="115" y="489"/>
                    <a:pt x="115" y="489"/>
                    <a:pt x="115" y="489"/>
                  </a:cubicBezTo>
                  <a:cubicBezTo>
                    <a:pt x="116" y="490"/>
                    <a:pt x="116" y="490"/>
                    <a:pt x="116" y="490"/>
                  </a:cubicBezTo>
                  <a:cubicBezTo>
                    <a:pt x="116" y="491"/>
                    <a:pt x="116" y="491"/>
                    <a:pt x="116" y="491"/>
                  </a:cubicBezTo>
                  <a:cubicBezTo>
                    <a:pt x="117" y="492"/>
                    <a:pt x="117" y="492"/>
                    <a:pt x="117" y="492"/>
                  </a:cubicBezTo>
                  <a:cubicBezTo>
                    <a:pt x="119" y="493"/>
                    <a:pt x="119" y="493"/>
                    <a:pt x="119" y="493"/>
                  </a:cubicBezTo>
                  <a:cubicBezTo>
                    <a:pt x="120" y="496"/>
                    <a:pt x="124" y="497"/>
                    <a:pt x="128" y="498"/>
                  </a:cubicBezTo>
                  <a:cubicBezTo>
                    <a:pt x="132" y="498"/>
                    <a:pt x="132" y="498"/>
                    <a:pt x="132" y="498"/>
                  </a:cubicBezTo>
                  <a:cubicBezTo>
                    <a:pt x="140" y="498"/>
                    <a:pt x="145" y="497"/>
                    <a:pt x="146" y="497"/>
                  </a:cubicBezTo>
                  <a:cubicBezTo>
                    <a:pt x="154" y="493"/>
                    <a:pt x="158" y="487"/>
                    <a:pt x="158" y="479"/>
                  </a:cubicBezTo>
                  <a:cubicBezTo>
                    <a:pt x="158" y="478"/>
                    <a:pt x="158" y="478"/>
                    <a:pt x="158" y="478"/>
                  </a:cubicBezTo>
                  <a:cubicBezTo>
                    <a:pt x="158" y="475"/>
                    <a:pt x="158" y="475"/>
                    <a:pt x="158" y="475"/>
                  </a:cubicBezTo>
                  <a:cubicBezTo>
                    <a:pt x="158" y="472"/>
                    <a:pt x="158" y="472"/>
                    <a:pt x="158" y="472"/>
                  </a:cubicBezTo>
                  <a:cubicBezTo>
                    <a:pt x="158" y="470"/>
                    <a:pt x="159" y="351"/>
                    <a:pt x="159" y="348"/>
                  </a:cubicBezTo>
                  <a:cubicBezTo>
                    <a:pt x="159" y="346"/>
                    <a:pt x="159" y="346"/>
                    <a:pt x="159" y="346"/>
                  </a:cubicBezTo>
                  <a:cubicBezTo>
                    <a:pt x="165" y="346"/>
                    <a:pt x="165" y="346"/>
                    <a:pt x="165" y="346"/>
                  </a:cubicBezTo>
                  <a:cubicBezTo>
                    <a:pt x="165" y="346"/>
                    <a:pt x="165" y="346"/>
                    <a:pt x="165" y="346"/>
                  </a:cubicBezTo>
                  <a:cubicBezTo>
                    <a:pt x="165" y="346"/>
                    <a:pt x="164" y="468"/>
                    <a:pt x="164" y="476"/>
                  </a:cubicBezTo>
                  <a:cubicBezTo>
                    <a:pt x="164" y="476"/>
                    <a:pt x="164" y="476"/>
                    <a:pt x="164" y="476"/>
                  </a:cubicBezTo>
                  <a:cubicBezTo>
                    <a:pt x="164" y="480"/>
                    <a:pt x="164" y="480"/>
                    <a:pt x="164" y="480"/>
                  </a:cubicBezTo>
                  <a:cubicBezTo>
                    <a:pt x="164" y="482"/>
                    <a:pt x="164" y="482"/>
                    <a:pt x="164" y="482"/>
                  </a:cubicBezTo>
                  <a:cubicBezTo>
                    <a:pt x="164" y="483"/>
                    <a:pt x="164" y="483"/>
                    <a:pt x="164" y="483"/>
                  </a:cubicBezTo>
                  <a:cubicBezTo>
                    <a:pt x="165" y="484"/>
                    <a:pt x="165" y="484"/>
                    <a:pt x="165" y="484"/>
                  </a:cubicBezTo>
                  <a:cubicBezTo>
                    <a:pt x="165" y="485"/>
                    <a:pt x="165" y="485"/>
                    <a:pt x="165" y="485"/>
                  </a:cubicBezTo>
                  <a:cubicBezTo>
                    <a:pt x="165" y="486"/>
                    <a:pt x="165" y="486"/>
                    <a:pt x="165" y="486"/>
                  </a:cubicBezTo>
                  <a:cubicBezTo>
                    <a:pt x="166" y="488"/>
                    <a:pt x="166" y="488"/>
                    <a:pt x="166" y="488"/>
                  </a:cubicBezTo>
                  <a:cubicBezTo>
                    <a:pt x="167" y="489"/>
                    <a:pt x="167" y="489"/>
                    <a:pt x="167" y="489"/>
                  </a:cubicBezTo>
                  <a:cubicBezTo>
                    <a:pt x="169" y="491"/>
                    <a:pt x="169" y="491"/>
                    <a:pt x="169" y="491"/>
                  </a:cubicBezTo>
                  <a:cubicBezTo>
                    <a:pt x="169" y="492"/>
                    <a:pt x="169" y="492"/>
                    <a:pt x="169" y="492"/>
                  </a:cubicBezTo>
                  <a:cubicBezTo>
                    <a:pt x="169" y="492"/>
                    <a:pt x="169" y="492"/>
                    <a:pt x="169" y="492"/>
                  </a:cubicBezTo>
                  <a:cubicBezTo>
                    <a:pt x="172" y="494"/>
                    <a:pt x="175" y="495"/>
                    <a:pt x="178" y="495"/>
                  </a:cubicBezTo>
                  <a:cubicBezTo>
                    <a:pt x="192" y="494"/>
                    <a:pt x="192" y="494"/>
                    <a:pt x="192" y="494"/>
                  </a:cubicBezTo>
                  <a:cubicBezTo>
                    <a:pt x="195" y="494"/>
                    <a:pt x="195" y="494"/>
                    <a:pt x="195" y="494"/>
                  </a:cubicBezTo>
                  <a:cubicBezTo>
                    <a:pt x="201" y="492"/>
                    <a:pt x="205" y="488"/>
                    <a:pt x="206" y="482"/>
                  </a:cubicBezTo>
                  <a:cubicBezTo>
                    <a:pt x="207" y="480"/>
                    <a:pt x="207" y="480"/>
                    <a:pt x="207" y="480"/>
                  </a:cubicBezTo>
                  <a:cubicBezTo>
                    <a:pt x="207" y="478"/>
                    <a:pt x="207" y="478"/>
                    <a:pt x="207" y="478"/>
                  </a:cubicBezTo>
                  <a:cubicBezTo>
                    <a:pt x="207" y="474"/>
                    <a:pt x="207" y="474"/>
                    <a:pt x="207" y="474"/>
                  </a:cubicBezTo>
                  <a:cubicBezTo>
                    <a:pt x="208" y="348"/>
                    <a:pt x="208" y="348"/>
                    <a:pt x="208" y="348"/>
                  </a:cubicBezTo>
                  <a:cubicBezTo>
                    <a:pt x="208" y="345"/>
                    <a:pt x="208" y="345"/>
                    <a:pt x="208" y="345"/>
                  </a:cubicBezTo>
                  <a:cubicBezTo>
                    <a:pt x="251" y="344"/>
                    <a:pt x="251" y="344"/>
                    <a:pt x="251" y="344"/>
                  </a:cubicBezTo>
                  <a:cubicBezTo>
                    <a:pt x="254" y="344"/>
                    <a:pt x="256" y="342"/>
                    <a:pt x="256" y="340"/>
                  </a:cubicBezTo>
                  <a:cubicBezTo>
                    <a:pt x="257" y="338"/>
                    <a:pt x="257" y="338"/>
                    <a:pt x="257" y="338"/>
                  </a:cubicBezTo>
                  <a:cubicBezTo>
                    <a:pt x="257" y="337"/>
                    <a:pt x="257" y="337"/>
                    <a:pt x="257" y="337"/>
                  </a:cubicBezTo>
                  <a:cubicBezTo>
                    <a:pt x="256" y="335"/>
                    <a:pt x="256" y="335"/>
                    <a:pt x="256" y="335"/>
                  </a:cubicBezTo>
                  <a:cubicBezTo>
                    <a:pt x="208" y="234"/>
                    <a:pt x="208" y="234"/>
                    <a:pt x="208" y="234"/>
                  </a:cubicBezTo>
                  <a:cubicBezTo>
                    <a:pt x="209" y="166"/>
                    <a:pt x="209" y="166"/>
                    <a:pt x="209" y="166"/>
                  </a:cubicBezTo>
                  <a:cubicBezTo>
                    <a:pt x="275" y="92"/>
                    <a:pt x="312" y="50"/>
                    <a:pt x="319" y="4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7" name="Freeform 48"/>
            <p:cNvSpPr>
              <a:spLocks/>
            </p:cNvSpPr>
            <p:nvPr/>
          </p:nvSpPr>
          <p:spPr bwMode="auto">
            <a:xfrm>
              <a:off x="4205520" y="1740389"/>
              <a:ext cx="2858019" cy="4452563"/>
            </a:xfrm>
            <a:custGeom>
              <a:avLst/>
              <a:gdLst>
                <a:gd name="T0" fmla="*/ 118 w 316"/>
                <a:gd name="T1" fmla="*/ 489 h 492"/>
                <a:gd name="T2" fmla="*/ 116 w 316"/>
                <a:gd name="T3" fmla="*/ 486 h 492"/>
                <a:gd name="T4" fmla="*/ 115 w 316"/>
                <a:gd name="T5" fmla="*/ 485 h 492"/>
                <a:gd name="T6" fmla="*/ 115 w 316"/>
                <a:gd name="T7" fmla="*/ 483 h 492"/>
                <a:gd name="T8" fmla="*/ 114 w 316"/>
                <a:gd name="T9" fmla="*/ 481 h 492"/>
                <a:gd name="T10" fmla="*/ 114 w 316"/>
                <a:gd name="T11" fmla="*/ 479 h 492"/>
                <a:gd name="T12" fmla="*/ 116 w 316"/>
                <a:gd name="T13" fmla="*/ 347 h 492"/>
                <a:gd name="T14" fmla="*/ 116 w 316"/>
                <a:gd name="T15" fmla="*/ 341 h 492"/>
                <a:gd name="T16" fmla="*/ 68 w 316"/>
                <a:gd name="T17" fmla="*/ 342 h 492"/>
                <a:gd name="T18" fmla="*/ 67 w 316"/>
                <a:gd name="T19" fmla="*/ 341 h 492"/>
                <a:gd name="T20" fmla="*/ 66 w 316"/>
                <a:gd name="T21" fmla="*/ 340 h 492"/>
                <a:gd name="T22" fmla="*/ 66 w 316"/>
                <a:gd name="T23" fmla="*/ 340 h 492"/>
                <a:gd name="T24" fmla="*/ 65 w 316"/>
                <a:gd name="T25" fmla="*/ 338 h 492"/>
                <a:gd name="T26" fmla="*/ 66 w 316"/>
                <a:gd name="T27" fmla="*/ 337 h 492"/>
                <a:gd name="T28" fmla="*/ 66 w 316"/>
                <a:gd name="T29" fmla="*/ 336 h 492"/>
                <a:gd name="T30" fmla="*/ 71 w 316"/>
                <a:gd name="T31" fmla="*/ 325 h 492"/>
                <a:gd name="T32" fmla="*/ 117 w 316"/>
                <a:gd name="T33" fmla="*/ 235 h 492"/>
                <a:gd name="T34" fmla="*/ 118 w 316"/>
                <a:gd name="T35" fmla="*/ 163 h 492"/>
                <a:gd name="T36" fmla="*/ 115 w 316"/>
                <a:gd name="T37" fmla="*/ 154 h 492"/>
                <a:gd name="T38" fmla="*/ 4 w 316"/>
                <a:gd name="T39" fmla="*/ 23 h 492"/>
                <a:gd name="T40" fmla="*/ 2 w 316"/>
                <a:gd name="T41" fmla="*/ 21 h 492"/>
                <a:gd name="T42" fmla="*/ 1 w 316"/>
                <a:gd name="T43" fmla="*/ 19 h 492"/>
                <a:gd name="T44" fmla="*/ 0 w 316"/>
                <a:gd name="T45" fmla="*/ 18 h 492"/>
                <a:gd name="T46" fmla="*/ 0 w 316"/>
                <a:gd name="T47" fmla="*/ 16 h 492"/>
                <a:gd name="T48" fmla="*/ 0 w 316"/>
                <a:gd name="T49" fmla="*/ 13 h 492"/>
                <a:gd name="T50" fmla="*/ 1 w 316"/>
                <a:gd name="T51" fmla="*/ 11 h 492"/>
                <a:gd name="T52" fmla="*/ 10 w 316"/>
                <a:gd name="T53" fmla="*/ 3 h 492"/>
                <a:gd name="T54" fmla="*/ 13 w 316"/>
                <a:gd name="T55" fmla="*/ 1 h 492"/>
                <a:gd name="T56" fmla="*/ 23 w 316"/>
                <a:gd name="T57" fmla="*/ 3 h 492"/>
                <a:gd name="T58" fmla="*/ 124 w 316"/>
                <a:gd name="T59" fmla="*/ 121 h 492"/>
                <a:gd name="T60" fmla="*/ 195 w 316"/>
                <a:gd name="T61" fmla="*/ 124 h 492"/>
                <a:gd name="T62" fmla="*/ 201 w 316"/>
                <a:gd name="T63" fmla="*/ 123 h 492"/>
                <a:gd name="T64" fmla="*/ 291 w 316"/>
                <a:gd name="T65" fmla="*/ 23 h 492"/>
                <a:gd name="T66" fmla="*/ 294 w 316"/>
                <a:gd name="T67" fmla="*/ 20 h 492"/>
                <a:gd name="T68" fmla="*/ 299 w 316"/>
                <a:gd name="T69" fmla="*/ 18 h 492"/>
                <a:gd name="T70" fmla="*/ 303 w 316"/>
                <a:gd name="T71" fmla="*/ 18 h 492"/>
                <a:gd name="T72" fmla="*/ 310 w 316"/>
                <a:gd name="T73" fmla="*/ 25 h 492"/>
                <a:gd name="T74" fmla="*/ 204 w 316"/>
                <a:gd name="T75" fmla="*/ 161 h 492"/>
                <a:gd name="T76" fmla="*/ 203 w 316"/>
                <a:gd name="T77" fmla="*/ 232 h 492"/>
                <a:gd name="T78" fmla="*/ 251 w 316"/>
                <a:gd name="T79" fmla="*/ 334 h 492"/>
                <a:gd name="T80" fmla="*/ 250 w 316"/>
                <a:gd name="T81" fmla="*/ 336 h 492"/>
                <a:gd name="T82" fmla="*/ 202 w 316"/>
                <a:gd name="T83" fmla="*/ 340 h 492"/>
                <a:gd name="T84" fmla="*/ 201 w 316"/>
                <a:gd name="T85" fmla="*/ 471 h 492"/>
                <a:gd name="T86" fmla="*/ 201 w 316"/>
                <a:gd name="T87" fmla="*/ 476 h 492"/>
                <a:gd name="T88" fmla="*/ 191 w 316"/>
                <a:gd name="T89" fmla="*/ 488 h 492"/>
                <a:gd name="T90" fmla="*/ 174 w 316"/>
                <a:gd name="T91" fmla="*/ 489 h 492"/>
                <a:gd name="T92" fmla="*/ 168 w 316"/>
                <a:gd name="T93" fmla="*/ 486 h 492"/>
                <a:gd name="T94" fmla="*/ 166 w 316"/>
                <a:gd name="T95" fmla="*/ 483 h 492"/>
                <a:gd name="T96" fmla="*/ 165 w 316"/>
                <a:gd name="T97" fmla="*/ 481 h 492"/>
                <a:gd name="T98" fmla="*/ 164 w 316"/>
                <a:gd name="T99" fmla="*/ 479 h 492"/>
                <a:gd name="T100" fmla="*/ 164 w 316"/>
                <a:gd name="T101" fmla="*/ 477 h 492"/>
                <a:gd name="T102" fmla="*/ 164 w 316"/>
                <a:gd name="T103" fmla="*/ 471 h 492"/>
                <a:gd name="T104" fmla="*/ 165 w 316"/>
                <a:gd name="T105" fmla="*/ 340 h 492"/>
                <a:gd name="T106" fmla="*/ 154 w 316"/>
                <a:gd name="T107" fmla="*/ 341 h 492"/>
                <a:gd name="T108" fmla="*/ 152 w 316"/>
                <a:gd name="T109" fmla="*/ 458 h 492"/>
                <a:gd name="T110" fmla="*/ 152 w 316"/>
                <a:gd name="T111" fmla="*/ 472 h 492"/>
                <a:gd name="T112" fmla="*/ 152 w 316"/>
                <a:gd name="T113" fmla="*/ 476 h 492"/>
                <a:gd name="T114" fmla="*/ 142 w 316"/>
                <a:gd name="T115" fmla="*/ 491 h 492"/>
                <a:gd name="T116" fmla="*/ 125 w 316"/>
                <a:gd name="T117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16" h="492">
                  <a:moveTo>
                    <a:pt x="125" y="492"/>
                  </a:moveTo>
                  <a:cubicBezTo>
                    <a:pt x="122" y="492"/>
                    <a:pt x="119" y="490"/>
                    <a:pt x="118" y="489"/>
                  </a:cubicBezTo>
                  <a:cubicBezTo>
                    <a:pt x="117" y="487"/>
                    <a:pt x="117" y="487"/>
                    <a:pt x="117" y="487"/>
                  </a:cubicBezTo>
                  <a:cubicBezTo>
                    <a:pt x="116" y="486"/>
                    <a:pt x="116" y="486"/>
                    <a:pt x="116" y="486"/>
                  </a:cubicBezTo>
                  <a:cubicBezTo>
                    <a:pt x="116" y="486"/>
                    <a:pt x="116" y="486"/>
                    <a:pt x="116" y="486"/>
                  </a:cubicBezTo>
                  <a:cubicBezTo>
                    <a:pt x="115" y="485"/>
                    <a:pt x="115" y="485"/>
                    <a:pt x="115" y="485"/>
                  </a:cubicBezTo>
                  <a:cubicBezTo>
                    <a:pt x="115" y="484"/>
                    <a:pt x="115" y="484"/>
                    <a:pt x="115" y="484"/>
                  </a:cubicBezTo>
                  <a:cubicBezTo>
                    <a:pt x="115" y="483"/>
                    <a:pt x="115" y="483"/>
                    <a:pt x="115" y="483"/>
                  </a:cubicBezTo>
                  <a:cubicBezTo>
                    <a:pt x="114" y="482"/>
                    <a:pt x="114" y="482"/>
                    <a:pt x="114" y="482"/>
                  </a:cubicBezTo>
                  <a:cubicBezTo>
                    <a:pt x="114" y="481"/>
                    <a:pt x="114" y="481"/>
                    <a:pt x="114" y="481"/>
                  </a:cubicBezTo>
                  <a:cubicBezTo>
                    <a:pt x="114" y="480"/>
                    <a:pt x="114" y="480"/>
                    <a:pt x="114" y="480"/>
                  </a:cubicBezTo>
                  <a:cubicBezTo>
                    <a:pt x="114" y="479"/>
                    <a:pt x="114" y="479"/>
                    <a:pt x="114" y="479"/>
                  </a:cubicBezTo>
                  <a:cubicBezTo>
                    <a:pt x="114" y="474"/>
                    <a:pt x="116" y="349"/>
                    <a:pt x="116" y="348"/>
                  </a:cubicBezTo>
                  <a:cubicBezTo>
                    <a:pt x="116" y="347"/>
                    <a:pt x="116" y="347"/>
                    <a:pt x="116" y="347"/>
                  </a:cubicBezTo>
                  <a:cubicBezTo>
                    <a:pt x="116" y="347"/>
                    <a:pt x="116" y="347"/>
                    <a:pt x="116" y="347"/>
                  </a:cubicBezTo>
                  <a:cubicBezTo>
                    <a:pt x="116" y="341"/>
                    <a:pt x="116" y="341"/>
                    <a:pt x="116" y="341"/>
                  </a:cubicBezTo>
                  <a:cubicBezTo>
                    <a:pt x="69" y="342"/>
                    <a:pt x="69" y="342"/>
                    <a:pt x="69" y="342"/>
                  </a:cubicBezTo>
                  <a:cubicBezTo>
                    <a:pt x="68" y="342"/>
                    <a:pt x="68" y="342"/>
                    <a:pt x="68" y="342"/>
                  </a:cubicBezTo>
                  <a:cubicBezTo>
                    <a:pt x="67" y="342"/>
                    <a:pt x="67" y="342"/>
                    <a:pt x="67" y="342"/>
                  </a:cubicBezTo>
                  <a:cubicBezTo>
                    <a:pt x="67" y="341"/>
                    <a:pt x="67" y="341"/>
                    <a:pt x="67" y="341"/>
                  </a:cubicBezTo>
                  <a:cubicBezTo>
                    <a:pt x="66" y="341"/>
                    <a:pt x="66" y="341"/>
                    <a:pt x="66" y="341"/>
                  </a:cubicBezTo>
                  <a:cubicBezTo>
                    <a:pt x="66" y="340"/>
                    <a:pt x="66" y="340"/>
                    <a:pt x="66" y="340"/>
                  </a:cubicBezTo>
                  <a:cubicBezTo>
                    <a:pt x="66" y="340"/>
                    <a:pt x="66" y="340"/>
                    <a:pt x="66" y="340"/>
                  </a:cubicBezTo>
                  <a:cubicBezTo>
                    <a:pt x="66" y="340"/>
                    <a:pt x="66" y="340"/>
                    <a:pt x="66" y="340"/>
                  </a:cubicBezTo>
                  <a:cubicBezTo>
                    <a:pt x="65" y="339"/>
                    <a:pt x="65" y="339"/>
                    <a:pt x="65" y="339"/>
                  </a:cubicBezTo>
                  <a:cubicBezTo>
                    <a:pt x="65" y="338"/>
                    <a:pt x="65" y="338"/>
                    <a:pt x="65" y="338"/>
                  </a:cubicBezTo>
                  <a:cubicBezTo>
                    <a:pt x="65" y="338"/>
                    <a:pt x="65" y="338"/>
                    <a:pt x="65" y="338"/>
                  </a:cubicBezTo>
                  <a:cubicBezTo>
                    <a:pt x="66" y="337"/>
                    <a:pt x="66" y="337"/>
                    <a:pt x="66" y="337"/>
                  </a:cubicBezTo>
                  <a:cubicBezTo>
                    <a:pt x="66" y="337"/>
                    <a:pt x="66" y="337"/>
                    <a:pt x="66" y="337"/>
                  </a:cubicBezTo>
                  <a:cubicBezTo>
                    <a:pt x="66" y="336"/>
                    <a:pt x="66" y="336"/>
                    <a:pt x="66" y="336"/>
                  </a:cubicBezTo>
                  <a:cubicBezTo>
                    <a:pt x="67" y="333"/>
                    <a:pt x="67" y="333"/>
                    <a:pt x="67" y="333"/>
                  </a:cubicBezTo>
                  <a:cubicBezTo>
                    <a:pt x="69" y="330"/>
                    <a:pt x="69" y="330"/>
                    <a:pt x="71" y="325"/>
                  </a:cubicBezTo>
                  <a:cubicBezTo>
                    <a:pt x="75" y="318"/>
                    <a:pt x="85" y="299"/>
                    <a:pt x="115" y="240"/>
                  </a:cubicBezTo>
                  <a:cubicBezTo>
                    <a:pt x="117" y="235"/>
                    <a:pt x="117" y="235"/>
                    <a:pt x="117" y="235"/>
                  </a:cubicBezTo>
                  <a:cubicBezTo>
                    <a:pt x="117" y="234"/>
                    <a:pt x="117" y="234"/>
                    <a:pt x="117" y="234"/>
                  </a:cubicBezTo>
                  <a:cubicBezTo>
                    <a:pt x="117" y="234"/>
                    <a:pt x="118" y="178"/>
                    <a:pt x="118" y="163"/>
                  </a:cubicBezTo>
                  <a:cubicBezTo>
                    <a:pt x="118" y="158"/>
                    <a:pt x="118" y="158"/>
                    <a:pt x="118" y="158"/>
                  </a:cubicBezTo>
                  <a:cubicBezTo>
                    <a:pt x="115" y="154"/>
                    <a:pt x="115" y="154"/>
                    <a:pt x="115" y="154"/>
                  </a:cubicBezTo>
                  <a:cubicBezTo>
                    <a:pt x="115" y="154"/>
                    <a:pt x="6" y="26"/>
                    <a:pt x="5" y="25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0"/>
                    <a:pt x="3" y="8"/>
                    <a:pt x="10" y="3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4" y="1"/>
                    <a:pt x="15" y="0"/>
                    <a:pt x="17" y="0"/>
                  </a:cubicBezTo>
                  <a:cubicBezTo>
                    <a:pt x="19" y="0"/>
                    <a:pt x="21" y="1"/>
                    <a:pt x="23" y="3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124" y="121"/>
                    <a:pt x="124" y="121"/>
                    <a:pt x="124" y="121"/>
                  </a:cubicBezTo>
                  <a:cubicBezTo>
                    <a:pt x="194" y="124"/>
                    <a:pt x="194" y="124"/>
                    <a:pt x="194" y="124"/>
                  </a:cubicBezTo>
                  <a:cubicBezTo>
                    <a:pt x="195" y="124"/>
                    <a:pt x="195" y="124"/>
                    <a:pt x="195" y="124"/>
                  </a:cubicBezTo>
                  <a:cubicBezTo>
                    <a:pt x="200" y="124"/>
                    <a:pt x="200" y="124"/>
                    <a:pt x="200" y="124"/>
                  </a:cubicBezTo>
                  <a:cubicBezTo>
                    <a:pt x="201" y="123"/>
                    <a:pt x="201" y="123"/>
                    <a:pt x="201" y="123"/>
                  </a:cubicBezTo>
                  <a:cubicBezTo>
                    <a:pt x="202" y="122"/>
                    <a:pt x="223" y="99"/>
                    <a:pt x="252" y="66"/>
                  </a:cubicBezTo>
                  <a:cubicBezTo>
                    <a:pt x="271" y="45"/>
                    <a:pt x="288" y="27"/>
                    <a:pt x="291" y="23"/>
                  </a:cubicBezTo>
                  <a:cubicBezTo>
                    <a:pt x="293" y="20"/>
                    <a:pt x="293" y="20"/>
                    <a:pt x="293" y="20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5" y="19"/>
                    <a:pt x="295" y="19"/>
                    <a:pt x="295" y="19"/>
                  </a:cubicBezTo>
                  <a:cubicBezTo>
                    <a:pt x="296" y="18"/>
                    <a:pt x="298" y="18"/>
                    <a:pt x="299" y="18"/>
                  </a:cubicBezTo>
                  <a:cubicBezTo>
                    <a:pt x="300" y="18"/>
                    <a:pt x="301" y="18"/>
                    <a:pt x="302" y="18"/>
                  </a:cubicBezTo>
                  <a:cubicBezTo>
                    <a:pt x="303" y="18"/>
                    <a:pt x="303" y="18"/>
                    <a:pt x="303" y="18"/>
                  </a:cubicBezTo>
                  <a:cubicBezTo>
                    <a:pt x="303" y="18"/>
                    <a:pt x="303" y="18"/>
                    <a:pt x="303" y="18"/>
                  </a:cubicBezTo>
                  <a:cubicBezTo>
                    <a:pt x="304" y="19"/>
                    <a:pt x="306" y="20"/>
                    <a:pt x="310" y="25"/>
                  </a:cubicBezTo>
                  <a:cubicBezTo>
                    <a:pt x="316" y="30"/>
                    <a:pt x="315" y="35"/>
                    <a:pt x="313" y="37"/>
                  </a:cubicBezTo>
                  <a:cubicBezTo>
                    <a:pt x="306" y="46"/>
                    <a:pt x="269" y="88"/>
                    <a:pt x="204" y="161"/>
                  </a:cubicBezTo>
                  <a:cubicBezTo>
                    <a:pt x="203" y="162"/>
                    <a:pt x="203" y="162"/>
                    <a:pt x="203" y="162"/>
                  </a:cubicBezTo>
                  <a:cubicBezTo>
                    <a:pt x="203" y="232"/>
                    <a:pt x="203" y="232"/>
                    <a:pt x="203" y="232"/>
                  </a:cubicBezTo>
                  <a:cubicBezTo>
                    <a:pt x="251" y="333"/>
                    <a:pt x="251" y="333"/>
                    <a:pt x="251" y="333"/>
                  </a:cubicBezTo>
                  <a:cubicBezTo>
                    <a:pt x="251" y="334"/>
                    <a:pt x="251" y="334"/>
                    <a:pt x="251" y="334"/>
                  </a:cubicBezTo>
                  <a:cubicBezTo>
                    <a:pt x="251" y="335"/>
                    <a:pt x="251" y="335"/>
                    <a:pt x="251" y="335"/>
                  </a:cubicBezTo>
                  <a:cubicBezTo>
                    <a:pt x="250" y="336"/>
                    <a:pt x="250" y="336"/>
                    <a:pt x="250" y="336"/>
                  </a:cubicBezTo>
                  <a:cubicBezTo>
                    <a:pt x="250" y="337"/>
                    <a:pt x="250" y="338"/>
                    <a:pt x="247" y="339"/>
                  </a:cubicBezTo>
                  <a:cubicBezTo>
                    <a:pt x="202" y="340"/>
                    <a:pt x="202" y="340"/>
                    <a:pt x="202" y="340"/>
                  </a:cubicBezTo>
                  <a:cubicBezTo>
                    <a:pt x="202" y="345"/>
                    <a:pt x="202" y="345"/>
                    <a:pt x="202" y="345"/>
                  </a:cubicBezTo>
                  <a:cubicBezTo>
                    <a:pt x="201" y="471"/>
                    <a:pt x="201" y="471"/>
                    <a:pt x="201" y="471"/>
                  </a:cubicBezTo>
                  <a:cubicBezTo>
                    <a:pt x="201" y="475"/>
                    <a:pt x="201" y="475"/>
                    <a:pt x="201" y="475"/>
                  </a:cubicBezTo>
                  <a:cubicBezTo>
                    <a:pt x="201" y="476"/>
                    <a:pt x="201" y="476"/>
                    <a:pt x="201" y="476"/>
                  </a:cubicBezTo>
                  <a:cubicBezTo>
                    <a:pt x="200" y="478"/>
                    <a:pt x="200" y="478"/>
                    <a:pt x="200" y="478"/>
                  </a:cubicBezTo>
                  <a:cubicBezTo>
                    <a:pt x="199" y="483"/>
                    <a:pt x="196" y="486"/>
                    <a:pt x="191" y="488"/>
                  </a:cubicBezTo>
                  <a:cubicBezTo>
                    <a:pt x="189" y="489"/>
                    <a:pt x="189" y="489"/>
                    <a:pt x="189" y="489"/>
                  </a:cubicBezTo>
                  <a:cubicBezTo>
                    <a:pt x="174" y="489"/>
                    <a:pt x="174" y="489"/>
                    <a:pt x="174" y="489"/>
                  </a:cubicBezTo>
                  <a:cubicBezTo>
                    <a:pt x="173" y="489"/>
                    <a:pt x="170" y="488"/>
                    <a:pt x="168" y="487"/>
                  </a:cubicBezTo>
                  <a:cubicBezTo>
                    <a:pt x="168" y="486"/>
                    <a:pt x="168" y="486"/>
                    <a:pt x="168" y="486"/>
                  </a:cubicBezTo>
                  <a:cubicBezTo>
                    <a:pt x="166" y="485"/>
                    <a:pt x="166" y="485"/>
                    <a:pt x="166" y="485"/>
                  </a:cubicBezTo>
                  <a:cubicBezTo>
                    <a:pt x="166" y="483"/>
                    <a:pt x="166" y="483"/>
                    <a:pt x="166" y="483"/>
                  </a:cubicBezTo>
                  <a:cubicBezTo>
                    <a:pt x="165" y="482"/>
                    <a:pt x="165" y="482"/>
                    <a:pt x="165" y="482"/>
                  </a:cubicBezTo>
                  <a:cubicBezTo>
                    <a:pt x="165" y="481"/>
                    <a:pt x="165" y="481"/>
                    <a:pt x="165" y="481"/>
                  </a:cubicBezTo>
                  <a:cubicBezTo>
                    <a:pt x="164" y="480"/>
                    <a:pt x="164" y="480"/>
                    <a:pt x="164" y="480"/>
                  </a:cubicBezTo>
                  <a:cubicBezTo>
                    <a:pt x="164" y="479"/>
                    <a:pt x="164" y="479"/>
                    <a:pt x="164" y="479"/>
                  </a:cubicBezTo>
                  <a:cubicBezTo>
                    <a:pt x="164" y="478"/>
                    <a:pt x="164" y="478"/>
                    <a:pt x="164" y="478"/>
                  </a:cubicBezTo>
                  <a:cubicBezTo>
                    <a:pt x="164" y="477"/>
                    <a:pt x="164" y="477"/>
                    <a:pt x="164" y="477"/>
                  </a:cubicBezTo>
                  <a:cubicBezTo>
                    <a:pt x="164" y="472"/>
                    <a:pt x="164" y="472"/>
                    <a:pt x="164" y="472"/>
                  </a:cubicBezTo>
                  <a:cubicBezTo>
                    <a:pt x="164" y="471"/>
                    <a:pt x="164" y="471"/>
                    <a:pt x="164" y="471"/>
                  </a:cubicBezTo>
                  <a:cubicBezTo>
                    <a:pt x="164" y="457"/>
                    <a:pt x="165" y="345"/>
                    <a:pt x="165" y="343"/>
                  </a:cubicBezTo>
                  <a:cubicBezTo>
                    <a:pt x="165" y="340"/>
                    <a:pt x="165" y="340"/>
                    <a:pt x="165" y="340"/>
                  </a:cubicBezTo>
                  <a:cubicBezTo>
                    <a:pt x="162" y="340"/>
                    <a:pt x="162" y="340"/>
                    <a:pt x="162" y="340"/>
                  </a:cubicBezTo>
                  <a:cubicBezTo>
                    <a:pt x="154" y="341"/>
                    <a:pt x="154" y="341"/>
                    <a:pt x="154" y="341"/>
                  </a:cubicBezTo>
                  <a:cubicBezTo>
                    <a:pt x="154" y="345"/>
                    <a:pt x="154" y="345"/>
                    <a:pt x="154" y="345"/>
                  </a:cubicBezTo>
                  <a:cubicBezTo>
                    <a:pt x="154" y="348"/>
                    <a:pt x="153" y="428"/>
                    <a:pt x="152" y="458"/>
                  </a:cubicBezTo>
                  <a:cubicBezTo>
                    <a:pt x="152" y="468"/>
                    <a:pt x="152" y="468"/>
                    <a:pt x="152" y="468"/>
                  </a:cubicBezTo>
                  <a:cubicBezTo>
                    <a:pt x="152" y="472"/>
                    <a:pt x="152" y="472"/>
                    <a:pt x="152" y="472"/>
                  </a:cubicBezTo>
                  <a:cubicBezTo>
                    <a:pt x="152" y="475"/>
                    <a:pt x="152" y="475"/>
                    <a:pt x="152" y="475"/>
                  </a:cubicBezTo>
                  <a:cubicBezTo>
                    <a:pt x="152" y="476"/>
                    <a:pt x="152" y="476"/>
                    <a:pt x="152" y="476"/>
                  </a:cubicBezTo>
                  <a:cubicBezTo>
                    <a:pt x="152" y="483"/>
                    <a:pt x="149" y="488"/>
                    <a:pt x="142" y="491"/>
                  </a:cubicBezTo>
                  <a:cubicBezTo>
                    <a:pt x="142" y="491"/>
                    <a:pt x="142" y="491"/>
                    <a:pt x="142" y="491"/>
                  </a:cubicBezTo>
                  <a:cubicBezTo>
                    <a:pt x="141" y="491"/>
                    <a:pt x="139" y="492"/>
                    <a:pt x="129" y="492"/>
                  </a:cubicBezTo>
                  <a:lnTo>
                    <a:pt x="125" y="492"/>
                  </a:lnTo>
                  <a:close/>
                </a:path>
              </a:pathLst>
            </a:custGeom>
            <a:solidFill>
              <a:srgbClr val="DFDAC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8" name="Freeform 49"/>
            <p:cNvSpPr>
              <a:spLocks/>
            </p:cNvSpPr>
            <p:nvPr/>
          </p:nvSpPr>
          <p:spPr bwMode="auto">
            <a:xfrm>
              <a:off x="5246028" y="1894438"/>
              <a:ext cx="867540" cy="868892"/>
            </a:xfrm>
            <a:custGeom>
              <a:avLst/>
              <a:gdLst>
                <a:gd name="T0" fmla="*/ 1 w 96"/>
                <a:gd name="T1" fmla="*/ 56 h 96"/>
                <a:gd name="T2" fmla="*/ 2 w 96"/>
                <a:gd name="T3" fmla="*/ 62 h 96"/>
                <a:gd name="T4" fmla="*/ 2 w 96"/>
                <a:gd name="T5" fmla="*/ 62 h 96"/>
                <a:gd name="T6" fmla="*/ 5 w 96"/>
                <a:gd name="T7" fmla="*/ 68 h 96"/>
                <a:gd name="T8" fmla="*/ 8 w 96"/>
                <a:gd name="T9" fmla="*/ 74 h 96"/>
                <a:gd name="T10" fmla="*/ 12 w 96"/>
                <a:gd name="T11" fmla="*/ 79 h 96"/>
                <a:gd name="T12" fmla="*/ 16 w 96"/>
                <a:gd name="T13" fmla="*/ 83 h 96"/>
                <a:gd name="T14" fmla="*/ 21 w 96"/>
                <a:gd name="T15" fmla="*/ 87 h 96"/>
                <a:gd name="T16" fmla="*/ 26 w 96"/>
                <a:gd name="T17" fmla="*/ 90 h 96"/>
                <a:gd name="T18" fmla="*/ 32 w 96"/>
                <a:gd name="T19" fmla="*/ 93 h 96"/>
                <a:gd name="T20" fmla="*/ 38 w 96"/>
                <a:gd name="T21" fmla="*/ 95 h 96"/>
                <a:gd name="T22" fmla="*/ 44 w 96"/>
                <a:gd name="T23" fmla="*/ 96 h 96"/>
                <a:gd name="T24" fmla="*/ 51 w 96"/>
                <a:gd name="T25" fmla="*/ 96 h 96"/>
                <a:gd name="T26" fmla="*/ 57 w 96"/>
                <a:gd name="T27" fmla="*/ 96 h 96"/>
                <a:gd name="T28" fmla="*/ 60 w 96"/>
                <a:gd name="T29" fmla="*/ 95 h 96"/>
                <a:gd name="T30" fmla="*/ 63 w 96"/>
                <a:gd name="T31" fmla="*/ 94 h 96"/>
                <a:gd name="T32" fmla="*/ 65 w 96"/>
                <a:gd name="T33" fmla="*/ 94 h 96"/>
                <a:gd name="T34" fmla="*/ 66 w 96"/>
                <a:gd name="T35" fmla="*/ 93 h 96"/>
                <a:gd name="T36" fmla="*/ 67 w 96"/>
                <a:gd name="T37" fmla="*/ 93 h 96"/>
                <a:gd name="T38" fmla="*/ 67 w 96"/>
                <a:gd name="T39" fmla="*/ 93 h 96"/>
                <a:gd name="T40" fmla="*/ 67 w 96"/>
                <a:gd name="T41" fmla="*/ 93 h 96"/>
                <a:gd name="T42" fmla="*/ 67 w 96"/>
                <a:gd name="T43" fmla="*/ 93 h 96"/>
                <a:gd name="T44" fmla="*/ 67 w 96"/>
                <a:gd name="T45" fmla="*/ 93 h 96"/>
                <a:gd name="T46" fmla="*/ 68 w 96"/>
                <a:gd name="T47" fmla="*/ 93 h 96"/>
                <a:gd name="T48" fmla="*/ 68 w 96"/>
                <a:gd name="T49" fmla="*/ 93 h 96"/>
                <a:gd name="T50" fmla="*/ 93 w 96"/>
                <a:gd name="T51" fmla="*/ 63 h 96"/>
                <a:gd name="T52" fmla="*/ 93 w 96"/>
                <a:gd name="T53" fmla="*/ 38 h 96"/>
                <a:gd name="T54" fmla="*/ 72 w 96"/>
                <a:gd name="T55" fmla="*/ 8 h 96"/>
                <a:gd name="T56" fmla="*/ 30 w 96"/>
                <a:gd name="T57" fmla="*/ 3 h 96"/>
                <a:gd name="T58" fmla="*/ 12 w 96"/>
                <a:gd name="T59" fmla="*/ 15 h 96"/>
                <a:gd name="T60" fmla="*/ 8 w 96"/>
                <a:gd name="T61" fmla="*/ 19 h 96"/>
                <a:gd name="T62" fmla="*/ 5 w 96"/>
                <a:gd name="T63" fmla="*/ 25 h 96"/>
                <a:gd name="T64" fmla="*/ 3 w 96"/>
                <a:gd name="T65" fmla="*/ 30 h 96"/>
                <a:gd name="T66" fmla="*/ 1 w 96"/>
                <a:gd name="T67" fmla="*/ 36 h 96"/>
                <a:gd name="T68" fmla="*/ 0 w 96"/>
                <a:gd name="T69" fmla="*/ 43 h 96"/>
                <a:gd name="T70" fmla="*/ 0 w 96"/>
                <a:gd name="T71" fmla="*/ 49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96" h="96">
                  <a:moveTo>
                    <a:pt x="0" y="53"/>
                  </a:moveTo>
                  <a:cubicBezTo>
                    <a:pt x="1" y="56"/>
                    <a:pt x="1" y="56"/>
                    <a:pt x="1" y="56"/>
                  </a:cubicBezTo>
                  <a:cubicBezTo>
                    <a:pt x="1" y="59"/>
                    <a:pt x="1" y="59"/>
                    <a:pt x="1" y="59"/>
                  </a:cubicBezTo>
                  <a:cubicBezTo>
                    <a:pt x="2" y="62"/>
                    <a:pt x="2" y="62"/>
                    <a:pt x="2" y="62"/>
                  </a:cubicBezTo>
                  <a:cubicBezTo>
                    <a:pt x="2" y="62"/>
                    <a:pt x="2" y="62"/>
                    <a:pt x="2" y="62"/>
                  </a:cubicBezTo>
                  <a:cubicBezTo>
                    <a:pt x="2" y="62"/>
                    <a:pt x="2" y="62"/>
                    <a:pt x="2" y="62"/>
                  </a:cubicBezTo>
                  <a:cubicBezTo>
                    <a:pt x="3" y="65"/>
                    <a:pt x="3" y="65"/>
                    <a:pt x="3" y="65"/>
                  </a:cubicBezTo>
                  <a:cubicBezTo>
                    <a:pt x="5" y="68"/>
                    <a:pt x="5" y="68"/>
                    <a:pt x="5" y="68"/>
                  </a:cubicBezTo>
                  <a:cubicBezTo>
                    <a:pt x="6" y="71"/>
                    <a:pt x="6" y="71"/>
                    <a:pt x="6" y="71"/>
                  </a:cubicBezTo>
                  <a:cubicBezTo>
                    <a:pt x="8" y="74"/>
                    <a:pt x="8" y="74"/>
                    <a:pt x="8" y="74"/>
                  </a:cubicBezTo>
                  <a:cubicBezTo>
                    <a:pt x="10" y="76"/>
                    <a:pt x="10" y="76"/>
                    <a:pt x="10" y="76"/>
                  </a:cubicBezTo>
                  <a:cubicBezTo>
                    <a:pt x="12" y="79"/>
                    <a:pt x="12" y="79"/>
                    <a:pt x="12" y="79"/>
                  </a:cubicBezTo>
                  <a:cubicBezTo>
                    <a:pt x="14" y="81"/>
                    <a:pt x="14" y="81"/>
                    <a:pt x="14" y="81"/>
                  </a:cubicBezTo>
                  <a:cubicBezTo>
                    <a:pt x="16" y="83"/>
                    <a:pt x="16" y="83"/>
                    <a:pt x="16" y="83"/>
                  </a:cubicBezTo>
                  <a:cubicBezTo>
                    <a:pt x="18" y="85"/>
                    <a:pt x="18" y="85"/>
                    <a:pt x="18" y="85"/>
                  </a:cubicBezTo>
                  <a:cubicBezTo>
                    <a:pt x="21" y="87"/>
                    <a:pt x="21" y="87"/>
                    <a:pt x="21" y="87"/>
                  </a:cubicBezTo>
                  <a:cubicBezTo>
                    <a:pt x="23" y="89"/>
                    <a:pt x="23" y="89"/>
                    <a:pt x="23" y="89"/>
                  </a:cubicBezTo>
                  <a:cubicBezTo>
                    <a:pt x="26" y="90"/>
                    <a:pt x="26" y="90"/>
                    <a:pt x="26" y="90"/>
                  </a:cubicBezTo>
                  <a:cubicBezTo>
                    <a:pt x="29" y="92"/>
                    <a:pt x="29" y="92"/>
                    <a:pt x="29" y="92"/>
                  </a:cubicBezTo>
                  <a:cubicBezTo>
                    <a:pt x="32" y="93"/>
                    <a:pt x="32" y="93"/>
                    <a:pt x="32" y="93"/>
                  </a:cubicBezTo>
                  <a:cubicBezTo>
                    <a:pt x="35" y="94"/>
                    <a:pt x="35" y="94"/>
                    <a:pt x="35" y="94"/>
                  </a:cubicBezTo>
                  <a:cubicBezTo>
                    <a:pt x="38" y="95"/>
                    <a:pt x="38" y="95"/>
                    <a:pt x="38" y="95"/>
                  </a:cubicBezTo>
                  <a:cubicBezTo>
                    <a:pt x="41" y="96"/>
                    <a:pt x="41" y="96"/>
                    <a:pt x="41" y="96"/>
                  </a:cubicBezTo>
                  <a:cubicBezTo>
                    <a:pt x="44" y="96"/>
                    <a:pt x="44" y="96"/>
                    <a:pt x="44" y="96"/>
                  </a:cubicBezTo>
                  <a:cubicBezTo>
                    <a:pt x="47" y="96"/>
                    <a:pt x="47" y="96"/>
                    <a:pt x="47" y="96"/>
                  </a:cubicBezTo>
                  <a:cubicBezTo>
                    <a:pt x="51" y="96"/>
                    <a:pt x="51" y="96"/>
                    <a:pt x="51" y="96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60" y="95"/>
                    <a:pt x="60" y="95"/>
                    <a:pt x="60" y="95"/>
                  </a:cubicBezTo>
                  <a:cubicBezTo>
                    <a:pt x="60" y="95"/>
                    <a:pt x="60" y="95"/>
                    <a:pt x="60" y="95"/>
                  </a:cubicBezTo>
                  <a:cubicBezTo>
                    <a:pt x="63" y="94"/>
                    <a:pt x="63" y="94"/>
                    <a:pt x="63" y="94"/>
                  </a:cubicBezTo>
                  <a:cubicBezTo>
                    <a:pt x="63" y="94"/>
                    <a:pt x="63" y="94"/>
                    <a:pt x="63" y="94"/>
                  </a:cubicBezTo>
                  <a:cubicBezTo>
                    <a:pt x="63" y="94"/>
                    <a:pt x="63" y="94"/>
                    <a:pt x="63" y="94"/>
                  </a:cubicBezTo>
                  <a:cubicBezTo>
                    <a:pt x="65" y="94"/>
                    <a:pt x="65" y="94"/>
                    <a:pt x="65" y="94"/>
                  </a:cubicBezTo>
                  <a:cubicBezTo>
                    <a:pt x="66" y="94"/>
                    <a:pt x="66" y="94"/>
                    <a:pt x="66" y="94"/>
                  </a:cubicBezTo>
                  <a:cubicBezTo>
                    <a:pt x="66" y="93"/>
                    <a:pt x="66" y="93"/>
                    <a:pt x="66" y="93"/>
                  </a:cubicBezTo>
                  <a:cubicBezTo>
                    <a:pt x="66" y="93"/>
                    <a:pt x="66" y="93"/>
                    <a:pt x="66" y="93"/>
                  </a:cubicBezTo>
                  <a:cubicBezTo>
                    <a:pt x="67" y="93"/>
                    <a:pt x="67" y="93"/>
                    <a:pt x="67" y="93"/>
                  </a:cubicBezTo>
                  <a:cubicBezTo>
                    <a:pt x="67" y="93"/>
                    <a:pt x="67" y="93"/>
                    <a:pt x="67" y="93"/>
                  </a:cubicBezTo>
                  <a:cubicBezTo>
                    <a:pt x="67" y="93"/>
                    <a:pt x="67" y="93"/>
                    <a:pt x="67" y="93"/>
                  </a:cubicBezTo>
                  <a:cubicBezTo>
                    <a:pt x="67" y="93"/>
                    <a:pt x="67" y="93"/>
                    <a:pt x="67" y="93"/>
                  </a:cubicBezTo>
                  <a:cubicBezTo>
                    <a:pt x="67" y="93"/>
                    <a:pt x="67" y="93"/>
                    <a:pt x="67" y="93"/>
                  </a:cubicBezTo>
                  <a:cubicBezTo>
                    <a:pt x="67" y="93"/>
                    <a:pt x="67" y="93"/>
                    <a:pt x="67" y="93"/>
                  </a:cubicBezTo>
                  <a:cubicBezTo>
                    <a:pt x="67" y="93"/>
                    <a:pt x="67" y="93"/>
                    <a:pt x="67" y="93"/>
                  </a:cubicBezTo>
                  <a:cubicBezTo>
                    <a:pt x="67" y="93"/>
                    <a:pt x="67" y="93"/>
                    <a:pt x="67" y="93"/>
                  </a:cubicBezTo>
                  <a:cubicBezTo>
                    <a:pt x="67" y="93"/>
                    <a:pt x="67" y="93"/>
                    <a:pt x="67" y="93"/>
                  </a:cubicBezTo>
                  <a:cubicBezTo>
                    <a:pt x="67" y="93"/>
                    <a:pt x="67" y="93"/>
                    <a:pt x="67" y="93"/>
                  </a:cubicBezTo>
                  <a:cubicBezTo>
                    <a:pt x="68" y="93"/>
                    <a:pt x="68" y="93"/>
                    <a:pt x="68" y="93"/>
                  </a:cubicBezTo>
                  <a:cubicBezTo>
                    <a:pt x="68" y="93"/>
                    <a:pt x="68" y="93"/>
                    <a:pt x="68" y="93"/>
                  </a:cubicBezTo>
                  <a:cubicBezTo>
                    <a:pt x="68" y="93"/>
                    <a:pt x="68" y="93"/>
                    <a:pt x="68" y="93"/>
                  </a:cubicBezTo>
                  <a:cubicBezTo>
                    <a:pt x="74" y="89"/>
                    <a:pt x="79" y="86"/>
                    <a:pt x="83" y="81"/>
                  </a:cubicBezTo>
                  <a:cubicBezTo>
                    <a:pt x="89" y="74"/>
                    <a:pt x="92" y="68"/>
                    <a:pt x="93" y="63"/>
                  </a:cubicBezTo>
                  <a:cubicBezTo>
                    <a:pt x="95" y="53"/>
                    <a:pt x="96" y="46"/>
                    <a:pt x="94" y="41"/>
                  </a:cubicBezTo>
                  <a:cubicBezTo>
                    <a:pt x="93" y="38"/>
                    <a:pt x="93" y="38"/>
                    <a:pt x="93" y="38"/>
                  </a:cubicBezTo>
                  <a:cubicBezTo>
                    <a:pt x="92" y="33"/>
                    <a:pt x="90" y="28"/>
                    <a:pt x="87" y="23"/>
                  </a:cubicBezTo>
                  <a:cubicBezTo>
                    <a:pt x="82" y="16"/>
                    <a:pt x="77" y="10"/>
                    <a:pt x="72" y="8"/>
                  </a:cubicBezTo>
                  <a:cubicBezTo>
                    <a:pt x="64" y="3"/>
                    <a:pt x="57" y="1"/>
                    <a:pt x="52" y="1"/>
                  </a:cubicBezTo>
                  <a:cubicBezTo>
                    <a:pt x="43" y="0"/>
                    <a:pt x="36" y="1"/>
                    <a:pt x="30" y="3"/>
                  </a:cubicBezTo>
                  <a:cubicBezTo>
                    <a:pt x="24" y="5"/>
                    <a:pt x="19" y="8"/>
                    <a:pt x="14" y="13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9"/>
                    <a:pt x="0" y="49"/>
                    <a:pt x="0" y="49"/>
                  </a:cubicBezTo>
                  <a:lnTo>
                    <a:pt x="0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9" name="Freeform 50"/>
            <p:cNvSpPr>
              <a:spLocks/>
            </p:cNvSpPr>
            <p:nvPr/>
          </p:nvSpPr>
          <p:spPr bwMode="auto">
            <a:xfrm>
              <a:off x="5273054" y="1921465"/>
              <a:ext cx="813488" cy="822947"/>
            </a:xfrm>
            <a:custGeom>
              <a:avLst/>
              <a:gdLst>
                <a:gd name="T0" fmla="*/ 44 w 90"/>
                <a:gd name="T1" fmla="*/ 91 h 91"/>
                <a:gd name="T2" fmla="*/ 41 w 90"/>
                <a:gd name="T3" fmla="*/ 90 h 91"/>
                <a:gd name="T4" fmla="*/ 38 w 90"/>
                <a:gd name="T5" fmla="*/ 90 h 91"/>
                <a:gd name="T6" fmla="*/ 35 w 90"/>
                <a:gd name="T7" fmla="*/ 89 h 91"/>
                <a:gd name="T8" fmla="*/ 33 w 90"/>
                <a:gd name="T9" fmla="*/ 89 h 91"/>
                <a:gd name="T10" fmla="*/ 30 w 90"/>
                <a:gd name="T11" fmla="*/ 88 h 91"/>
                <a:gd name="T12" fmla="*/ 27 w 90"/>
                <a:gd name="T13" fmla="*/ 86 h 91"/>
                <a:gd name="T14" fmla="*/ 24 w 90"/>
                <a:gd name="T15" fmla="*/ 85 h 91"/>
                <a:gd name="T16" fmla="*/ 22 w 90"/>
                <a:gd name="T17" fmla="*/ 83 h 91"/>
                <a:gd name="T18" fmla="*/ 19 w 90"/>
                <a:gd name="T19" fmla="*/ 82 h 91"/>
                <a:gd name="T20" fmla="*/ 17 w 90"/>
                <a:gd name="T21" fmla="*/ 80 h 91"/>
                <a:gd name="T22" fmla="*/ 15 w 90"/>
                <a:gd name="T23" fmla="*/ 78 h 91"/>
                <a:gd name="T24" fmla="*/ 13 w 90"/>
                <a:gd name="T25" fmla="*/ 76 h 91"/>
                <a:gd name="T26" fmla="*/ 11 w 90"/>
                <a:gd name="T27" fmla="*/ 74 h 91"/>
                <a:gd name="T28" fmla="*/ 9 w 90"/>
                <a:gd name="T29" fmla="*/ 71 h 91"/>
                <a:gd name="T30" fmla="*/ 7 w 90"/>
                <a:gd name="T31" fmla="*/ 69 h 91"/>
                <a:gd name="T32" fmla="*/ 6 w 90"/>
                <a:gd name="T33" fmla="*/ 66 h 91"/>
                <a:gd name="T34" fmla="*/ 4 w 90"/>
                <a:gd name="T35" fmla="*/ 64 h 91"/>
                <a:gd name="T36" fmla="*/ 3 w 90"/>
                <a:gd name="T37" fmla="*/ 61 h 91"/>
                <a:gd name="T38" fmla="*/ 2 w 90"/>
                <a:gd name="T39" fmla="*/ 59 h 91"/>
                <a:gd name="T40" fmla="*/ 2 w 90"/>
                <a:gd name="T41" fmla="*/ 58 h 91"/>
                <a:gd name="T42" fmla="*/ 1 w 90"/>
                <a:gd name="T43" fmla="*/ 55 h 91"/>
                <a:gd name="T44" fmla="*/ 0 w 90"/>
                <a:gd name="T45" fmla="*/ 52 h 91"/>
                <a:gd name="T46" fmla="*/ 0 w 90"/>
                <a:gd name="T47" fmla="*/ 49 h 91"/>
                <a:gd name="T48" fmla="*/ 0 w 90"/>
                <a:gd name="T49" fmla="*/ 46 h 91"/>
                <a:gd name="T50" fmla="*/ 0 w 90"/>
                <a:gd name="T51" fmla="*/ 43 h 91"/>
                <a:gd name="T52" fmla="*/ 0 w 90"/>
                <a:gd name="T53" fmla="*/ 40 h 91"/>
                <a:gd name="T54" fmla="*/ 0 w 90"/>
                <a:gd name="T55" fmla="*/ 37 h 91"/>
                <a:gd name="T56" fmla="*/ 1 w 90"/>
                <a:gd name="T57" fmla="*/ 34 h 91"/>
                <a:gd name="T58" fmla="*/ 1 w 90"/>
                <a:gd name="T59" fmla="*/ 31 h 91"/>
                <a:gd name="T60" fmla="*/ 2 w 90"/>
                <a:gd name="T61" fmla="*/ 28 h 91"/>
                <a:gd name="T62" fmla="*/ 4 w 90"/>
                <a:gd name="T63" fmla="*/ 25 h 91"/>
                <a:gd name="T64" fmla="*/ 5 w 90"/>
                <a:gd name="T65" fmla="*/ 23 h 91"/>
                <a:gd name="T66" fmla="*/ 6 w 90"/>
                <a:gd name="T67" fmla="*/ 20 h 91"/>
                <a:gd name="T68" fmla="*/ 8 w 90"/>
                <a:gd name="T69" fmla="*/ 18 h 91"/>
                <a:gd name="T70" fmla="*/ 10 w 90"/>
                <a:gd name="T71" fmla="*/ 16 h 91"/>
                <a:gd name="T72" fmla="*/ 11 w 90"/>
                <a:gd name="T73" fmla="*/ 14 h 91"/>
                <a:gd name="T74" fmla="*/ 13 w 90"/>
                <a:gd name="T75" fmla="*/ 12 h 91"/>
                <a:gd name="T76" fmla="*/ 28 w 90"/>
                <a:gd name="T77" fmla="*/ 3 h 91"/>
                <a:gd name="T78" fmla="*/ 43 w 90"/>
                <a:gd name="T79" fmla="*/ 0 h 91"/>
                <a:gd name="T80" fmla="*/ 48 w 90"/>
                <a:gd name="T81" fmla="*/ 0 h 91"/>
                <a:gd name="T82" fmla="*/ 67 w 90"/>
                <a:gd name="T83" fmla="*/ 7 h 91"/>
                <a:gd name="T84" fmla="*/ 82 w 90"/>
                <a:gd name="T85" fmla="*/ 22 h 91"/>
                <a:gd name="T86" fmla="*/ 88 w 90"/>
                <a:gd name="T87" fmla="*/ 36 h 91"/>
                <a:gd name="T88" fmla="*/ 88 w 90"/>
                <a:gd name="T89" fmla="*/ 39 h 91"/>
                <a:gd name="T90" fmla="*/ 88 w 90"/>
                <a:gd name="T91" fmla="*/ 60 h 91"/>
                <a:gd name="T92" fmla="*/ 78 w 90"/>
                <a:gd name="T93" fmla="*/ 77 h 91"/>
                <a:gd name="T94" fmla="*/ 64 w 90"/>
                <a:gd name="T95" fmla="*/ 87 h 91"/>
                <a:gd name="T96" fmla="*/ 64 w 90"/>
                <a:gd name="T97" fmla="*/ 87 h 91"/>
                <a:gd name="T98" fmla="*/ 63 w 90"/>
                <a:gd name="T99" fmla="*/ 87 h 91"/>
                <a:gd name="T100" fmla="*/ 63 w 90"/>
                <a:gd name="T101" fmla="*/ 87 h 91"/>
                <a:gd name="T102" fmla="*/ 63 w 90"/>
                <a:gd name="T103" fmla="*/ 87 h 91"/>
                <a:gd name="T104" fmla="*/ 62 w 90"/>
                <a:gd name="T105" fmla="*/ 88 h 91"/>
                <a:gd name="T106" fmla="*/ 61 w 90"/>
                <a:gd name="T107" fmla="*/ 88 h 91"/>
                <a:gd name="T108" fmla="*/ 61 w 90"/>
                <a:gd name="T109" fmla="*/ 88 h 91"/>
                <a:gd name="T110" fmla="*/ 59 w 90"/>
                <a:gd name="T111" fmla="*/ 89 h 91"/>
                <a:gd name="T112" fmla="*/ 57 w 90"/>
                <a:gd name="T113" fmla="*/ 89 h 91"/>
                <a:gd name="T114" fmla="*/ 54 w 90"/>
                <a:gd name="T115" fmla="*/ 90 h 91"/>
                <a:gd name="T116" fmla="*/ 51 w 90"/>
                <a:gd name="T117" fmla="*/ 90 h 91"/>
                <a:gd name="T118" fmla="*/ 48 w 90"/>
                <a:gd name="T119" fmla="*/ 91 h 91"/>
                <a:gd name="T120" fmla="*/ 44 w 90"/>
                <a:gd name="T121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" h="91">
                  <a:moveTo>
                    <a:pt x="44" y="91"/>
                  </a:moveTo>
                  <a:cubicBezTo>
                    <a:pt x="41" y="90"/>
                    <a:pt x="41" y="90"/>
                    <a:pt x="41" y="90"/>
                  </a:cubicBezTo>
                  <a:cubicBezTo>
                    <a:pt x="38" y="90"/>
                    <a:pt x="38" y="90"/>
                    <a:pt x="38" y="90"/>
                  </a:cubicBezTo>
                  <a:cubicBezTo>
                    <a:pt x="35" y="89"/>
                    <a:pt x="35" y="89"/>
                    <a:pt x="35" y="89"/>
                  </a:cubicBezTo>
                  <a:cubicBezTo>
                    <a:pt x="33" y="89"/>
                    <a:pt x="33" y="89"/>
                    <a:pt x="33" y="89"/>
                  </a:cubicBezTo>
                  <a:cubicBezTo>
                    <a:pt x="30" y="88"/>
                    <a:pt x="30" y="88"/>
                    <a:pt x="30" y="88"/>
                  </a:cubicBezTo>
                  <a:cubicBezTo>
                    <a:pt x="27" y="86"/>
                    <a:pt x="27" y="86"/>
                    <a:pt x="27" y="86"/>
                  </a:cubicBezTo>
                  <a:cubicBezTo>
                    <a:pt x="24" y="85"/>
                    <a:pt x="24" y="85"/>
                    <a:pt x="24" y="85"/>
                  </a:cubicBezTo>
                  <a:cubicBezTo>
                    <a:pt x="22" y="83"/>
                    <a:pt x="22" y="83"/>
                    <a:pt x="22" y="83"/>
                  </a:cubicBezTo>
                  <a:cubicBezTo>
                    <a:pt x="19" y="82"/>
                    <a:pt x="19" y="82"/>
                    <a:pt x="19" y="82"/>
                  </a:cubicBezTo>
                  <a:cubicBezTo>
                    <a:pt x="17" y="80"/>
                    <a:pt x="17" y="80"/>
                    <a:pt x="17" y="80"/>
                  </a:cubicBezTo>
                  <a:cubicBezTo>
                    <a:pt x="15" y="78"/>
                    <a:pt x="15" y="78"/>
                    <a:pt x="15" y="78"/>
                  </a:cubicBezTo>
                  <a:cubicBezTo>
                    <a:pt x="13" y="76"/>
                    <a:pt x="13" y="76"/>
                    <a:pt x="13" y="76"/>
                  </a:cubicBezTo>
                  <a:cubicBezTo>
                    <a:pt x="11" y="74"/>
                    <a:pt x="11" y="74"/>
                    <a:pt x="11" y="74"/>
                  </a:cubicBezTo>
                  <a:cubicBezTo>
                    <a:pt x="9" y="71"/>
                    <a:pt x="9" y="71"/>
                    <a:pt x="9" y="71"/>
                  </a:cubicBezTo>
                  <a:cubicBezTo>
                    <a:pt x="7" y="69"/>
                    <a:pt x="7" y="69"/>
                    <a:pt x="7" y="69"/>
                  </a:cubicBezTo>
                  <a:cubicBezTo>
                    <a:pt x="6" y="66"/>
                    <a:pt x="6" y="66"/>
                    <a:pt x="6" y="66"/>
                  </a:cubicBezTo>
                  <a:cubicBezTo>
                    <a:pt x="4" y="64"/>
                    <a:pt x="4" y="64"/>
                    <a:pt x="4" y="64"/>
                  </a:cubicBezTo>
                  <a:cubicBezTo>
                    <a:pt x="3" y="61"/>
                    <a:pt x="3" y="61"/>
                    <a:pt x="3" y="61"/>
                  </a:cubicBezTo>
                  <a:cubicBezTo>
                    <a:pt x="2" y="59"/>
                    <a:pt x="2" y="59"/>
                    <a:pt x="2" y="59"/>
                  </a:cubicBezTo>
                  <a:cubicBezTo>
                    <a:pt x="2" y="58"/>
                    <a:pt x="2" y="58"/>
                    <a:pt x="2" y="58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1" y="34"/>
                    <a:pt x="1" y="34"/>
                    <a:pt x="1" y="34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7" y="8"/>
                    <a:pt x="22" y="5"/>
                    <a:pt x="28" y="3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4" y="0"/>
                    <a:pt x="46" y="0"/>
                    <a:pt x="48" y="0"/>
                  </a:cubicBezTo>
                  <a:cubicBezTo>
                    <a:pt x="54" y="1"/>
                    <a:pt x="60" y="3"/>
                    <a:pt x="67" y="7"/>
                  </a:cubicBezTo>
                  <a:cubicBezTo>
                    <a:pt x="72" y="10"/>
                    <a:pt x="77" y="15"/>
                    <a:pt x="82" y="22"/>
                  </a:cubicBezTo>
                  <a:cubicBezTo>
                    <a:pt x="84" y="26"/>
                    <a:pt x="86" y="31"/>
                    <a:pt x="88" y="36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90" y="43"/>
                    <a:pt x="89" y="50"/>
                    <a:pt x="88" y="60"/>
                  </a:cubicBezTo>
                  <a:cubicBezTo>
                    <a:pt x="87" y="64"/>
                    <a:pt x="83" y="70"/>
                    <a:pt x="78" y="77"/>
                  </a:cubicBezTo>
                  <a:cubicBezTo>
                    <a:pt x="75" y="81"/>
                    <a:pt x="70" y="84"/>
                    <a:pt x="64" y="87"/>
                  </a:cubicBezTo>
                  <a:cubicBezTo>
                    <a:pt x="64" y="87"/>
                    <a:pt x="64" y="87"/>
                    <a:pt x="64" y="87"/>
                  </a:cubicBezTo>
                  <a:cubicBezTo>
                    <a:pt x="63" y="87"/>
                    <a:pt x="63" y="87"/>
                    <a:pt x="63" y="87"/>
                  </a:cubicBezTo>
                  <a:cubicBezTo>
                    <a:pt x="63" y="87"/>
                    <a:pt x="63" y="87"/>
                    <a:pt x="63" y="87"/>
                  </a:cubicBezTo>
                  <a:cubicBezTo>
                    <a:pt x="63" y="87"/>
                    <a:pt x="63" y="87"/>
                    <a:pt x="63" y="87"/>
                  </a:cubicBezTo>
                  <a:cubicBezTo>
                    <a:pt x="62" y="88"/>
                    <a:pt x="62" y="88"/>
                    <a:pt x="62" y="88"/>
                  </a:cubicBezTo>
                  <a:cubicBezTo>
                    <a:pt x="61" y="88"/>
                    <a:pt x="61" y="88"/>
                    <a:pt x="61" y="88"/>
                  </a:cubicBezTo>
                  <a:cubicBezTo>
                    <a:pt x="61" y="88"/>
                    <a:pt x="61" y="88"/>
                    <a:pt x="61" y="88"/>
                  </a:cubicBezTo>
                  <a:cubicBezTo>
                    <a:pt x="59" y="89"/>
                    <a:pt x="59" y="89"/>
                    <a:pt x="59" y="89"/>
                  </a:cubicBezTo>
                  <a:cubicBezTo>
                    <a:pt x="57" y="89"/>
                    <a:pt x="57" y="89"/>
                    <a:pt x="57" y="89"/>
                  </a:cubicBezTo>
                  <a:cubicBezTo>
                    <a:pt x="54" y="90"/>
                    <a:pt x="54" y="90"/>
                    <a:pt x="54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48" y="91"/>
                    <a:pt x="48" y="91"/>
                    <a:pt x="48" y="91"/>
                  </a:cubicBezTo>
                  <a:lnTo>
                    <a:pt x="44" y="91"/>
                  </a:lnTo>
                  <a:close/>
                </a:path>
              </a:pathLst>
            </a:custGeom>
            <a:solidFill>
              <a:srgbClr val="DFDAC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20" name="文本框 119"/>
          <p:cNvSpPr txBox="1"/>
          <p:nvPr/>
        </p:nvSpPr>
        <p:spPr>
          <a:xfrm>
            <a:off x="4891928" y="2349365"/>
            <a:ext cx="341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1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1" name="文本框 120"/>
          <p:cNvSpPr txBox="1"/>
          <p:nvPr/>
        </p:nvSpPr>
        <p:spPr>
          <a:xfrm>
            <a:off x="5605906" y="2985599"/>
            <a:ext cx="3914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2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2" name="文本框 121"/>
          <p:cNvSpPr txBox="1"/>
          <p:nvPr/>
        </p:nvSpPr>
        <p:spPr>
          <a:xfrm>
            <a:off x="6952552" y="2425445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3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7" name="文本框 176"/>
          <p:cNvSpPr txBox="1"/>
          <p:nvPr/>
        </p:nvSpPr>
        <p:spPr>
          <a:xfrm>
            <a:off x="7028591" y="3015155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4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703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3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7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8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33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1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12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 p14:presetBounceEnd="33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5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16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 p14:presetBounceEnd="33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9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20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652</Words>
  <Application>Microsoft Office PowerPoint</Application>
  <PresentationFormat>自定义</PresentationFormat>
  <Paragraphs>154</Paragraphs>
  <Slides>11</Slides>
  <Notes>10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哎呀小小草</dc:title>
  <dc:subject>哎呀小小草</dc:subject>
  <dc:creator>哎呀小小草</dc:creator>
  <cp:keywords>https://800sucai.taobao.com</cp:keywords>
  <dc:description>https://800sucai.taobao.com</dc:description>
  <cp:lastModifiedBy>Administrator</cp:lastModifiedBy>
  <cp:revision>20</cp:revision>
  <dcterms:created xsi:type="dcterms:W3CDTF">2015-10-04T13:48:00Z</dcterms:created>
  <dcterms:modified xsi:type="dcterms:W3CDTF">2016-09-09T04:29:53Z</dcterms:modified>
  <cp:category>https://800sucai.taobao.com</cp:category>
</cp:coreProperties>
</file>