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-1152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0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601A8-B675-498B-B90D-72CE9C650195}" type="datetimeFigureOut">
              <a:rPr lang="zh-CN" altLang="en-US" smtClean="0"/>
              <a:t>2016/9/9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AFFAB-E424-4B4F-AEAB-DD69169F44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0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396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331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88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510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5845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0690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353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468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816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781472-9462-4248-9558-9812B202111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48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任意多边形 7"/>
          <p:cNvSpPr/>
          <p:nvPr userDrawn="1"/>
        </p:nvSpPr>
        <p:spPr>
          <a:xfrm>
            <a:off x="10259778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17299" y="6538912"/>
            <a:ext cx="650875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955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C99BBEB-F112-4553-B8E2-F68FFD66CC9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62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06AE46-B7E3-4C5A-856E-AAA8855B5C3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58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8E8619-6774-4FF6-8973-8CAD6C70A80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78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7DA4FB-9841-42F2-A7C9-44A27BB12F4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12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57ED6A-566D-47C4-8322-BC1C785388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53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0B63D9-37BE-4755-8807-7B5BF9963B7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38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E5C3A6-0B07-4033-90AE-17A278AE32B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04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854F46-C76C-4310-91F5-85295BFA8EE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419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2BF04-B3FB-4FD1-98F6-DFD1E68BE8B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50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1E0473-697F-4C53-9954-B1D51EA06F1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5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27FBCD-4033-4C07-92F3-C0AD40B874B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2016/9/9 Friday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85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立体直角弯曲箭头四分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3985635" y="1968050"/>
            <a:ext cx="4436762" cy="3682224"/>
            <a:chOff x="2554288" y="487363"/>
            <a:chExt cx="7085013" cy="5880101"/>
          </a:xfrm>
        </p:grpSpPr>
        <p:sp>
          <p:nvSpPr>
            <p:cNvPr id="109" name="Freeform 5"/>
            <p:cNvSpPr>
              <a:spLocks/>
            </p:cNvSpPr>
            <p:nvPr/>
          </p:nvSpPr>
          <p:spPr bwMode="auto">
            <a:xfrm>
              <a:off x="8924926" y="558801"/>
              <a:ext cx="714375" cy="987425"/>
            </a:xfrm>
            <a:custGeom>
              <a:avLst/>
              <a:gdLst>
                <a:gd name="T0" fmla="*/ 0 w 450"/>
                <a:gd name="T1" fmla="*/ 400 h 622"/>
                <a:gd name="T2" fmla="*/ 50 w 450"/>
                <a:gd name="T3" fmla="*/ 0 h 622"/>
                <a:gd name="T4" fmla="*/ 50 w 450"/>
                <a:gd name="T5" fmla="*/ 0 h 622"/>
                <a:gd name="T6" fmla="*/ 450 w 450"/>
                <a:gd name="T7" fmla="*/ 265 h 622"/>
                <a:gd name="T8" fmla="*/ 407 w 450"/>
                <a:gd name="T9" fmla="*/ 622 h 622"/>
                <a:gd name="T10" fmla="*/ 0 w 450"/>
                <a:gd name="T11" fmla="*/ 40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0" h="622">
                  <a:moveTo>
                    <a:pt x="0" y="400"/>
                  </a:moveTo>
                  <a:lnTo>
                    <a:pt x="50" y="0"/>
                  </a:lnTo>
                  <a:lnTo>
                    <a:pt x="50" y="0"/>
                  </a:lnTo>
                  <a:lnTo>
                    <a:pt x="450" y="265"/>
                  </a:lnTo>
                  <a:lnTo>
                    <a:pt x="407" y="622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3B4B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6"/>
            <p:cNvSpPr>
              <a:spLocks/>
            </p:cNvSpPr>
            <p:nvPr/>
          </p:nvSpPr>
          <p:spPr bwMode="auto">
            <a:xfrm>
              <a:off x="5938838" y="1193801"/>
              <a:ext cx="3632200" cy="4624388"/>
            </a:xfrm>
            <a:custGeom>
              <a:avLst/>
              <a:gdLst>
                <a:gd name="T0" fmla="*/ 967 w 967"/>
                <a:gd name="T1" fmla="*/ 94 h 1231"/>
                <a:gd name="T2" fmla="*/ 927 w 967"/>
                <a:gd name="T3" fmla="*/ 154 h 1231"/>
                <a:gd name="T4" fmla="*/ 785 w 967"/>
                <a:gd name="T5" fmla="*/ 83 h 1231"/>
                <a:gd name="T6" fmla="*/ 43 w 967"/>
                <a:gd name="T7" fmla="*/ 1225 h 1231"/>
                <a:gd name="T8" fmla="*/ 0 w 967"/>
                <a:gd name="T9" fmla="*/ 1231 h 1231"/>
                <a:gd name="T10" fmla="*/ 795 w 967"/>
                <a:gd name="T11" fmla="*/ 0 h 1231"/>
                <a:gd name="T12" fmla="*/ 967 w 967"/>
                <a:gd name="T13" fmla="*/ 94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7" h="1231">
                  <a:moveTo>
                    <a:pt x="967" y="94"/>
                  </a:moveTo>
                  <a:cubicBezTo>
                    <a:pt x="927" y="154"/>
                    <a:pt x="927" y="154"/>
                    <a:pt x="927" y="154"/>
                  </a:cubicBezTo>
                  <a:cubicBezTo>
                    <a:pt x="785" y="83"/>
                    <a:pt x="785" y="83"/>
                    <a:pt x="785" y="83"/>
                  </a:cubicBezTo>
                  <a:cubicBezTo>
                    <a:pt x="778" y="94"/>
                    <a:pt x="177" y="1020"/>
                    <a:pt x="43" y="1225"/>
                  </a:cubicBezTo>
                  <a:cubicBezTo>
                    <a:pt x="0" y="1231"/>
                    <a:pt x="0" y="1231"/>
                    <a:pt x="0" y="1231"/>
                  </a:cubicBezTo>
                  <a:cubicBezTo>
                    <a:pt x="795" y="0"/>
                    <a:pt x="795" y="0"/>
                    <a:pt x="795" y="0"/>
                  </a:cubicBezTo>
                  <a:lnTo>
                    <a:pt x="967" y="94"/>
                  </a:lnTo>
                  <a:close/>
                </a:path>
              </a:pathLst>
            </a:custGeom>
            <a:solidFill>
              <a:srgbClr val="303E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7"/>
            <p:cNvSpPr>
              <a:spLocks/>
            </p:cNvSpPr>
            <p:nvPr/>
          </p:nvSpPr>
          <p:spPr bwMode="auto">
            <a:xfrm>
              <a:off x="5859463" y="487363"/>
              <a:ext cx="3140075" cy="4775200"/>
            </a:xfrm>
            <a:custGeom>
              <a:avLst/>
              <a:gdLst>
                <a:gd name="T0" fmla="*/ 1905 w 1978"/>
                <a:gd name="T1" fmla="*/ 0 h 3008"/>
                <a:gd name="T2" fmla="*/ 1978 w 1978"/>
                <a:gd name="T3" fmla="*/ 47 h 3008"/>
                <a:gd name="T4" fmla="*/ 95 w 1978"/>
                <a:gd name="T5" fmla="*/ 3001 h 3008"/>
                <a:gd name="T6" fmla="*/ 0 w 1978"/>
                <a:gd name="T7" fmla="*/ 3008 h 3008"/>
                <a:gd name="T8" fmla="*/ 1905 w 1978"/>
                <a:gd name="T9" fmla="*/ 0 h 3008"/>
                <a:gd name="T10" fmla="*/ 1905 w 1978"/>
                <a:gd name="T11" fmla="*/ 0 h 3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78" h="3008">
                  <a:moveTo>
                    <a:pt x="1905" y="0"/>
                  </a:moveTo>
                  <a:lnTo>
                    <a:pt x="1978" y="47"/>
                  </a:lnTo>
                  <a:lnTo>
                    <a:pt x="95" y="3001"/>
                  </a:lnTo>
                  <a:lnTo>
                    <a:pt x="0" y="3008"/>
                  </a:lnTo>
                  <a:lnTo>
                    <a:pt x="1905" y="0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63625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8"/>
            <p:cNvSpPr>
              <a:spLocks/>
            </p:cNvSpPr>
            <p:nvPr/>
          </p:nvSpPr>
          <p:spPr bwMode="auto">
            <a:xfrm>
              <a:off x="2928938" y="558801"/>
              <a:ext cx="6075363" cy="5338763"/>
            </a:xfrm>
            <a:custGeom>
              <a:avLst/>
              <a:gdLst>
                <a:gd name="T0" fmla="*/ 1617 w 1617"/>
                <a:gd name="T1" fmla="*/ 0 h 1421"/>
                <a:gd name="T2" fmla="*/ 787 w 1617"/>
                <a:gd name="T3" fmla="*/ 1300 h 1421"/>
                <a:gd name="T4" fmla="*/ 287 w 1617"/>
                <a:gd name="T5" fmla="*/ 885 h 1421"/>
                <a:gd name="T6" fmla="*/ 0 w 1617"/>
                <a:gd name="T7" fmla="*/ 1381 h 1421"/>
                <a:gd name="T8" fmla="*/ 34 w 1617"/>
                <a:gd name="T9" fmla="*/ 1421 h 1421"/>
                <a:gd name="T10" fmla="*/ 296 w 1617"/>
                <a:gd name="T11" fmla="*/ 973 h 1421"/>
                <a:gd name="T12" fmla="*/ 801 w 1617"/>
                <a:gd name="T13" fmla="*/ 1400 h 1421"/>
                <a:gd name="T14" fmla="*/ 1597 w 1617"/>
                <a:gd name="T15" fmla="*/ 167 h 1421"/>
                <a:gd name="T16" fmla="*/ 1617 w 1617"/>
                <a:gd name="T17" fmla="*/ 0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17" h="1421">
                  <a:moveTo>
                    <a:pt x="1617" y="0"/>
                  </a:moveTo>
                  <a:cubicBezTo>
                    <a:pt x="1617" y="0"/>
                    <a:pt x="828" y="1236"/>
                    <a:pt x="787" y="1300"/>
                  </a:cubicBezTo>
                  <a:cubicBezTo>
                    <a:pt x="784" y="1298"/>
                    <a:pt x="287" y="885"/>
                    <a:pt x="287" y="885"/>
                  </a:cubicBezTo>
                  <a:cubicBezTo>
                    <a:pt x="0" y="1381"/>
                    <a:pt x="0" y="1381"/>
                    <a:pt x="0" y="1381"/>
                  </a:cubicBezTo>
                  <a:cubicBezTo>
                    <a:pt x="34" y="1421"/>
                    <a:pt x="34" y="1421"/>
                    <a:pt x="34" y="1421"/>
                  </a:cubicBezTo>
                  <a:cubicBezTo>
                    <a:pt x="296" y="973"/>
                    <a:pt x="296" y="973"/>
                    <a:pt x="296" y="973"/>
                  </a:cubicBezTo>
                  <a:cubicBezTo>
                    <a:pt x="801" y="1400"/>
                    <a:pt x="801" y="1400"/>
                    <a:pt x="801" y="1400"/>
                  </a:cubicBezTo>
                  <a:cubicBezTo>
                    <a:pt x="1597" y="167"/>
                    <a:pt x="1597" y="167"/>
                    <a:pt x="1597" y="167"/>
                  </a:cubicBezTo>
                  <a:cubicBezTo>
                    <a:pt x="1597" y="167"/>
                    <a:pt x="1609" y="83"/>
                    <a:pt x="161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9"/>
            <p:cNvSpPr>
              <a:spLocks/>
            </p:cNvSpPr>
            <p:nvPr/>
          </p:nvSpPr>
          <p:spPr bwMode="auto">
            <a:xfrm>
              <a:off x="2978151" y="723901"/>
              <a:ext cx="5965825" cy="5102225"/>
            </a:xfrm>
            <a:custGeom>
              <a:avLst/>
              <a:gdLst>
                <a:gd name="T0" fmla="*/ 0 w 1588"/>
                <a:gd name="T1" fmla="*/ 1335 h 1358"/>
                <a:gd name="T2" fmla="*/ 277 w 1588"/>
                <a:gd name="T3" fmla="*/ 858 h 1358"/>
                <a:gd name="T4" fmla="*/ 767 w 1588"/>
                <a:gd name="T5" fmla="*/ 1265 h 1358"/>
                <a:gd name="T6" fmla="*/ 777 w 1588"/>
                <a:gd name="T7" fmla="*/ 1272 h 1358"/>
                <a:gd name="T8" fmla="*/ 783 w 1588"/>
                <a:gd name="T9" fmla="*/ 1262 h 1358"/>
                <a:gd name="T10" fmla="*/ 1588 w 1588"/>
                <a:gd name="T11" fmla="*/ 0 h 1358"/>
                <a:gd name="T12" fmla="*/ 1574 w 1588"/>
                <a:gd name="T13" fmla="*/ 119 h 1358"/>
                <a:gd name="T14" fmla="*/ 786 w 1588"/>
                <a:gd name="T15" fmla="*/ 1340 h 1358"/>
                <a:gd name="T16" fmla="*/ 281 w 1588"/>
                <a:gd name="T17" fmla="*/ 912 h 1358"/>
                <a:gd name="T18" fmla="*/ 19 w 1588"/>
                <a:gd name="T19" fmla="*/ 1358 h 1358"/>
                <a:gd name="T20" fmla="*/ 0 w 1588"/>
                <a:gd name="T21" fmla="*/ 1335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8" h="1358">
                  <a:moveTo>
                    <a:pt x="0" y="1335"/>
                  </a:moveTo>
                  <a:cubicBezTo>
                    <a:pt x="277" y="858"/>
                    <a:pt x="277" y="858"/>
                    <a:pt x="277" y="858"/>
                  </a:cubicBezTo>
                  <a:cubicBezTo>
                    <a:pt x="349" y="917"/>
                    <a:pt x="764" y="1262"/>
                    <a:pt x="767" y="1265"/>
                  </a:cubicBezTo>
                  <a:cubicBezTo>
                    <a:pt x="777" y="1272"/>
                    <a:pt x="777" y="1272"/>
                    <a:pt x="777" y="1272"/>
                  </a:cubicBezTo>
                  <a:cubicBezTo>
                    <a:pt x="783" y="1262"/>
                    <a:pt x="783" y="1262"/>
                    <a:pt x="783" y="1262"/>
                  </a:cubicBezTo>
                  <a:cubicBezTo>
                    <a:pt x="820" y="1205"/>
                    <a:pt x="1455" y="209"/>
                    <a:pt x="1588" y="0"/>
                  </a:cubicBezTo>
                  <a:cubicBezTo>
                    <a:pt x="1582" y="58"/>
                    <a:pt x="1575" y="108"/>
                    <a:pt x="1574" y="119"/>
                  </a:cubicBezTo>
                  <a:cubicBezTo>
                    <a:pt x="786" y="1340"/>
                    <a:pt x="786" y="1340"/>
                    <a:pt x="786" y="1340"/>
                  </a:cubicBezTo>
                  <a:cubicBezTo>
                    <a:pt x="281" y="912"/>
                    <a:pt x="281" y="912"/>
                    <a:pt x="281" y="912"/>
                  </a:cubicBezTo>
                  <a:cubicBezTo>
                    <a:pt x="19" y="1358"/>
                    <a:pt x="19" y="1358"/>
                    <a:pt x="19" y="1358"/>
                  </a:cubicBezTo>
                  <a:lnTo>
                    <a:pt x="0" y="1335"/>
                  </a:lnTo>
                  <a:close/>
                </a:path>
              </a:pathLst>
            </a:custGeom>
            <a:solidFill>
              <a:srgbClr val="6270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10"/>
            <p:cNvSpPr>
              <a:spLocks/>
            </p:cNvSpPr>
            <p:nvPr/>
          </p:nvSpPr>
          <p:spPr bwMode="auto">
            <a:xfrm>
              <a:off x="2741613" y="487363"/>
              <a:ext cx="6142038" cy="5176838"/>
            </a:xfrm>
            <a:custGeom>
              <a:avLst/>
              <a:gdLst>
                <a:gd name="T0" fmla="*/ 1501 w 1635"/>
                <a:gd name="T1" fmla="*/ 81 h 1378"/>
                <a:gd name="T2" fmla="*/ 1635 w 1635"/>
                <a:gd name="T3" fmla="*/ 0 h 1378"/>
                <a:gd name="T4" fmla="*/ 830 w 1635"/>
                <a:gd name="T5" fmla="*/ 1271 h 1378"/>
                <a:gd name="T6" fmla="*/ 331 w 1635"/>
                <a:gd name="T7" fmla="*/ 862 h 1378"/>
                <a:gd name="T8" fmla="*/ 33 w 1635"/>
                <a:gd name="T9" fmla="*/ 1378 h 1378"/>
                <a:gd name="T10" fmla="*/ 0 w 1635"/>
                <a:gd name="T11" fmla="*/ 1339 h 1378"/>
                <a:gd name="T12" fmla="*/ 321 w 1635"/>
                <a:gd name="T13" fmla="*/ 776 h 1378"/>
                <a:gd name="T14" fmla="*/ 816 w 1635"/>
                <a:gd name="T15" fmla="*/ 1172 h 1378"/>
                <a:gd name="T16" fmla="*/ 1501 w 1635"/>
                <a:gd name="T17" fmla="*/ 81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5" h="1378">
                  <a:moveTo>
                    <a:pt x="1501" y="81"/>
                  </a:moveTo>
                  <a:cubicBezTo>
                    <a:pt x="1635" y="0"/>
                    <a:pt x="1635" y="0"/>
                    <a:pt x="1635" y="0"/>
                  </a:cubicBezTo>
                  <a:cubicBezTo>
                    <a:pt x="830" y="1271"/>
                    <a:pt x="830" y="1271"/>
                    <a:pt x="830" y="1271"/>
                  </a:cubicBezTo>
                  <a:cubicBezTo>
                    <a:pt x="322" y="854"/>
                    <a:pt x="405" y="923"/>
                    <a:pt x="331" y="862"/>
                  </a:cubicBezTo>
                  <a:cubicBezTo>
                    <a:pt x="33" y="1378"/>
                    <a:pt x="33" y="1378"/>
                    <a:pt x="33" y="1378"/>
                  </a:cubicBezTo>
                  <a:cubicBezTo>
                    <a:pt x="0" y="1339"/>
                    <a:pt x="0" y="1339"/>
                    <a:pt x="0" y="1339"/>
                  </a:cubicBezTo>
                  <a:cubicBezTo>
                    <a:pt x="17" y="1308"/>
                    <a:pt x="314" y="787"/>
                    <a:pt x="321" y="776"/>
                  </a:cubicBezTo>
                  <a:cubicBezTo>
                    <a:pt x="816" y="1172"/>
                    <a:pt x="816" y="1172"/>
                    <a:pt x="816" y="1172"/>
                  </a:cubicBezTo>
                  <a:lnTo>
                    <a:pt x="1501" y="8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11"/>
            <p:cNvSpPr>
              <a:spLocks/>
            </p:cNvSpPr>
            <p:nvPr/>
          </p:nvSpPr>
          <p:spPr bwMode="auto">
            <a:xfrm>
              <a:off x="2790826" y="611188"/>
              <a:ext cx="5969000" cy="4984750"/>
            </a:xfrm>
            <a:custGeom>
              <a:avLst/>
              <a:gdLst>
                <a:gd name="T0" fmla="*/ 0 w 1589"/>
                <a:gd name="T1" fmla="*/ 1305 h 1327"/>
                <a:gd name="T2" fmla="*/ 311 w 1589"/>
                <a:gd name="T3" fmla="*/ 759 h 1327"/>
                <a:gd name="T4" fmla="*/ 806 w 1589"/>
                <a:gd name="T5" fmla="*/ 1155 h 1327"/>
                <a:gd name="T6" fmla="*/ 1495 w 1589"/>
                <a:gd name="T7" fmla="*/ 56 h 1327"/>
                <a:gd name="T8" fmla="*/ 1589 w 1589"/>
                <a:gd name="T9" fmla="*/ 0 h 1327"/>
                <a:gd name="T10" fmla="*/ 814 w 1589"/>
                <a:gd name="T11" fmla="*/ 1222 h 1327"/>
                <a:gd name="T12" fmla="*/ 608 w 1589"/>
                <a:gd name="T13" fmla="*/ 1053 h 1327"/>
                <a:gd name="T14" fmla="*/ 347 w 1589"/>
                <a:gd name="T15" fmla="*/ 838 h 1327"/>
                <a:gd name="T16" fmla="*/ 315 w 1589"/>
                <a:gd name="T17" fmla="*/ 812 h 1327"/>
                <a:gd name="T18" fmla="*/ 18 w 1589"/>
                <a:gd name="T19" fmla="*/ 1327 h 1327"/>
                <a:gd name="T20" fmla="*/ 0 w 1589"/>
                <a:gd name="T21" fmla="*/ 1305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89" h="1327">
                  <a:moveTo>
                    <a:pt x="0" y="1305"/>
                  </a:moveTo>
                  <a:cubicBezTo>
                    <a:pt x="35" y="1242"/>
                    <a:pt x="270" y="831"/>
                    <a:pt x="311" y="759"/>
                  </a:cubicBezTo>
                  <a:cubicBezTo>
                    <a:pt x="806" y="1155"/>
                    <a:pt x="806" y="1155"/>
                    <a:pt x="806" y="1155"/>
                  </a:cubicBezTo>
                  <a:cubicBezTo>
                    <a:pt x="1495" y="56"/>
                    <a:pt x="1495" y="56"/>
                    <a:pt x="1495" y="56"/>
                  </a:cubicBezTo>
                  <a:cubicBezTo>
                    <a:pt x="1589" y="0"/>
                    <a:pt x="1589" y="0"/>
                    <a:pt x="1589" y="0"/>
                  </a:cubicBezTo>
                  <a:cubicBezTo>
                    <a:pt x="814" y="1222"/>
                    <a:pt x="814" y="1222"/>
                    <a:pt x="814" y="1222"/>
                  </a:cubicBezTo>
                  <a:cubicBezTo>
                    <a:pt x="608" y="1053"/>
                    <a:pt x="608" y="1053"/>
                    <a:pt x="608" y="1053"/>
                  </a:cubicBezTo>
                  <a:cubicBezTo>
                    <a:pt x="380" y="865"/>
                    <a:pt x="380" y="865"/>
                    <a:pt x="347" y="838"/>
                  </a:cubicBezTo>
                  <a:cubicBezTo>
                    <a:pt x="315" y="812"/>
                    <a:pt x="315" y="812"/>
                    <a:pt x="315" y="812"/>
                  </a:cubicBezTo>
                  <a:cubicBezTo>
                    <a:pt x="18" y="1327"/>
                    <a:pt x="18" y="1327"/>
                    <a:pt x="18" y="1327"/>
                  </a:cubicBezTo>
                  <a:lnTo>
                    <a:pt x="0" y="1305"/>
                  </a:lnTo>
                  <a:close/>
                </a:path>
              </a:pathLst>
            </a:custGeom>
            <a:solidFill>
              <a:srgbClr val="B5B4A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12"/>
            <p:cNvSpPr>
              <a:spLocks/>
            </p:cNvSpPr>
            <p:nvPr/>
          </p:nvSpPr>
          <p:spPr bwMode="auto">
            <a:xfrm>
              <a:off x="5780088" y="938213"/>
              <a:ext cx="2468563" cy="3775075"/>
            </a:xfrm>
            <a:custGeom>
              <a:avLst/>
              <a:gdLst>
                <a:gd name="T0" fmla="*/ 1555 w 1555"/>
                <a:gd name="T1" fmla="*/ 38 h 2378"/>
                <a:gd name="T2" fmla="*/ 1482 w 1555"/>
                <a:gd name="T3" fmla="*/ 0 h 2378"/>
                <a:gd name="T4" fmla="*/ 0 w 1555"/>
                <a:gd name="T5" fmla="*/ 2378 h 2378"/>
                <a:gd name="T6" fmla="*/ 88 w 1555"/>
                <a:gd name="T7" fmla="*/ 2376 h 2378"/>
                <a:gd name="T8" fmla="*/ 1555 w 1555"/>
                <a:gd name="T9" fmla="*/ 38 h 2378"/>
                <a:gd name="T10" fmla="*/ 1555 w 1555"/>
                <a:gd name="T11" fmla="*/ 38 h 2378"/>
                <a:gd name="T12" fmla="*/ 1555 w 1555"/>
                <a:gd name="T13" fmla="*/ 38 h 2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55" h="2378">
                  <a:moveTo>
                    <a:pt x="1555" y="38"/>
                  </a:moveTo>
                  <a:lnTo>
                    <a:pt x="1482" y="0"/>
                  </a:lnTo>
                  <a:lnTo>
                    <a:pt x="0" y="2378"/>
                  </a:lnTo>
                  <a:lnTo>
                    <a:pt x="88" y="2376"/>
                  </a:lnTo>
                  <a:lnTo>
                    <a:pt x="1555" y="38"/>
                  </a:lnTo>
                  <a:lnTo>
                    <a:pt x="1555" y="38"/>
                  </a:lnTo>
                  <a:lnTo>
                    <a:pt x="1555" y="38"/>
                  </a:lnTo>
                  <a:close/>
                </a:path>
              </a:pathLst>
            </a:custGeom>
            <a:solidFill>
              <a:srgbClr val="0E7B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13"/>
            <p:cNvSpPr>
              <a:spLocks/>
            </p:cNvSpPr>
            <p:nvPr/>
          </p:nvSpPr>
          <p:spPr bwMode="auto">
            <a:xfrm>
              <a:off x="3124201" y="1504951"/>
              <a:ext cx="5762625" cy="4862513"/>
            </a:xfrm>
            <a:custGeom>
              <a:avLst/>
              <a:gdLst>
                <a:gd name="T0" fmla="*/ 1534 w 1534"/>
                <a:gd name="T1" fmla="*/ 0 h 1294"/>
                <a:gd name="T2" fmla="*/ 1440 w 1534"/>
                <a:gd name="T3" fmla="*/ 771 h 1294"/>
                <a:gd name="T4" fmla="*/ 1233 w 1534"/>
                <a:gd name="T5" fmla="*/ 596 h 1294"/>
                <a:gd name="T6" fmla="*/ 773 w 1534"/>
                <a:gd name="T7" fmla="*/ 1294 h 1294"/>
                <a:gd name="T8" fmla="*/ 260 w 1534"/>
                <a:gd name="T9" fmla="*/ 853 h 1294"/>
                <a:gd name="T10" fmla="*/ 37 w 1534"/>
                <a:gd name="T11" fmla="*/ 1229 h 1294"/>
                <a:gd name="T12" fmla="*/ 0 w 1534"/>
                <a:gd name="T13" fmla="*/ 1191 h 1294"/>
                <a:gd name="T14" fmla="*/ 251 w 1534"/>
                <a:gd name="T15" fmla="*/ 764 h 1294"/>
                <a:gd name="T16" fmla="*/ 756 w 1534"/>
                <a:gd name="T17" fmla="*/ 1197 h 1294"/>
                <a:gd name="T18" fmla="*/ 757 w 1534"/>
                <a:gd name="T19" fmla="*/ 1197 h 1294"/>
                <a:gd name="T20" fmla="*/ 758 w 1534"/>
                <a:gd name="T21" fmla="*/ 1196 h 1294"/>
                <a:gd name="T22" fmla="*/ 1534 w 1534"/>
                <a:gd name="T23" fmla="*/ 0 h 1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34" h="1294">
                  <a:moveTo>
                    <a:pt x="1534" y="0"/>
                  </a:moveTo>
                  <a:cubicBezTo>
                    <a:pt x="1440" y="771"/>
                    <a:pt x="1440" y="771"/>
                    <a:pt x="1440" y="771"/>
                  </a:cubicBezTo>
                  <a:cubicBezTo>
                    <a:pt x="1233" y="596"/>
                    <a:pt x="1233" y="596"/>
                    <a:pt x="1233" y="596"/>
                  </a:cubicBezTo>
                  <a:cubicBezTo>
                    <a:pt x="773" y="1294"/>
                    <a:pt x="773" y="1294"/>
                    <a:pt x="773" y="1294"/>
                  </a:cubicBezTo>
                  <a:cubicBezTo>
                    <a:pt x="773" y="1294"/>
                    <a:pt x="415" y="988"/>
                    <a:pt x="260" y="853"/>
                  </a:cubicBezTo>
                  <a:cubicBezTo>
                    <a:pt x="37" y="1229"/>
                    <a:pt x="37" y="1229"/>
                    <a:pt x="37" y="1229"/>
                  </a:cubicBezTo>
                  <a:cubicBezTo>
                    <a:pt x="0" y="1191"/>
                    <a:pt x="0" y="1191"/>
                    <a:pt x="0" y="1191"/>
                  </a:cubicBezTo>
                  <a:cubicBezTo>
                    <a:pt x="0" y="1191"/>
                    <a:pt x="227" y="805"/>
                    <a:pt x="251" y="764"/>
                  </a:cubicBezTo>
                  <a:cubicBezTo>
                    <a:pt x="756" y="1197"/>
                    <a:pt x="756" y="1197"/>
                    <a:pt x="756" y="1197"/>
                  </a:cubicBezTo>
                  <a:cubicBezTo>
                    <a:pt x="757" y="1197"/>
                    <a:pt x="757" y="1197"/>
                    <a:pt x="757" y="1197"/>
                  </a:cubicBezTo>
                  <a:cubicBezTo>
                    <a:pt x="758" y="1196"/>
                    <a:pt x="758" y="1196"/>
                    <a:pt x="758" y="1196"/>
                  </a:cubicBezTo>
                  <a:cubicBezTo>
                    <a:pt x="765" y="1185"/>
                    <a:pt x="1534" y="0"/>
                    <a:pt x="153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14"/>
            <p:cNvSpPr>
              <a:spLocks/>
            </p:cNvSpPr>
            <p:nvPr/>
          </p:nvSpPr>
          <p:spPr bwMode="auto">
            <a:xfrm>
              <a:off x="3173413" y="1674813"/>
              <a:ext cx="5653088" cy="4632325"/>
            </a:xfrm>
            <a:custGeom>
              <a:avLst/>
              <a:gdLst>
                <a:gd name="T0" fmla="*/ 758 w 1505"/>
                <a:gd name="T1" fmla="*/ 1233 h 1233"/>
                <a:gd name="T2" fmla="*/ 255 w 1505"/>
                <a:gd name="T3" fmla="*/ 800 h 1233"/>
                <a:gd name="T4" fmla="*/ 245 w 1505"/>
                <a:gd name="T5" fmla="*/ 791 h 1233"/>
                <a:gd name="T6" fmla="*/ 22 w 1505"/>
                <a:gd name="T7" fmla="*/ 1166 h 1233"/>
                <a:gd name="T8" fmla="*/ 0 w 1505"/>
                <a:gd name="T9" fmla="*/ 1144 h 1233"/>
                <a:gd name="T10" fmla="*/ 240 w 1505"/>
                <a:gd name="T11" fmla="*/ 736 h 1233"/>
                <a:gd name="T12" fmla="*/ 744 w 1505"/>
                <a:gd name="T13" fmla="*/ 1167 h 1233"/>
                <a:gd name="T14" fmla="*/ 752 w 1505"/>
                <a:gd name="T15" fmla="*/ 1159 h 1233"/>
                <a:gd name="T16" fmla="*/ 754 w 1505"/>
                <a:gd name="T17" fmla="*/ 1157 h 1233"/>
                <a:gd name="T18" fmla="*/ 754 w 1505"/>
                <a:gd name="T19" fmla="*/ 1156 h 1233"/>
                <a:gd name="T20" fmla="*/ 1505 w 1505"/>
                <a:gd name="T21" fmla="*/ 0 h 1233"/>
                <a:gd name="T22" fmla="*/ 1419 w 1505"/>
                <a:gd name="T23" fmla="*/ 705 h 1233"/>
                <a:gd name="T24" fmla="*/ 1217 w 1505"/>
                <a:gd name="T25" fmla="*/ 535 h 1233"/>
                <a:gd name="T26" fmla="*/ 758 w 1505"/>
                <a:gd name="T27" fmla="*/ 1233 h 1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5" h="1233">
                  <a:moveTo>
                    <a:pt x="758" y="1233"/>
                  </a:moveTo>
                  <a:cubicBezTo>
                    <a:pt x="701" y="1184"/>
                    <a:pt x="394" y="921"/>
                    <a:pt x="255" y="800"/>
                  </a:cubicBezTo>
                  <a:cubicBezTo>
                    <a:pt x="245" y="791"/>
                    <a:pt x="245" y="791"/>
                    <a:pt x="245" y="791"/>
                  </a:cubicBezTo>
                  <a:cubicBezTo>
                    <a:pt x="22" y="1166"/>
                    <a:pt x="22" y="1166"/>
                    <a:pt x="22" y="1166"/>
                  </a:cubicBezTo>
                  <a:cubicBezTo>
                    <a:pt x="0" y="1144"/>
                    <a:pt x="0" y="1144"/>
                    <a:pt x="0" y="1144"/>
                  </a:cubicBezTo>
                  <a:cubicBezTo>
                    <a:pt x="29" y="1095"/>
                    <a:pt x="200" y="804"/>
                    <a:pt x="240" y="736"/>
                  </a:cubicBezTo>
                  <a:cubicBezTo>
                    <a:pt x="744" y="1167"/>
                    <a:pt x="744" y="1167"/>
                    <a:pt x="744" y="1167"/>
                  </a:cubicBezTo>
                  <a:cubicBezTo>
                    <a:pt x="752" y="1159"/>
                    <a:pt x="752" y="1159"/>
                    <a:pt x="752" y="1159"/>
                  </a:cubicBezTo>
                  <a:cubicBezTo>
                    <a:pt x="754" y="1157"/>
                    <a:pt x="754" y="1157"/>
                    <a:pt x="754" y="1157"/>
                  </a:cubicBezTo>
                  <a:cubicBezTo>
                    <a:pt x="754" y="1156"/>
                    <a:pt x="754" y="1156"/>
                    <a:pt x="754" y="1156"/>
                  </a:cubicBezTo>
                  <a:cubicBezTo>
                    <a:pt x="772" y="1128"/>
                    <a:pt x="1371" y="206"/>
                    <a:pt x="1505" y="0"/>
                  </a:cubicBezTo>
                  <a:cubicBezTo>
                    <a:pt x="1419" y="705"/>
                    <a:pt x="1419" y="705"/>
                    <a:pt x="1419" y="705"/>
                  </a:cubicBezTo>
                  <a:cubicBezTo>
                    <a:pt x="1217" y="535"/>
                    <a:pt x="1217" y="535"/>
                    <a:pt x="1217" y="535"/>
                  </a:cubicBezTo>
                  <a:lnTo>
                    <a:pt x="758" y="1233"/>
                  </a:lnTo>
                  <a:close/>
                </a:path>
              </a:pathLst>
            </a:custGeom>
            <a:solidFill>
              <a:srgbClr val="F9B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15"/>
            <p:cNvSpPr>
              <a:spLocks/>
            </p:cNvSpPr>
            <p:nvPr/>
          </p:nvSpPr>
          <p:spPr bwMode="auto">
            <a:xfrm>
              <a:off x="8534401" y="1504951"/>
              <a:ext cx="1003300" cy="2916238"/>
            </a:xfrm>
            <a:custGeom>
              <a:avLst/>
              <a:gdLst>
                <a:gd name="T0" fmla="*/ 222 w 632"/>
                <a:gd name="T1" fmla="*/ 0 h 1837"/>
                <a:gd name="T2" fmla="*/ 0 w 632"/>
                <a:gd name="T3" fmla="*/ 1825 h 1837"/>
                <a:gd name="T4" fmla="*/ 431 w 632"/>
                <a:gd name="T5" fmla="*/ 1837 h 1837"/>
                <a:gd name="T6" fmla="*/ 632 w 632"/>
                <a:gd name="T7" fmla="*/ 206 h 1837"/>
                <a:gd name="T8" fmla="*/ 222 w 632"/>
                <a:gd name="T9" fmla="*/ 0 h 1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2" h="1837">
                  <a:moveTo>
                    <a:pt x="222" y="0"/>
                  </a:moveTo>
                  <a:lnTo>
                    <a:pt x="0" y="1825"/>
                  </a:lnTo>
                  <a:lnTo>
                    <a:pt x="431" y="1837"/>
                  </a:lnTo>
                  <a:lnTo>
                    <a:pt x="632" y="206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B76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16"/>
            <p:cNvSpPr>
              <a:spLocks/>
            </p:cNvSpPr>
            <p:nvPr/>
          </p:nvSpPr>
          <p:spPr bwMode="auto">
            <a:xfrm>
              <a:off x="2678113" y="3241676"/>
              <a:ext cx="1471613" cy="2197100"/>
            </a:xfrm>
            <a:custGeom>
              <a:avLst/>
              <a:gdLst>
                <a:gd name="T0" fmla="*/ 338 w 392"/>
                <a:gd name="T1" fmla="*/ 43 h 585"/>
                <a:gd name="T2" fmla="*/ 392 w 392"/>
                <a:gd name="T3" fmla="*/ 48 h 585"/>
                <a:gd name="T4" fmla="*/ 333 w 392"/>
                <a:gd name="T5" fmla="*/ 0 h 585"/>
                <a:gd name="T6" fmla="*/ 331 w 392"/>
                <a:gd name="T7" fmla="*/ 1 h 585"/>
                <a:gd name="T8" fmla="*/ 0 w 392"/>
                <a:gd name="T9" fmla="*/ 585 h 585"/>
                <a:gd name="T10" fmla="*/ 1 w 392"/>
                <a:gd name="T11" fmla="*/ 585 h 585"/>
                <a:gd name="T12" fmla="*/ 29 w 392"/>
                <a:gd name="T13" fmla="*/ 583 h 585"/>
                <a:gd name="T14" fmla="*/ 338 w 392"/>
                <a:gd name="T15" fmla="*/ 43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2" h="585">
                  <a:moveTo>
                    <a:pt x="338" y="43"/>
                  </a:moveTo>
                  <a:cubicBezTo>
                    <a:pt x="392" y="48"/>
                    <a:pt x="392" y="48"/>
                    <a:pt x="392" y="48"/>
                  </a:cubicBezTo>
                  <a:cubicBezTo>
                    <a:pt x="392" y="48"/>
                    <a:pt x="333" y="0"/>
                    <a:pt x="333" y="0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118" y="377"/>
                    <a:pt x="0" y="585"/>
                    <a:pt x="0" y="585"/>
                  </a:cubicBezTo>
                  <a:cubicBezTo>
                    <a:pt x="1" y="585"/>
                    <a:pt x="1" y="585"/>
                    <a:pt x="1" y="585"/>
                  </a:cubicBezTo>
                  <a:cubicBezTo>
                    <a:pt x="29" y="583"/>
                    <a:pt x="29" y="583"/>
                    <a:pt x="29" y="583"/>
                  </a:cubicBezTo>
                  <a:cubicBezTo>
                    <a:pt x="357" y="10"/>
                    <a:pt x="328" y="59"/>
                    <a:pt x="338" y="43"/>
                  </a:cubicBezTo>
                  <a:close/>
                </a:path>
              </a:pathLst>
            </a:custGeom>
            <a:solidFill>
              <a:srgbClr val="0E7B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Freeform 17"/>
            <p:cNvSpPr>
              <a:spLocks/>
            </p:cNvSpPr>
            <p:nvPr/>
          </p:nvSpPr>
          <p:spPr bwMode="auto">
            <a:xfrm>
              <a:off x="3948113" y="3402013"/>
              <a:ext cx="1971675" cy="1489075"/>
            </a:xfrm>
            <a:custGeom>
              <a:avLst/>
              <a:gdLst>
                <a:gd name="T0" fmla="*/ 0 w 1242"/>
                <a:gd name="T1" fmla="*/ 0 h 938"/>
                <a:gd name="T2" fmla="*/ 127 w 1242"/>
                <a:gd name="T3" fmla="*/ 12 h 938"/>
                <a:gd name="T4" fmla="*/ 1154 w 1242"/>
                <a:gd name="T5" fmla="*/ 826 h 938"/>
                <a:gd name="T6" fmla="*/ 1242 w 1242"/>
                <a:gd name="T7" fmla="*/ 824 h 938"/>
                <a:gd name="T8" fmla="*/ 1242 w 1242"/>
                <a:gd name="T9" fmla="*/ 824 h 938"/>
                <a:gd name="T10" fmla="*/ 1171 w 1242"/>
                <a:gd name="T11" fmla="*/ 938 h 938"/>
                <a:gd name="T12" fmla="*/ 0 w 1242"/>
                <a:gd name="T13" fmla="*/ 0 h 938"/>
                <a:gd name="T14" fmla="*/ 0 w 1242"/>
                <a:gd name="T15" fmla="*/ 0 h 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2" h="938">
                  <a:moveTo>
                    <a:pt x="0" y="0"/>
                  </a:moveTo>
                  <a:lnTo>
                    <a:pt x="127" y="12"/>
                  </a:lnTo>
                  <a:lnTo>
                    <a:pt x="1154" y="826"/>
                  </a:lnTo>
                  <a:lnTo>
                    <a:pt x="1242" y="824"/>
                  </a:lnTo>
                  <a:lnTo>
                    <a:pt x="1242" y="824"/>
                  </a:lnTo>
                  <a:lnTo>
                    <a:pt x="1171" y="9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86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18"/>
            <p:cNvSpPr>
              <a:spLocks/>
            </p:cNvSpPr>
            <p:nvPr/>
          </p:nvSpPr>
          <p:spPr bwMode="auto">
            <a:xfrm>
              <a:off x="6029326" y="3744913"/>
              <a:ext cx="2235200" cy="2622550"/>
            </a:xfrm>
            <a:custGeom>
              <a:avLst/>
              <a:gdLst>
                <a:gd name="T0" fmla="*/ 460 w 595"/>
                <a:gd name="T1" fmla="*/ 0 h 698"/>
                <a:gd name="T2" fmla="*/ 593 w 595"/>
                <a:gd name="T3" fmla="*/ 113 h 698"/>
                <a:gd name="T4" fmla="*/ 595 w 595"/>
                <a:gd name="T5" fmla="*/ 114 h 698"/>
                <a:gd name="T6" fmla="*/ 230 w 595"/>
                <a:gd name="T7" fmla="*/ 652 h 698"/>
                <a:gd name="T8" fmla="*/ 0 w 595"/>
                <a:gd name="T9" fmla="*/ 698 h 698"/>
                <a:gd name="T10" fmla="*/ 460 w 595"/>
                <a:gd name="T11" fmla="*/ 0 h 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5" h="698">
                  <a:moveTo>
                    <a:pt x="460" y="0"/>
                  </a:moveTo>
                  <a:cubicBezTo>
                    <a:pt x="460" y="0"/>
                    <a:pt x="590" y="110"/>
                    <a:pt x="593" y="113"/>
                  </a:cubicBezTo>
                  <a:cubicBezTo>
                    <a:pt x="595" y="114"/>
                    <a:pt x="595" y="114"/>
                    <a:pt x="595" y="114"/>
                  </a:cubicBezTo>
                  <a:cubicBezTo>
                    <a:pt x="425" y="364"/>
                    <a:pt x="506" y="244"/>
                    <a:pt x="230" y="652"/>
                  </a:cubicBezTo>
                  <a:cubicBezTo>
                    <a:pt x="0" y="698"/>
                    <a:pt x="0" y="698"/>
                    <a:pt x="0" y="698"/>
                  </a:cubicBezTo>
                  <a:cubicBezTo>
                    <a:pt x="460" y="0"/>
                    <a:pt x="460" y="0"/>
                    <a:pt x="460" y="0"/>
                  </a:cubicBezTo>
                  <a:close/>
                </a:path>
              </a:pathLst>
            </a:custGeom>
            <a:solidFill>
              <a:srgbClr val="A64F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Freeform 19"/>
            <p:cNvSpPr>
              <a:spLocks/>
            </p:cNvSpPr>
            <p:nvPr/>
          </p:nvSpPr>
          <p:spPr bwMode="auto">
            <a:xfrm>
              <a:off x="4008438" y="3883026"/>
              <a:ext cx="2001838" cy="1558925"/>
            </a:xfrm>
            <a:custGeom>
              <a:avLst/>
              <a:gdLst>
                <a:gd name="T0" fmla="*/ 118 w 1261"/>
                <a:gd name="T1" fmla="*/ 7 h 982"/>
                <a:gd name="T2" fmla="*/ 0 w 1261"/>
                <a:gd name="T3" fmla="*/ 0 h 982"/>
                <a:gd name="T4" fmla="*/ 1041 w 1261"/>
                <a:gd name="T5" fmla="*/ 867 h 982"/>
                <a:gd name="T6" fmla="*/ 1043 w 1261"/>
                <a:gd name="T7" fmla="*/ 867 h 982"/>
                <a:gd name="T8" fmla="*/ 1048 w 1261"/>
                <a:gd name="T9" fmla="*/ 871 h 982"/>
                <a:gd name="T10" fmla="*/ 1183 w 1261"/>
                <a:gd name="T11" fmla="*/ 982 h 982"/>
                <a:gd name="T12" fmla="*/ 1225 w 1261"/>
                <a:gd name="T13" fmla="*/ 919 h 982"/>
                <a:gd name="T14" fmla="*/ 1261 w 1261"/>
                <a:gd name="T15" fmla="*/ 862 h 982"/>
                <a:gd name="T16" fmla="*/ 1166 w 1261"/>
                <a:gd name="T17" fmla="*/ 869 h 982"/>
                <a:gd name="T18" fmla="*/ 118 w 1261"/>
                <a:gd name="T19" fmla="*/ 7 h 982"/>
                <a:gd name="T20" fmla="*/ 118 w 1261"/>
                <a:gd name="T21" fmla="*/ 7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1" h="982">
                  <a:moveTo>
                    <a:pt x="118" y="7"/>
                  </a:moveTo>
                  <a:lnTo>
                    <a:pt x="0" y="0"/>
                  </a:lnTo>
                  <a:lnTo>
                    <a:pt x="1041" y="867"/>
                  </a:lnTo>
                  <a:lnTo>
                    <a:pt x="1043" y="867"/>
                  </a:lnTo>
                  <a:lnTo>
                    <a:pt x="1048" y="871"/>
                  </a:lnTo>
                  <a:lnTo>
                    <a:pt x="1183" y="982"/>
                  </a:lnTo>
                  <a:lnTo>
                    <a:pt x="1225" y="919"/>
                  </a:lnTo>
                  <a:lnTo>
                    <a:pt x="1261" y="862"/>
                  </a:lnTo>
                  <a:lnTo>
                    <a:pt x="1166" y="869"/>
                  </a:lnTo>
                  <a:lnTo>
                    <a:pt x="118" y="7"/>
                  </a:lnTo>
                  <a:lnTo>
                    <a:pt x="118" y="7"/>
                  </a:lnTo>
                  <a:close/>
                </a:path>
              </a:pathLst>
            </a:custGeom>
            <a:solidFill>
              <a:srgbClr val="303E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Freeform 20"/>
            <p:cNvSpPr>
              <a:spLocks/>
            </p:cNvSpPr>
            <p:nvPr/>
          </p:nvSpPr>
          <p:spPr bwMode="auto">
            <a:xfrm>
              <a:off x="2865438" y="3725863"/>
              <a:ext cx="1330325" cy="1938338"/>
            </a:xfrm>
            <a:custGeom>
              <a:avLst/>
              <a:gdLst>
                <a:gd name="T0" fmla="*/ 838 w 838"/>
                <a:gd name="T1" fmla="*/ 106 h 1221"/>
                <a:gd name="T2" fmla="*/ 720 w 838"/>
                <a:gd name="T3" fmla="*/ 99 h 1221"/>
                <a:gd name="T4" fmla="*/ 74 w 838"/>
                <a:gd name="T5" fmla="*/ 1216 h 1221"/>
                <a:gd name="T6" fmla="*/ 0 w 838"/>
                <a:gd name="T7" fmla="*/ 1221 h 1221"/>
                <a:gd name="T8" fmla="*/ 703 w 838"/>
                <a:gd name="T9" fmla="*/ 2 h 1221"/>
                <a:gd name="T10" fmla="*/ 705 w 838"/>
                <a:gd name="T11" fmla="*/ 0 h 1221"/>
                <a:gd name="T12" fmla="*/ 838 w 838"/>
                <a:gd name="T13" fmla="*/ 106 h 1221"/>
                <a:gd name="T14" fmla="*/ 838 w 838"/>
                <a:gd name="T15" fmla="*/ 106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8" h="1221">
                  <a:moveTo>
                    <a:pt x="838" y="106"/>
                  </a:moveTo>
                  <a:lnTo>
                    <a:pt x="720" y="99"/>
                  </a:lnTo>
                  <a:lnTo>
                    <a:pt x="74" y="1216"/>
                  </a:lnTo>
                  <a:lnTo>
                    <a:pt x="0" y="1221"/>
                  </a:lnTo>
                  <a:lnTo>
                    <a:pt x="703" y="2"/>
                  </a:lnTo>
                  <a:lnTo>
                    <a:pt x="705" y="0"/>
                  </a:lnTo>
                  <a:lnTo>
                    <a:pt x="838" y="106"/>
                  </a:lnTo>
                  <a:lnTo>
                    <a:pt x="838" y="106"/>
                  </a:ln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Freeform 21"/>
            <p:cNvSpPr>
              <a:spLocks/>
            </p:cNvSpPr>
            <p:nvPr/>
          </p:nvSpPr>
          <p:spPr bwMode="auto">
            <a:xfrm>
              <a:off x="2554288" y="938213"/>
              <a:ext cx="5578475" cy="4500563"/>
            </a:xfrm>
            <a:custGeom>
              <a:avLst/>
              <a:gdLst>
                <a:gd name="T0" fmla="*/ 859 w 1485"/>
                <a:gd name="T1" fmla="*/ 1005 h 1198"/>
                <a:gd name="T2" fmla="*/ 366 w 1485"/>
                <a:gd name="T3" fmla="*/ 613 h 1198"/>
                <a:gd name="T4" fmla="*/ 33 w 1485"/>
                <a:gd name="T5" fmla="*/ 1198 h 1198"/>
                <a:gd name="T6" fmla="*/ 0 w 1485"/>
                <a:gd name="T7" fmla="*/ 1160 h 1198"/>
                <a:gd name="T8" fmla="*/ 356 w 1485"/>
                <a:gd name="T9" fmla="*/ 528 h 1198"/>
                <a:gd name="T10" fmla="*/ 845 w 1485"/>
                <a:gd name="T11" fmla="*/ 908 h 1198"/>
                <a:gd name="T12" fmla="*/ 1095 w 1485"/>
                <a:gd name="T13" fmla="*/ 503 h 1198"/>
                <a:gd name="T14" fmla="*/ 909 w 1485"/>
                <a:gd name="T15" fmla="*/ 345 h 1198"/>
                <a:gd name="T16" fmla="*/ 1485 w 1485"/>
                <a:gd name="T17" fmla="*/ 0 h 1198"/>
                <a:gd name="T18" fmla="*/ 859 w 1485"/>
                <a:gd name="T19" fmla="*/ 1005 h 1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5" h="1198">
                  <a:moveTo>
                    <a:pt x="859" y="1005"/>
                  </a:moveTo>
                  <a:cubicBezTo>
                    <a:pt x="773" y="937"/>
                    <a:pt x="451" y="682"/>
                    <a:pt x="366" y="613"/>
                  </a:cubicBezTo>
                  <a:cubicBezTo>
                    <a:pt x="33" y="1198"/>
                    <a:pt x="33" y="1198"/>
                    <a:pt x="33" y="1198"/>
                  </a:cubicBezTo>
                  <a:cubicBezTo>
                    <a:pt x="0" y="1160"/>
                    <a:pt x="0" y="1160"/>
                    <a:pt x="0" y="1160"/>
                  </a:cubicBezTo>
                  <a:cubicBezTo>
                    <a:pt x="356" y="528"/>
                    <a:pt x="356" y="528"/>
                    <a:pt x="356" y="528"/>
                  </a:cubicBezTo>
                  <a:cubicBezTo>
                    <a:pt x="845" y="908"/>
                    <a:pt x="845" y="908"/>
                    <a:pt x="845" y="908"/>
                  </a:cubicBezTo>
                  <a:cubicBezTo>
                    <a:pt x="1095" y="503"/>
                    <a:pt x="1095" y="503"/>
                    <a:pt x="1095" y="503"/>
                  </a:cubicBezTo>
                  <a:cubicBezTo>
                    <a:pt x="909" y="345"/>
                    <a:pt x="909" y="345"/>
                    <a:pt x="909" y="345"/>
                  </a:cubicBezTo>
                  <a:cubicBezTo>
                    <a:pt x="1485" y="0"/>
                    <a:pt x="1485" y="0"/>
                    <a:pt x="1485" y="0"/>
                  </a:cubicBezTo>
                  <a:lnTo>
                    <a:pt x="859" y="10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Freeform 22"/>
            <p:cNvSpPr>
              <a:spLocks/>
            </p:cNvSpPr>
            <p:nvPr/>
          </p:nvSpPr>
          <p:spPr bwMode="auto">
            <a:xfrm>
              <a:off x="2603501" y="1062038"/>
              <a:ext cx="5405438" cy="4305300"/>
            </a:xfrm>
            <a:custGeom>
              <a:avLst/>
              <a:gdLst>
                <a:gd name="T0" fmla="*/ 0 w 1439"/>
                <a:gd name="T1" fmla="*/ 1125 h 1146"/>
                <a:gd name="T2" fmla="*/ 346 w 1439"/>
                <a:gd name="T3" fmla="*/ 511 h 1146"/>
                <a:gd name="T4" fmla="*/ 835 w 1439"/>
                <a:gd name="T5" fmla="*/ 891 h 1146"/>
                <a:gd name="T6" fmla="*/ 1096 w 1439"/>
                <a:gd name="T7" fmla="*/ 468 h 1146"/>
                <a:gd name="T8" fmla="*/ 914 w 1439"/>
                <a:gd name="T9" fmla="*/ 314 h 1146"/>
                <a:gd name="T10" fmla="*/ 1439 w 1439"/>
                <a:gd name="T11" fmla="*/ 0 h 1146"/>
                <a:gd name="T12" fmla="*/ 843 w 1439"/>
                <a:gd name="T13" fmla="*/ 956 h 1146"/>
                <a:gd name="T14" fmla="*/ 804 w 1439"/>
                <a:gd name="T15" fmla="*/ 925 h 1146"/>
                <a:gd name="T16" fmla="*/ 359 w 1439"/>
                <a:gd name="T17" fmla="*/ 572 h 1146"/>
                <a:gd name="T18" fmla="*/ 350 w 1439"/>
                <a:gd name="T19" fmla="*/ 564 h 1146"/>
                <a:gd name="T20" fmla="*/ 18 w 1439"/>
                <a:gd name="T21" fmla="*/ 1146 h 1146"/>
                <a:gd name="T22" fmla="*/ 0 w 1439"/>
                <a:gd name="T23" fmla="*/ 1125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9" h="1146">
                  <a:moveTo>
                    <a:pt x="0" y="1125"/>
                  </a:moveTo>
                  <a:cubicBezTo>
                    <a:pt x="346" y="511"/>
                    <a:pt x="346" y="511"/>
                    <a:pt x="346" y="511"/>
                  </a:cubicBezTo>
                  <a:cubicBezTo>
                    <a:pt x="835" y="891"/>
                    <a:pt x="835" y="891"/>
                    <a:pt x="835" y="891"/>
                  </a:cubicBezTo>
                  <a:cubicBezTo>
                    <a:pt x="1096" y="468"/>
                    <a:pt x="1096" y="468"/>
                    <a:pt x="1096" y="468"/>
                  </a:cubicBezTo>
                  <a:cubicBezTo>
                    <a:pt x="914" y="314"/>
                    <a:pt x="914" y="314"/>
                    <a:pt x="914" y="314"/>
                  </a:cubicBezTo>
                  <a:cubicBezTo>
                    <a:pt x="1439" y="0"/>
                    <a:pt x="1439" y="0"/>
                    <a:pt x="1439" y="0"/>
                  </a:cubicBezTo>
                  <a:cubicBezTo>
                    <a:pt x="843" y="956"/>
                    <a:pt x="843" y="956"/>
                    <a:pt x="843" y="956"/>
                  </a:cubicBezTo>
                  <a:cubicBezTo>
                    <a:pt x="804" y="925"/>
                    <a:pt x="804" y="925"/>
                    <a:pt x="804" y="925"/>
                  </a:cubicBezTo>
                  <a:cubicBezTo>
                    <a:pt x="683" y="829"/>
                    <a:pt x="433" y="631"/>
                    <a:pt x="359" y="572"/>
                  </a:cubicBezTo>
                  <a:cubicBezTo>
                    <a:pt x="350" y="564"/>
                    <a:pt x="350" y="564"/>
                    <a:pt x="350" y="564"/>
                  </a:cubicBezTo>
                  <a:cubicBezTo>
                    <a:pt x="18" y="1146"/>
                    <a:pt x="18" y="1146"/>
                    <a:pt x="18" y="1146"/>
                  </a:cubicBezTo>
                  <a:lnTo>
                    <a:pt x="0" y="1125"/>
                  </a:lnTo>
                  <a:close/>
                </a:path>
              </a:pathLst>
            </a:custGeom>
            <a:solidFill>
              <a:srgbClr val="13B6C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Freeform 23"/>
            <p:cNvSpPr>
              <a:spLocks/>
            </p:cNvSpPr>
            <p:nvPr/>
          </p:nvSpPr>
          <p:spPr bwMode="auto">
            <a:xfrm>
              <a:off x="3890963" y="2921001"/>
              <a:ext cx="2100263" cy="1428750"/>
            </a:xfrm>
            <a:custGeom>
              <a:avLst/>
              <a:gdLst>
                <a:gd name="T0" fmla="*/ 0 w 559"/>
                <a:gd name="T1" fmla="*/ 0 h 380"/>
                <a:gd name="T2" fmla="*/ 251 w 559"/>
                <a:gd name="T3" fmla="*/ 37 h 380"/>
                <a:gd name="T4" fmla="*/ 559 w 559"/>
                <a:gd name="T5" fmla="*/ 266 h 380"/>
                <a:gd name="T6" fmla="*/ 559 w 559"/>
                <a:gd name="T7" fmla="*/ 266 h 380"/>
                <a:gd name="T8" fmla="*/ 489 w 559"/>
                <a:gd name="T9" fmla="*/ 380 h 380"/>
                <a:gd name="T10" fmla="*/ 0 w 559"/>
                <a:gd name="T11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9" h="380">
                  <a:moveTo>
                    <a:pt x="0" y="0"/>
                  </a:moveTo>
                  <a:cubicBezTo>
                    <a:pt x="251" y="37"/>
                    <a:pt x="251" y="37"/>
                    <a:pt x="251" y="37"/>
                  </a:cubicBezTo>
                  <a:cubicBezTo>
                    <a:pt x="559" y="266"/>
                    <a:pt x="559" y="266"/>
                    <a:pt x="559" y="266"/>
                  </a:cubicBezTo>
                  <a:cubicBezTo>
                    <a:pt x="559" y="266"/>
                    <a:pt x="559" y="266"/>
                    <a:pt x="559" y="266"/>
                  </a:cubicBezTo>
                  <a:cubicBezTo>
                    <a:pt x="554" y="274"/>
                    <a:pt x="489" y="380"/>
                    <a:pt x="489" y="38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E7B8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24"/>
            <p:cNvSpPr>
              <a:spLocks/>
            </p:cNvSpPr>
            <p:nvPr/>
          </p:nvSpPr>
          <p:spPr bwMode="auto">
            <a:xfrm>
              <a:off x="3057526" y="4214813"/>
              <a:ext cx="1182688" cy="1682750"/>
            </a:xfrm>
            <a:custGeom>
              <a:avLst/>
              <a:gdLst>
                <a:gd name="T0" fmla="*/ 269 w 315"/>
                <a:gd name="T1" fmla="*/ 43 h 448"/>
                <a:gd name="T2" fmla="*/ 315 w 315"/>
                <a:gd name="T3" fmla="*/ 44 h 448"/>
                <a:gd name="T4" fmla="*/ 262 w 315"/>
                <a:gd name="T5" fmla="*/ 0 h 448"/>
                <a:gd name="T6" fmla="*/ 0 w 315"/>
                <a:gd name="T7" fmla="*/ 448 h 448"/>
                <a:gd name="T8" fmla="*/ 32 w 315"/>
                <a:gd name="T9" fmla="*/ 445 h 448"/>
                <a:gd name="T10" fmla="*/ 269 w 315"/>
                <a:gd name="T11" fmla="*/ 43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5" h="448">
                  <a:moveTo>
                    <a:pt x="269" y="43"/>
                  </a:moveTo>
                  <a:cubicBezTo>
                    <a:pt x="315" y="44"/>
                    <a:pt x="315" y="44"/>
                    <a:pt x="315" y="44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0" y="448"/>
                    <a:pt x="0" y="448"/>
                    <a:pt x="0" y="448"/>
                  </a:cubicBezTo>
                  <a:cubicBezTo>
                    <a:pt x="32" y="445"/>
                    <a:pt x="32" y="445"/>
                    <a:pt x="32" y="445"/>
                  </a:cubicBezTo>
                  <a:cubicBezTo>
                    <a:pt x="32" y="445"/>
                    <a:pt x="269" y="43"/>
                    <a:pt x="269" y="43"/>
                  </a:cubicBez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Freeform 25"/>
            <p:cNvSpPr>
              <a:spLocks/>
            </p:cNvSpPr>
            <p:nvPr/>
          </p:nvSpPr>
          <p:spPr bwMode="auto">
            <a:xfrm>
              <a:off x="4067176" y="4375151"/>
              <a:ext cx="2033588" cy="1627188"/>
            </a:xfrm>
            <a:custGeom>
              <a:avLst/>
              <a:gdLst>
                <a:gd name="T0" fmla="*/ 0 w 1281"/>
                <a:gd name="T1" fmla="*/ 0 h 1025"/>
                <a:gd name="T2" fmla="*/ 109 w 1281"/>
                <a:gd name="T3" fmla="*/ 3 h 1025"/>
                <a:gd name="T4" fmla="*/ 1179 w 1281"/>
                <a:gd name="T5" fmla="*/ 909 h 1025"/>
                <a:gd name="T6" fmla="*/ 1281 w 1281"/>
                <a:gd name="T7" fmla="*/ 895 h 1025"/>
                <a:gd name="T8" fmla="*/ 1281 w 1281"/>
                <a:gd name="T9" fmla="*/ 895 h 1025"/>
                <a:gd name="T10" fmla="*/ 1212 w 1281"/>
                <a:gd name="T11" fmla="*/ 1001 h 1025"/>
                <a:gd name="T12" fmla="*/ 1200 w 1281"/>
                <a:gd name="T13" fmla="*/ 1023 h 1025"/>
                <a:gd name="T14" fmla="*/ 1198 w 1281"/>
                <a:gd name="T15" fmla="*/ 1025 h 1025"/>
                <a:gd name="T16" fmla="*/ 1195 w 1281"/>
                <a:gd name="T17" fmla="*/ 1025 h 1025"/>
                <a:gd name="T18" fmla="*/ 0 w 1281"/>
                <a:gd name="T19" fmla="*/ 0 h 1025"/>
                <a:gd name="T20" fmla="*/ 0 w 1281"/>
                <a:gd name="T21" fmla="*/ 0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1" h="1025">
                  <a:moveTo>
                    <a:pt x="0" y="0"/>
                  </a:moveTo>
                  <a:lnTo>
                    <a:pt x="109" y="3"/>
                  </a:lnTo>
                  <a:lnTo>
                    <a:pt x="1179" y="909"/>
                  </a:lnTo>
                  <a:lnTo>
                    <a:pt x="1281" y="895"/>
                  </a:lnTo>
                  <a:lnTo>
                    <a:pt x="1281" y="895"/>
                  </a:lnTo>
                  <a:lnTo>
                    <a:pt x="1212" y="1001"/>
                  </a:lnTo>
                  <a:lnTo>
                    <a:pt x="1200" y="1023"/>
                  </a:lnTo>
                  <a:lnTo>
                    <a:pt x="1198" y="1025"/>
                  </a:lnTo>
                  <a:lnTo>
                    <a:pt x="1195" y="102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7520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26"/>
            <p:cNvSpPr>
              <a:spLocks/>
            </p:cNvSpPr>
            <p:nvPr/>
          </p:nvSpPr>
          <p:spPr bwMode="auto">
            <a:xfrm>
              <a:off x="3263901" y="4710113"/>
              <a:ext cx="1454150" cy="1412875"/>
            </a:xfrm>
            <a:custGeom>
              <a:avLst/>
              <a:gdLst>
                <a:gd name="T0" fmla="*/ 916 w 916"/>
                <a:gd name="T1" fmla="*/ 334 h 890"/>
                <a:gd name="T2" fmla="*/ 622 w 916"/>
                <a:gd name="T3" fmla="*/ 807 h 890"/>
                <a:gd name="T4" fmla="*/ 0 w 916"/>
                <a:gd name="T5" fmla="*/ 890 h 890"/>
                <a:gd name="T6" fmla="*/ 528 w 916"/>
                <a:gd name="T7" fmla="*/ 0 h 890"/>
                <a:gd name="T8" fmla="*/ 916 w 916"/>
                <a:gd name="T9" fmla="*/ 334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6" h="890">
                  <a:moveTo>
                    <a:pt x="916" y="334"/>
                  </a:moveTo>
                  <a:lnTo>
                    <a:pt x="622" y="807"/>
                  </a:lnTo>
                  <a:lnTo>
                    <a:pt x="0" y="890"/>
                  </a:lnTo>
                  <a:lnTo>
                    <a:pt x="528" y="0"/>
                  </a:lnTo>
                  <a:lnTo>
                    <a:pt x="916" y="334"/>
                  </a:lnTo>
                  <a:close/>
                </a:path>
              </a:pathLst>
            </a:custGeom>
            <a:solidFill>
              <a:srgbClr val="B76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4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699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两项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拼图拼合铅笔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1165046" y="4363544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7259994" y="209778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58494" y="1683278"/>
            <a:ext cx="3285923" cy="4109859"/>
            <a:chOff x="4258494" y="1697793"/>
            <a:chExt cx="2977276" cy="3723820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6614296" y="4793509"/>
              <a:ext cx="621474" cy="628104"/>
            </a:xfrm>
            <a:custGeom>
              <a:avLst/>
              <a:gdLst>
                <a:gd name="T0" fmla="*/ 0 w 82"/>
                <a:gd name="T1" fmla="*/ 53 h 83"/>
                <a:gd name="T2" fmla="*/ 62 w 82"/>
                <a:gd name="T3" fmla="*/ 81 h 83"/>
                <a:gd name="T4" fmla="*/ 76 w 82"/>
                <a:gd name="T5" fmla="*/ 80 h 83"/>
                <a:gd name="T6" fmla="*/ 82 w 82"/>
                <a:gd name="T7" fmla="*/ 67 h 83"/>
                <a:gd name="T8" fmla="*/ 74 w 82"/>
                <a:gd name="T9" fmla="*/ 0 h 83"/>
                <a:gd name="T10" fmla="*/ 39 w 82"/>
                <a:gd name="T11" fmla="*/ 29 h 83"/>
                <a:gd name="T12" fmla="*/ 0 w 82"/>
                <a:gd name="T13" fmla="*/ 5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83">
                  <a:moveTo>
                    <a:pt x="0" y="53"/>
                  </a:moveTo>
                  <a:cubicBezTo>
                    <a:pt x="62" y="81"/>
                    <a:pt x="62" y="81"/>
                    <a:pt x="62" y="81"/>
                  </a:cubicBezTo>
                  <a:cubicBezTo>
                    <a:pt x="67" y="83"/>
                    <a:pt x="72" y="83"/>
                    <a:pt x="76" y="80"/>
                  </a:cubicBezTo>
                  <a:cubicBezTo>
                    <a:pt x="80" y="77"/>
                    <a:pt x="82" y="72"/>
                    <a:pt x="82" y="67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4" y="10"/>
                    <a:pt x="52" y="19"/>
                    <a:pt x="39" y="29"/>
                  </a:cubicBezTo>
                  <a:cubicBezTo>
                    <a:pt x="26" y="38"/>
                    <a:pt x="13" y="46"/>
                    <a:pt x="0" y="5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6614296" y="4793509"/>
              <a:ext cx="621474" cy="619816"/>
            </a:xfrm>
            <a:custGeom>
              <a:avLst/>
              <a:gdLst>
                <a:gd name="T0" fmla="*/ 74 w 82"/>
                <a:gd name="T1" fmla="*/ 0 h 82"/>
                <a:gd name="T2" fmla="*/ 39 w 82"/>
                <a:gd name="T3" fmla="*/ 29 h 82"/>
                <a:gd name="T4" fmla="*/ 0 w 82"/>
                <a:gd name="T5" fmla="*/ 53 h 82"/>
                <a:gd name="T6" fmla="*/ 62 w 82"/>
                <a:gd name="T7" fmla="*/ 81 h 82"/>
                <a:gd name="T8" fmla="*/ 68 w 82"/>
                <a:gd name="T9" fmla="*/ 82 h 82"/>
                <a:gd name="T10" fmla="*/ 76 w 82"/>
                <a:gd name="T11" fmla="*/ 80 h 82"/>
                <a:gd name="T12" fmla="*/ 82 w 82"/>
                <a:gd name="T13" fmla="*/ 68 h 82"/>
                <a:gd name="T14" fmla="*/ 82 w 82"/>
                <a:gd name="T15" fmla="*/ 67 h 82"/>
                <a:gd name="T16" fmla="*/ 74 w 82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82">
                  <a:moveTo>
                    <a:pt x="74" y="0"/>
                  </a:moveTo>
                  <a:cubicBezTo>
                    <a:pt x="64" y="10"/>
                    <a:pt x="52" y="19"/>
                    <a:pt x="39" y="29"/>
                  </a:cubicBezTo>
                  <a:cubicBezTo>
                    <a:pt x="26" y="38"/>
                    <a:pt x="13" y="46"/>
                    <a:pt x="0" y="53"/>
                  </a:cubicBezTo>
                  <a:cubicBezTo>
                    <a:pt x="62" y="81"/>
                    <a:pt x="62" y="81"/>
                    <a:pt x="62" y="81"/>
                  </a:cubicBezTo>
                  <a:cubicBezTo>
                    <a:pt x="64" y="82"/>
                    <a:pt x="66" y="82"/>
                    <a:pt x="68" y="82"/>
                  </a:cubicBezTo>
                  <a:cubicBezTo>
                    <a:pt x="71" y="82"/>
                    <a:pt x="74" y="81"/>
                    <a:pt x="76" y="80"/>
                  </a:cubicBezTo>
                  <a:cubicBezTo>
                    <a:pt x="80" y="77"/>
                    <a:pt x="82" y="73"/>
                    <a:pt x="82" y="68"/>
                  </a:cubicBezTo>
                  <a:cubicBezTo>
                    <a:pt x="82" y="68"/>
                    <a:pt x="82" y="67"/>
                    <a:pt x="82" y="67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5780693" y="3877044"/>
              <a:ext cx="1393759" cy="1317525"/>
            </a:xfrm>
            <a:custGeom>
              <a:avLst/>
              <a:gdLst>
                <a:gd name="T0" fmla="*/ 172 w 184"/>
                <a:gd name="T1" fmla="*/ 0 h 174"/>
                <a:gd name="T2" fmla="*/ 78 w 184"/>
                <a:gd name="T3" fmla="*/ 62 h 174"/>
                <a:gd name="T4" fmla="*/ 0 w 184"/>
                <a:gd name="T5" fmla="*/ 124 h 174"/>
                <a:gd name="T6" fmla="*/ 87 w 184"/>
                <a:gd name="T7" fmla="*/ 164 h 174"/>
                <a:gd name="T8" fmla="*/ 110 w 184"/>
                <a:gd name="T9" fmla="*/ 174 h 174"/>
                <a:gd name="T10" fmla="*/ 149 w 184"/>
                <a:gd name="T11" fmla="*/ 150 h 174"/>
                <a:gd name="T12" fmla="*/ 184 w 184"/>
                <a:gd name="T13" fmla="*/ 121 h 174"/>
                <a:gd name="T14" fmla="*/ 182 w 184"/>
                <a:gd name="T15" fmla="*/ 95 h 174"/>
                <a:gd name="T16" fmla="*/ 172 w 184"/>
                <a:gd name="T1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74">
                  <a:moveTo>
                    <a:pt x="172" y="0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87" y="164"/>
                    <a:pt x="87" y="164"/>
                    <a:pt x="87" y="16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123" y="167"/>
                    <a:pt x="136" y="159"/>
                    <a:pt x="149" y="150"/>
                  </a:cubicBezTo>
                  <a:cubicBezTo>
                    <a:pt x="162" y="140"/>
                    <a:pt x="174" y="131"/>
                    <a:pt x="184" y="121"/>
                  </a:cubicBezTo>
                  <a:cubicBezTo>
                    <a:pt x="182" y="95"/>
                    <a:pt x="182" y="95"/>
                    <a:pt x="182" y="95"/>
                  </a:cubicBezTo>
                  <a:cubicBezTo>
                    <a:pt x="172" y="0"/>
                    <a:pt x="172" y="0"/>
                    <a:pt x="17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5780693" y="3877044"/>
              <a:ext cx="1393759" cy="1317525"/>
            </a:xfrm>
            <a:custGeom>
              <a:avLst/>
              <a:gdLst>
                <a:gd name="T0" fmla="*/ 172 w 184"/>
                <a:gd name="T1" fmla="*/ 0 h 174"/>
                <a:gd name="T2" fmla="*/ 78 w 184"/>
                <a:gd name="T3" fmla="*/ 62 h 174"/>
                <a:gd name="T4" fmla="*/ 0 w 184"/>
                <a:gd name="T5" fmla="*/ 124 h 174"/>
                <a:gd name="T6" fmla="*/ 87 w 184"/>
                <a:gd name="T7" fmla="*/ 164 h 174"/>
                <a:gd name="T8" fmla="*/ 110 w 184"/>
                <a:gd name="T9" fmla="*/ 174 h 174"/>
                <a:gd name="T10" fmla="*/ 149 w 184"/>
                <a:gd name="T11" fmla="*/ 150 h 174"/>
                <a:gd name="T12" fmla="*/ 184 w 184"/>
                <a:gd name="T13" fmla="*/ 121 h 174"/>
                <a:gd name="T14" fmla="*/ 182 w 184"/>
                <a:gd name="T15" fmla="*/ 95 h 174"/>
                <a:gd name="T16" fmla="*/ 172 w 184"/>
                <a:gd name="T17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174">
                  <a:moveTo>
                    <a:pt x="172" y="0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87" y="164"/>
                    <a:pt x="87" y="164"/>
                    <a:pt x="87" y="16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123" y="167"/>
                    <a:pt x="136" y="159"/>
                    <a:pt x="149" y="150"/>
                  </a:cubicBezTo>
                  <a:cubicBezTo>
                    <a:pt x="162" y="140"/>
                    <a:pt x="174" y="131"/>
                    <a:pt x="184" y="121"/>
                  </a:cubicBezTo>
                  <a:cubicBezTo>
                    <a:pt x="182" y="95"/>
                    <a:pt x="182" y="95"/>
                    <a:pt x="182" y="95"/>
                  </a:cubicBezTo>
                  <a:cubicBezTo>
                    <a:pt x="172" y="0"/>
                    <a:pt x="172" y="0"/>
                    <a:pt x="172" y="0"/>
                  </a:cubicBezTo>
                </a:path>
              </a:pathLst>
            </a:custGeom>
            <a:solidFill>
              <a:srgbClr val="C28C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6287816" y="3272141"/>
              <a:ext cx="833604" cy="1120311"/>
            </a:xfrm>
            <a:custGeom>
              <a:avLst/>
              <a:gdLst>
                <a:gd name="T0" fmla="*/ 53 w 110"/>
                <a:gd name="T1" fmla="*/ 117 h 148"/>
                <a:gd name="T2" fmla="*/ 103 w 110"/>
                <a:gd name="T3" fmla="*/ 137 h 148"/>
                <a:gd name="T4" fmla="*/ 105 w 110"/>
                <a:gd name="T5" fmla="*/ 80 h 148"/>
                <a:gd name="T6" fmla="*/ 47 w 110"/>
                <a:gd name="T7" fmla="*/ 0 h 148"/>
                <a:gd name="T8" fmla="*/ 0 w 110"/>
                <a:gd name="T9" fmla="*/ 43 h 148"/>
                <a:gd name="T10" fmla="*/ 53 w 110"/>
                <a:gd name="T11" fmla="*/ 11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48">
                  <a:moveTo>
                    <a:pt x="53" y="117"/>
                  </a:moveTo>
                  <a:cubicBezTo>
                    <a:pt x="68" y="107"/>
                    <a:pt x="89" y="148"/>
                    <a:pt x="103" y="137"/>
                  </a:cubicBezTo>
                  <a:cubicBezTo>
                    <a:pt x="110" y="132"/>
                    <a:pt x="105" y="80"/>
                    <a:pt x="105" y="8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53" y="1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311017" y="3301972"/>
              <a:ext cx="772285" cy="1020875"/>
            </a:xfrm>
            <a:custGeom>
              <a:avLst/>
              <a:gdLst>
                <a:gd name="T0" fmla="*/ 98 w 102"/>
                <a:gd name="T1" fmla="*/ 131 h 135"/>
                <a:gd name="T2" fmla="*/ 77 w 102"/>
                <a:gd name="T3" fmla="*/ 121 h 135"/>
                <a:gd name="T4" fmla="*/ 51 w 102"/>
                <a:gd name="T5" fmla="*/ 110 h 135"/>
                <a:gd name="T6" fmla="*/ 0 w 102"/>
                <a:gd name="T7" fmla="*/ 39 h 135"/>
                <a:gd name="T8" fmla="*/ 43 w 102"/>
                <a:gd name="T9" fmla="*/ 0 h 135"/>
                <a:gd name="T10" fmla="*/ 99 w 102"/>
                <a:gd name="T11" fmla="*/ 77 h 135"/>
                <a:gd name="T12" fmla="*/ 98 w 102"/>
                <a:gd name="T13" fmla="*/ 13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135">
                  <a:moveTo>
                    <a:pt x="98" y="131"/>
                  </a:moveTo>
                  <a:cubicBezTo>
                    <a:pt x="93" y="135"/>
                    <a:pt x="86" y="130"/>
                    <a:pt x="77" y="121"/>
                  </a:cubicBezTo>
                  <a:cubicBezTo>
                    <a:pt x="68" y="114"/>
                    <a:pt x="59" y="106"/>
                    <a:pt x="51" y="11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102" y="101"/>
                    <a:pt x="102" y="129"/>
                    <a:pt x="98" y="131"/>
                  </a:cubicBezTo>
                  <a:close/>
                </a:path>
              </a:pathLst>
            </a:custGeom>
            <a:solidFill>
              <a:srgbClr val="C270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5765777" y="3596965"/>
              <a:ext cx="977785" cy="1105395"/>
            </a:xfrm>
            <a:custGeom>
              <a:avLst/>
              <a:gdLst>
                <a:gd name="T0" fmla="*/ 53 w 129"/>
                <a:gd name="T1" fmla="*/ 11 h 146"/>
                <a:gd name="T2" fmla="*/ 67 w 129"/>
                <a:gd name="T3" fmla="*/ 22 h 146"/>
                <a:gd name="T4" fmla="*/ 61 w 129"/>
                <a:gd name="T5" fmla="*/ 62 h 146"/>
                <a:gd name="T6" fmla="*/ 21 w 129"/>
                <a:gd name="T7" fmla="*/ 55 h 146"/>
                <a:gd name="T8" fmla="*/ 15 w 129"/>
                <a:gd name="T9" fmla="*/ 38 h 146"/>
                <a:gd name="T10" fmla="*/ 0 w 129"/>
                <a:gd name="T11" fmla="*/ 50 h 146"/>
                <a:gd name="T12" fmla="*/ 53 w 129"/>
                <a:gd name="T13" fmla="*/ 124 h 146"/>
                <a:gd name="T14" fmla="*/ 115 w 129"/>
                <a:gd name="T15" fmla="*/ 136 h 146"/>
                <a:gd name="T16" fmla="*/ 122 w 129"/>
                <a:gd name="T17" fmla="*/ 74 h 146"/>
                <a:gd name="T18" fmla="*/ 69 w 129"/>
                <a:gd name="T19" fmla="*/ 0 h 146"/>
                <a:gd name="T20" fmla="*/ 53 w 129"/>
                <a:gd name="T21" fmla="*/ 1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146">
                  <a:moveTo>
                    <a:pt x="53" y="11"/>
                  </a:moveTo>
                  <a:cubicBezTo>
                    <a:pt x="58" y="13"/>
                    <a:pt x="64" y="17"/>
                    <a:pt x="67" y="22"/>
                  </a:cubicBezTo>
                  <a:cubicBezTo>
                    <a:pt x="76" y="35"/>
                    <a:pt x="74" y="53"/>
                    <a:pt x="61" y="62"/>
                  </a:cubicBezTo>
                  <a:cubicBezTo>
                    <a:pt x="48" y="71"/>
                    <a:pt x="30" y="68"/>
                    <a:pt x="21" y="55"/>
                  </a:cubicBezTo>
                  <a:cubicBezTo>
                    <a:pt x="17" y="50"/>
                    <a:pt x="15" y="44"/>
                    <a:pt x="15" y="3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53" y="124"/>
                    <a:pt x="53" y="124"/>
                    <a:pt x="53" y="124"/>
                  </a:cubicBezTo>
                  <a:cubicBezTo>
                    <a:pt x="68" y="114"/>
                    <a:pt x="100" y="146"/>
                    <a:pt x="115" y="136"/>
                  </a:cubicBezTo>
                  <a:cubicBezTo>
                    <a:pt x="129" y="125"/>
                    <a:pt x="108" y="85"/>
                    <a:pt x="122" y="74"/>
                  </a:cubicBezTo>
                  <a:cubicBezTo>
                    <a:pt x="69" y="0"/>
                    <a:pt x="69" y="0"/>
                    <a:pt x="69" y="0"/>
                  </a:cubicBezTo>
                  <a:lnTo>
                    <a:pt x="53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5788979" y="3620166"/>
              <a:ext cx="878350" cy="1020875"/>
            </a:xfrm>
            <a:custGeom>
              <a:avLst/>
              <a:gdLst>
                <a:gd name="T0" fmla="*/ 110 w 116"/>
                <a:gd name="T1" fmla="*/ 131 h 135"/>
                <a:gd name="T2" fmla="*/ 82 w 116"/>
                <a:gd name="T3" fmla="*/ 125 h 135"/>
                <a:gd name="T4" fmla="*/ 51 w 116"/>
                <a:gd name="T5" fmla="*/ 118 h 135"/>
                <a:gd name="T6" fmla="*/ 0 w 116"/>
                <a:gd name="T7" fmla="*/ 47 h 135"/>
                <a:gd name="T8" fmla="*/ 10 w 116"/>
                <a:gd name="T9" fmla="*/ 40 h 135"/>
                <a:gd name="T10" fmla="*/ 16 w 116"/>
                <a:gd name="T11" fmla="*/ 54 h 135"/>
                <a:gd name="T12" fmla="*/ 59 w 116"/>
                <a:gd name="T13" fmla="*/ 61 h 135"/>
                <a:gd name="T14" fmla="*/ 66 w 116"/>
                <a:gd name="T15" fmla="*/ 17 h 135"/>
                <a:gd name="T16" fmla="*/ 55 w 116"/>
                <a:gd name="T17" fmla="*/ 8 h 135"/>
                <a:gd name="T18" fmla="*/ 65 w 116"/>
                <a:gd name="T19" fmla="*/ 0 h 135"/>
                <a:gd name="T20" fmla="*/ 116 w 116"/>
                <a:gd name="T21" fmla="*/ 71 h 135"/>
                <a:gd name="T22" fmla="*/ 113 w 116"/>
                <a:gd name="T23" fmla="*/ 102 h 135"/>
                <a:gd name="T24" fmla="*/ 110 w 116"/>
                <a:gd name="T25" fmla="*/ 13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35">
                  <a:moveTo>
                    <a:pt x="110" y="131"/>
                  </a:moveTo>
                  <a:cubicBezTo>
                    <a:pt x="104" y="135"/>
                    <a:pt x="93" y="130"/>
                    <a:pt x="82" y="125"/>
                  </a:cubicBezTo>
                  <a:cubicBezTo>
                    <a:pt x="71" y="119"/>
                    <a:pt x="59" y="114"/>
                    <a:pt x="51" y="11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1" y="45"/>
                    <a:pt x="13" y="50"/>
                    <a:pt x="16" y="54"/>
                  </a:cubicBezTo>
                  <a:cubicBezTo>
                    <a:pt x="26" y="68"/>
                    <a:pt x="45" y="71"/>
                    <a:pt x="59" y="61"/>
                  </a:cubicBezTo>
                  <a:cubicBezTo>
                    <a:pt x="73" y="51"/>
                    <a:pt x="76" y="31"/>
                    <a:pt x="66" y="17"/>
                  </a:cubicBezTo>
                  <a:cubicBezTo>
                    <a:pt x="63" y="13"/>
                    <a:pt x="59" y="10"/>
                    <a:pt x="55" y="8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0" y="77"/>
                    <a:pt x="112" y="90"/>
                    <a:pt x="113" y="102"/>
                  </a:cubicBezTo>
                  <a:cubicBezTo>
                    <a:pt x="115" y="114"/>
                    <a:pt x="116" y="126"/>
                    <a:pt x="110" y="131"/>
                  </a:cubicBezTo>
                  <a:close/>
                </a:path>
              </a:pathLst>
            </a:custGeom>
            <a:solidFill>
              <a:srgbClr val="F6A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5341517" y="3974821"/>
              <a:ext cx="969499" cy="1014245"/>
            </a:xfrm>
            <a:custGeom>
              <a:avLst/>
              <a:gdLst>
                <a:gd name="T0" fmla="*/ 0 w 128"/>
                <a:gd name="T1" fmla="*/ 31 h 134"/>
                <a:gd name="T2" fmla="*/ 58 w 128"/>
                <a:gd name="T3" fmla="*/ 111 h 134"/>
                <a:gd name="T4" fmla="*/ 113 w 128"/>
                <a:gd name="T5" fmla="*/ 127 h 134"/>
                <a:gd name="T6" fmla="*/ 109 w 128"/>
                <a:gd name="T7" fmla="*/ 74 h 134"/>
                <a:gd name="T8" fmla="*/ 56 w 128"/>
                <a:gd name="T9" fmla="*/ 0 h 134"/>
                <a:gd name="T10" fmla="*/ 0 w 128"/>
                <a:gd name="T11" fmla="*/ 3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8" h="134">
                  <a:moveTo>
                    <a:pt x="0" y="31"/>
                  </a:moveTo>
                  <a:cubicBezTo>
                    <a:pt x="58" y="111"/>
                    <a:pt x="58" y="111"/>
                    <a:pt x="58" y="111"/>
                  </a:cubicBezTo>
                  <a:cubicBezTo>
                    <a:pt x="58" y="111"/>
                    <a:pt x="103" y="134"/>
                    <a:pt x="113" y="127"/>
                  </a:cubicBezTo>
                  <a:cubicBezTo>
                    <a:pt x="128" y="117"/>
                    <a:pt x="95" y="84"/>
                    <a:pt x="109" y="74"/>
                  </a:cubicBezTo>
                  <a:cubicBezTo>
                    <a:pt x="56" y="0"/>
                    <a:pt x="56" y="0"/>
                    <a:pt x="56" y="0"/>
                  </a:cubicBezTo>
                  <a:lnTo>
                    <a:pt x="0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5373007" y="3998023"/>
              <a:ext cx="855148" cy="952927"/>
            </a:xfrm>
            <a:custGeom>
              <a:avLst/>
              <a:gdLst>
                <a:gd name="T0" fmla="*/ 108 w 113"/>
                <a:gd name="T1" fmla="*/ 122 h 126"/>
                <a:gd name="T2" fmla="*/ 56 w 113"/>
                <a:gd name="T3" fmla="*/ 106 h 126"/>
                <a:gd name="T4" fmla="*/ 0 w 113"/>
                <a:gd name="T5" fmla="*/ 29 h 126"/>
                <a:gd name="T6" fmla="*/ 51 w 113"/>
                <a:gd name="T7" fmla="*/ 0 h 126"/>
                <a:gd name="T8" fmla="*/ 102 w 113"/>
                <a:gd name="T9" fmla="*/ 71 h 126"/>
                <a:gd name="T10" fmla="*/ 105 w 113"/>
                <a:gd name="T11" fmla="*/ 98 h 126"/>
                <a:gd name="T12" fmla="*/ 108 w 113"/>
                <a:gd name="T13" fmla="*/ 12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126">
                  <a:moveTo>
                    <a:pt x="108" y="122"/>
                  </a:moveTo>
                  <a:cubicBezTo>
                    <a:pt x="102" y="126"/>
                    <a:pt x="74" y="115"/>
                    <a:pt x="56" y="10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96" y="77"/>
                    <a:pt x="101" y="88"/>
                    <a:pt x="105" y="98"/>
                  </a:cubicBezTo>
                  <a:cubicBezTo>
                    <a:pt x="110" y="110"/>
                    <a:pt x="113" y="118"/>
                    <a:pt x="108" y="122"/>
                  </a:cubicBezTo>
                  <a:close/>
                </a:path>
              </a:pathLst>
            </a:custGeom>
            <a:solidFill>
              <a:srgbClr val="C270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258494" y="1697793"/>
              <a:ext cx="2393090" cy="2480924"/>
              <a:chOff x="4768660" y="1740991"/>
              <a:chExt cx="1940251" cy="2011464"/>
            </a:xfrm>
          </p:grpSpPr>
          <p:sp>
            <p:nvSpPr>
              <p:cNvPr id="51" name="Freeform 23"/>
              <p:cNvSpPr>
                <a:spLocks/>
              </p:cNvSpPr>
              <p:nvPr/>
            </p:nvSpPr>
            <p:spPr bwMode="auto">
              <a:xfrm>
                <a:off x="5036312" y="2714590"/>
                <a:ext cx="944596" cy="1035965"/>
              </a:xfrm>
              <a:custGeom>
                <a:avLst/>
                <a:gdLst>
                  <a:gd name="T0" fmla="*/ 256 w 703"/>
                  <a:gd name="T1" fmla="*/ 0 h 771"/>
                  <a:gd name="T2" fmla="*/ 0 w 703"/>
                  <a:gd name="T3" fmla="*/ 141 h 771"/>
                  <a:gd name="T4" fmla="*/ 452 w 703"/>
                  <a:gd name="T5" fmla="*/ 771 h 771"/>
                  <a:gd name="T6" fmla="*/ 703 w 703"/>
                  <a:gd name="T7" fmla="*/ 630 h 771"/>
                  <a:gd name="T8" fmla="*/ 256 w 703"/>
                  <a:gd name="T9" fmla="*/ 0 h 7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3" h="771">
                    <a:moveTo>
                      <a:pt x="256" y="0"/>
                    </a:moveTo>
                    <a:lnTo>
                      <a:pt x="0" y="141"/>
                    </a:lnTo>
                    <a:lnTo>
                      <a:pt x="452" y="771"/>
                    </a:lnTo>
                    <a:lnTo>
                      <a:pt x="703" y="630"/>
                    </a:lnTo>
                    <a:lnTo>
                      <a:pt x="25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98" name="组合 97"/>
              <p:cNvGrpSpPr/>
              <p:nvPr/>
            </p:nvGrpSpPr>
            <p:grpSpPr>
              <a:xfrm>
                <a:off x="4768660" y="1740991"/>
                <a:ext cx="1940251" cy="2011464"/>
                <a:chOff x="4152182" y="1233990"/>
                <a:chExt cx="1940251" cy="2011464"/>
              </a:xfrm>
            </p:grpSpPr>
            <p:sp>
              <p:nvSpPr>
                <p:cNvPr id="99" name="Freeform 11"/>
                <p:cNvSpPr>
                  <a:spLocks/>
                </p:cNvSpPr>
                <p:nvPr/>
              </p:nvSpPr>
              <p:spPr bwMode="auto">
                <a:xfrm>
                  <a:off x="5404476" y="1975692"/>
                  <a:ext cx="675863" cy="760514"/>
                </a:xfrm>
                <a:custGeom>
                  <a:avLst/>
                  <a:gdLst>
                    <a:gd name="T0" fmla="*/ 503 w 503"/>
                    <a:gd name="T1" fmla="*/ 370 h 566"/>
                    <a:gd name="T2" fmla="*/ 238 w 503"/>
                    <a:gd name="T3" fmla="*/ 0 h 566"/>
                    <a:gd name="T4" fmla="*/ 0 w 503"/>
                    <a:gd name="T5" fmla="*/ 169 h 566"/>
                    <a:gd name="T6" fmla="*/ 288 w 503"/>
                    <a:gd name="T7" fmla="*/ 566 h 566"/>
                    <a:gd name="T8" fmla="*/ 503 w 503"/>
                    <a:gd name="T9" fmla="*/ 370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3" h="566">
                      <a:moveTo>
                        <a:pt x="503" y="370"/>
                      </a:moveTo>
                      <a:lnTo>
                        <a:pt x="238" y="0"/>
                      </a:lnTo>
                      <a:lnTo>
                        <a:pt x="0" y="169"/>
                      </a:lnTo>
                      <a:lnTo>
                        <a:pt x="288" y="566"/>
                      </a:lnTo>
                      <a:lnTo>
                        <a:pt x="503" y="3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0" name="Freeform 12"/>
                <p:cNvSpPr>
                  <a:spLocks/>
                </p:cNvSpPr>
                <p:nvPr/>
              </p:nvSpPr>
              <p:spPr bwMode="auto">
                <a:xfrm>
                  <a:off x="5404476" y="1975692"/>
                  <a:ext cx="675863" cy="760514"/>
                </a:xfrm>
                <a:custGeom>
                  <a:avLst/>
                  <a:gdLst>
                    <a:gd name="T0" fmla="*/ 503 w 503"/>
                    <a:gd name="T1" fmla="*/ 370 h 566"/>
                    <a:gd name="T2" fmla="*/ 238 w 503"/>
                    <a:gd name="T3" fmla="*/ 0 h 566"/>
                    <a:gd name="T4" fmla="*/ 0 w 503"/>
                    <a:gd name="T5" fmla="*/ 169 h 566"/>
                    <a:gd name="T6" fmla="*/ 288 w 503"/>
                    <a:gd name="T7" fmla="*/ 566 h 566"/>
                    <a:gd name="T8" fmla="*/ 503 w 503"/>
                    <a:gd name="T9" fmla="*/ 370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3" h="566">
                      <a:moveTo>
                        <a:pt x="503" y="370"/>
                      </a:moveTo>
                      <a:lnTo>
                        <a:pt x="238" y="0"/>
                      </a:lnTo>
                      <a:lnTo>
                        <a:pt x="0" y="169"/>
                      </a:lnTo>
                      <a:lnTo>
                        <a:pt x="288" y="566"/>
                      </a:lnTo>
                      <a:lnTo>
                        <a:pt x="503" y="37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1" name="Freeform 13"/>
                <p:cNvSpPr>
                  <a:spLocks/>
                </p:cNvSpPr>
                <p:nvPr/>
              </p:nvSpPr>
              <p:spPr bwMode="auto">
                <a:xfrm>
                  <a:off x="5428662" y="1999878"/>
                  <a:ext cx="626147" cy="712142"/>
                </a:xfrm>
                <a:custGeom>
                  <a:avLst/>
                  <a:gdLst>
                    <a:gd name="T0" fmla="*/ 0 w 466"/>
                    <a:gd name="T1" fmla="*/ 156 h 530"/>
                    <a:gd name="T2" fmla="*/ 215 w 466"/>
                    <a:gd name="T3" fmla="*/ 0 h 530"/>
                    <a:gd name="T4" fmla="*/ 466 w 466"/>
                    <a:gd name="T5" fmla="*/ 352 h 530"/>
                    <a:gd name="T6" fmla="*/ 270 w 466"/>
                    <a:gd name="T7" fmla="*/ 530 h 530"/>
                    <a:gd name="T8" fmla="*/ 0 w 466"/>
                    <a:gd name="T9" fmla="*/ 156 h 5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6" h="530">
                      <a:moveTo>
                        <a:pt x="0" y="156"/>
                      </a:moveTo>
                      <a:lnTo>
                        <a:pt x="215" y="0"/>
                      </a:lnTo>
                      <a:lnTo>
                        <a:pt x="466" y="352"/>
                      </a:lnTo>
                      <a:lnTo>
                        <a:pt x="270" y="53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" name="Freeform 14"/>
                <p:cNvSpPr>
                  <a:spLocks/>
                </p:cNvSpPr>
                <p:nvPr/>
              </p:nvSpPr>
              <p:spPr bwMode="auto">
                <a:xfrm>
                  <a:off x="5428662" y="1999878"/>
                  <a:ext cx="626147" cy="712142"/>
                </a:xfrm>
                <a:custGeom>
                  <a:avLst/>
                  <a:gdLst>
                    <a:gd name="T0" fmla="*/ 0 w 466"/>
                    <a:gd name="T1" fmla="*/ 156 h 530"/>
                    <a:gd name="T2" fmla="*/ 215 w 466"/>
                    <a:gd name="T3" fmla="*/ 0 h 530"/>
                    <a:gd name="T4" fmla="*/ 466 w 466"/>
                    <a:gd name="T5" fmla="*/ 352 h 530"/>
                    <a:gd name="T6" fmla="*/ 270 w 466"/>
                    <a:gd name="T7" fmla="*/ 530 h 530"/>
                    <a:gd name="T8" fmla="*/ 0 w 466"/>
                    <a:gd name="T9" fmla="*/ 156 h 5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6" h="530">
                      <a:moveTo>
                        <a:pt x="0" y="156"/>
                      </a:moveTo>
                      <a:lnTo>
                        <a:pt x="215" y="0"/>
                      </a:lnTo>
                      <a:lnTo>
                        <a:pt x="466" y="352"/>
                      </a:lnTo>
                      <a:lnTo>
                        <a:pt x="270" y="530"/>
                      </a:lnTo>
                      <a:lnTo>
                        <a:pt x="0" y="15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4" name="Freeform 25"/>
                <p:cNvSpPr>
                  <a:spLocks/>
                </p:cNvSpPr>
                <p:nvPr/>
              </p:nvSpPr>
              <p:spPr bwMode="auto">
                <a:xfrm>
                  <a:off x="4666805" y="2509126"/>
                  <a:ext cx="700049" cy="724235"/>
                </a:xfrm>
                <a:custGeom>
                  <a:avLst/>
                  <a:gdLst>
                    <a:gd name="T0" fmla="*/ 234 w 521"/>
                    <a:gd name="T1" fmla="*/ 0 h 539"/>
                    <a:gd name="T2" fmla="*/ 0 w 521"/>
                    <a:gd name="T3" fmla="*/ 169 h 539"/>
                    <a:gd name="T4" fmla="*/ 266 w 521"/>
                    <a:gd name="T5" fmla="*/ 539 h 539"/>
                    <a:gd name="T6" fmla="*/ 521 w 521"/>
                    <a:gd name="T7" fmla="*/ 398 h 539"/>
                    <a:gd name="T8" fmla="*/ 234 w 521"/>
                    <a:gd name="T9" fmla="*/ 0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1" h="539">
                      <a:moveTo>
                        <a:pt x="234" y="0"/>
                      </a:moveTo>
                      <a:lnTo>
                        <a:pt x="0" y="169"/>
                      </a:lnTo>
                      <a:lnTo>
                        <a:pt x="266" y="539"/>
                      </a:lnTo>
                      <a:lnTo>
                        <a:pt x="521" y="398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5" name="Freeform 26"/>
                <p:cNvSpPr>
                  <a:spLocks/>
                </p:cNvSpPr>
                <p:nvPr/>
              </p:nvSpPr>
              <p:spPr bwMode="auto">
                <a:xfrm>
                  <a:off x="4666805" y="2509126"/>
                  <a:ext cx="700049" cy="724235"/>
                </a:xfrm>
                <a:custGeom>
                  <a:avLst/>
                  <a:gdLst>
                    <a:gd name="T0" fmla="*/ 234 w 521"/>
                    <a:gd name="T1" fmla="*/ 0 h 539"/>
                    <a:gd name="T2" fmla="*/ 0 w 521"/>
                    <a:gd name="T3" fmla="*/ 169 h 539"/>
                    <a:gd name="T4" fmla="*/ 266 w 521"/>
                    <a:gd name="T5" fmla="*/ 539 h 539"/>
                    <a:gd name="T6" fmla="*/ 521 w 521"/>
                    <a:gd name="T7" fmla="*/ 398 h 539"/>
                    <a:gd name="T8" fmla="*/ 234 w 521"/>
                    <a:gd name="T9" fmla="*/ 0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1" h="539">
                      <a:moveTo>
                        <a:pt x="234" y="0"/>
                      </a:moveTo>
                      <a:lnTo>
                        <a:pt x="0" y="169"/>
                      </a:lnTo>
                      <a:lnTo>
                        <a:pt x="266" y="539"/>
                      </a:lnTo>
                      <a:lnTo>
                        <a:pt x="521" y="398"/>
                      </a:lnTo>
                      <a:lnTo>
                        <a:pt x="23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6" name="Freeform 27"/>
                <p:cNvSpPr>
                  <a:spLocks/>
                </p:cNvSpPr>
                <p:nvPr/>
              </p:nvSpPr>
              <p:spPr bwMode="auto">
                <a:xfrm>
                  <a:off x="4692335" y="2534656"/>
                  <a:ext cx="650333" cy="681238"/>
                </a:xfrm>
                <a:custGeom>
                  <a:avLst/>
                  <a:gdLst>
                    <a:gd name="T0" fmla="*/ 251 w 484"/>
                    <a:gd name="T1" fmla="*/ 507 h 507"/>
                    <a:gd name="T2" fmla="*/ 0 w 484"/>
                    <a:gd name="T3" fmla="*/ 155 h 507"/>
                    <a:gd name="T4" fmla="*/ 215 w 484"/>
                    <a:gd name="T5" fmla="*/ 0 h 507"/>
                    <a:gd name="T6" fmla="*/ 484 w 484"/>
                    <a:gd name="T7" fmla="*/ 374 h 507"/>
                    <a:gd name="T8" fmla="*/ 251 w 484"/>
                    <a:gd name="T9" fmla="*/ 507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4" h="507">
                      <a:moveTo>
                        <a:pt x="251" y="507"/>
                      </a:moveTo>
                      <a:lnTo>
                        <a:pt x="0" y="155"/>
                      </a:lnTo>
                      <a:lnTo>
                        <a:pt x="215" y="0"/>
                      </a:lnTo>
                      <a:lnTo>
                        <a:pt x="484" y="374"/>
                      </a:lnTo>
                      <a:lnTo>
                        <a:pt x="251" y="5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7" name="Freeform 28"/>
                <p:cNvSpPr>
                  <a:spLocks/>
                </p:cNvSpPr>
                <p:nvPr/>
              </p:nvSpPr>
              <p:spPr bwMode="auto">
                <a:xfrm>
                  <a:off x="4692335" y="2534656"/>
                  <a:ext cx="650333" cy="681238"/>
                </a:xfrm>
                <a:custGeom>
                  <a:avLst/>
                  <a:gdLst>
                    <a:gd name="T0" fmla="*/ 251 w 484"/>
                    <a:gd name="T1" fmla="*/ 507 h 507"/>
                    <a:gd name="T2" fmla="*/ 0 w 484"/>
                    <a:gd name="T3" fmla="*/ 155 h 507"/>
                    <a:gd name="T4" fmla="*/ 215 w 484"/>
                    <a:gd name="T5" fmla="*/ 0 h 507"/>
                    <a:gd name="T6" fmla="*/ 484 w 484"/>
                    <a:gd name="T7" fmla="*/ 374 h 507"/>
                    <a:gd name="T8" fmla="*/ 251 w 484"/>
                    <a:gd name="T9" fmla="*/ 507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4" h="507">
                      <a:moveTo>
                        <a:pt x="251" y="507"/>
                      </a:moveTo>
                      <a:lnTo>
                        <a:pt x="0" y="155"/>
                      </a:lnTo>
                      <a:lnTo>
                        <a:pt x="215" y="0"/>
                      </a:lnTo>
                      <a:lnTo>
                        <a:pt x="484" y="374"/>
                      </a:lnTo>
                      <a:lnTo>
                        <a:pt x="251" y="507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8" name="Freeform 37"/>
                <p:cNvSpPr>
                  <a:spLocks/>
                </p:cNvSpPr>
                <p:nvPr/>
              </p:nvSpPr>
              <p:spPr bwMode="auto">
                <a:xfrm>
                  <a:off x="5674553" y="2484940"/>
                  <a:ext cx="417880" cy="337260"/>
                </a:xfrm>
                <a:custGeom>
                  <a:avLst/>
                  <a:gdLst>
                    <a:gd name="T0" fmla="*/ 19 w 68"/>
                    <a:gd name="T1" fmla="*/ 41 h 55"/>
                    <a:gd name="T2" fmla="*/ 0 w 68"/>
                    <a:gd name="T3" fmla="*/ 55 h 55"/>
                    <a:gd name="T4" fmla="*/ 4 w 68"/>
                    <a:gd name="T5" fmla="*/ 55 h 55"/>
                    <a:gd name="T6" fmla="*/ 21 w 68"/>
                    <a:gd name="T7" fmla="*/ 44 h 55"/>
                    <a:gd name="T8" fmla="*/ 68 w 68"/>
                    <a:gd name="T9" fmla="*/ 1 h 55"/>
                    <a:gd name="T10" fmla="*/ 64 w 68"/>
                    <a:gd name="T11" fmla="*/ 0 h 55"/>
                    <a:gd name="T12" fmla="*/ 19 w 68"/>
                    <a:gd name="T13" fmla="*/ 41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55">
                      <a:moveTo>
                        <a:pt x="19" y="41"/>
                      </a:move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1" y="55"/>
                        <a:pt x="3" y="55"/>
                        <a:pt x="4" y="55"/>
                      </a:cubicBezTo>
                      <a:cubicBezTo>
                        <a:pt x="21" y="44"/>
                        <a:pt x="21" y="44"/>
                        <a:pt x="21" y="44"/>
                      </a:cubicBezTo>
                      <a:cubicBezTo>
                        <a:pt x="68" y="1"/>
                        <a:pt x="68" y="1"/>
                        <a:pt x="68" y="1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19" y="41"/>
                        <a:pt x="19" y="41"/>
                        <a:pt x="19" y="4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9" name="Freeform 38"/>
                <p:cNvSpPr>
                  <a:spLocks/>
                </p:cNvSpPr>
                <p:nvPr/>
              </p:nvSpPr>
              <p:spPr bwMode="auto">
                <a:xfrm>
                  <a:off x="5036312" y="2957910"/>
                  <a:ext cx="447440" cy="287544"/>
                </a:xfrm>
                <a:custGeom>
                  <a:avLst/>
                  <a:gdLst>
                    <a:gd name="T0" fmla="*/ 54 w 73"/>
                    <a:gd name="T1" fmla="*/ 14 h 47"/>
                    <a:gd name="T2" fmla="*/ 0 w 73"/>
                    <a:gd name="T3" fmla="*/ 43 h 47"/>
                    <a:gd name="T4" fmla="*/ 0 w 73"/>
                    <a:gd name="T5" fmla="*/ 47 h 47"/>
                    <a:gd name="T6" fmla="*/ 56 w 73"/>
                    <a:gd name="T7" fmla="*/ 16 h 47"/>
                    <a:gd name="T8" fmla="*/ 72 w 73"/>
                    <a:gd name="T9" fmla="*/ 4 h 47"/>
                    <a:gd name="T10" fmla="*/ 73 w 73"/>
                    <a:gd name="T11" fmla="*/ 0 h 47"/>
                    <a:gd name="T12" fmla="*/ 54 w 73"/>
                    <a:gd name="T13" fmla="*/ 14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3" h="47">
                      <a:moveTo>
                        <a:pt x="54" y="14"/>
                      </a:moveTo>
                      <a:cubicBezTo>
                        <a:pt x="0" y="43"/>
                        <a:pt x="0" y="43"/>
                        <a:pt x="0" y="43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cubicBezTo>
                        <a:pt x="72" y="4"/>
                        <a:pt x="72" y="4"/>
                        <a:pt x="72" y="4"/>
                      </a:cubicBezTo>
                      <a:cubicBezTo>
                        <a:pt x="72" y="3"/>
                        <a:pt x="73" y="2"/>
                        <a:pt x="73" y="0"/>
                      </a:cubicBezTo>
                      <a:cubicBezTo>
                        <a:pt x="54" y="14"/>
                        <a:pt x="54" y="14"/>
                        <a:pt x="54" y="1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0" name="Freeform 39"/>
                <p:cNvSpPr>
                  <a:spLocks/>
                </p:cNvSpPr>
                <p:nvPr/>
              </p:nvSpPr>
              <p:spPr bwMode="auto">
                <a:xfrm>
                  <a:off x="4981223" y="2202771"/>
                  <a:ext cx="853227" cy="970125"/>
                </a:xfrm>
                <a:custGeom>
                  <a:avLst/>
                  <a:gdLst>
                    <a:gd name="T0" fmla="*/ 113 w 139"/>
                    <a:gd name="T1" fmla="*/ 101 h 158"/>
                    <a:gd name="T2" fmla="*/ 132 w 139"/>
                    <a:gd name="T3" fmla="*/ 87 h 158"/>
                    <a:gd name="T4" fmla="*/ 69 w 139"/>
                    <a:gd name="T5" fmla="*/ 0 h 158"/>
                    <a:gd name="T6" fmla="*/ 0 w 139"/>
                    <a:gd name="T7" fmla="*/ 50 h 158"/>
                    <a:gd name="T8" fmla="*/ 63 w 139"/>
                    <a:gd name="T9" fmla="*/ 137 h 158"/>
                    <a:gd name="T10" fmla="*/ 82 w 139"/>
                    <a:gd name="T11" fmla="*/ 123 h 158"/>
                    <a:gd name="T12" fmla="*/ 84 w 139"/>
                    <a:gd name="T13" fmla="*/ 122 h 158"/>
                    <a:gd name="T14" fmla="*/ 86 w 139"/>
                    <a:gd name="T15" fmla="*/ 120 h 158"/>
                    <a:gd name="T16" fmla="*/ 85 w 139"/>
                    <a:gd name="T17" fmla="*/ 125 h 158"/>
                    <a:gd name="T18" fmla="*/ 89 w 139"/>
                    <a:gd name="T19" fmla="*/ 144 h 158"/>
                    <a:gd name="T20" fmla="*/ 125 w 139"/>
                    <a:gd name="T21" fmla="*/ 150 h 158"/>
                    <a:gd name="T22" fmla="*/ 130 w 139"/>
                    <a:gd name="T23" fmla="*/ 114 h 158"/>
                    <a:gd name="T24" fmla="*/ 114 w 139"/>
                    <a:gd name="T25" fmla="*/ 104 h 158"/>
                    <a:gd name="T26" fmla="*/ 109 w 139"/>
                    <a:gd name="T27" fmla="*/ 104 h 158"/>
                    <a:gd name="T28" fmla="*/ 111 w 139"/>
                    <a:gd name="T29" fmla="*/ 102 h 158"/>
                    <a:gd name="T30" fmla="*/ 113 w 139"/>
                    <a:gd name="T31" fmla="*/ 101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9" h="158">
                      <a:moveTo>
                        <a:pt x="113" y="101"/>
                      </a:moveTo>
                      <a:cubicBezTo>
                        <a:pt x="132" y="87"/>
                        <a:pt x="132" y="87"/>
                        <a:pt x="132" y="87"/>
                      </a:cubicBez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63" y="137"/>
                        <a:pt x="63" y="137"/>
                        <a:pt x="63" y="137"/>
                      </a:cubicBezTo>
                      <a:cubicBezTo>
                        <a:pt x="82" y="123"/>
                        <a:pt x="82" y="123"/>
                        <a:pt x="82" y="123"/>
                      </a:cubicBezTo>
                      <a:cubicBezTo>
                        <a:pt x="84" y="122"/>
                        <a:pt x="84" y="122"/>
                        <a:pt x="84" y="122"/>
                      </a:cubicBezTo>
                      <a:cubicBezTo>
                        <a:pt x="86" y="120"/>
                        <a:pt x="86" y="120"/>
                        <a:pt x="86" y="120"/>
                      </a:cubicBezTo>
                      <a:cubicBezTo>
                        <a:pt x="85" y="122"/>
                        <a:pt x="85" y="123"/>
                        <a:pt x="85" y="125"/>
                      </a:cubicBezTo>
                      <a:cubicBezTo>
                        <a:pt x="84" y="131"/>
                        <a:pt x="85" y="138"/>
                        <a:pt x="89" y="144"/>
                      </a:cubicBezTo>
                      <a:cubicBezTo>
                        <a:pt x="97" y="155"/>
                        <a:pt x="113" y="158"/>
                        <a:pt x="125" y="150"/>
                      </a:cubicBezTo>
                      <a:cubicBezTo>
                        <a:pt x="136" y="142"/>
                        <a:pt x="139" y="126"/>
                        <a:pt x="130" y="114"/>
                      </a:cubicBezTo>
                      <a:cubicBezTo>
                        <a:pt x="126" y="109"/>
                        <a:pt x="120" y="105"/>
                        <a:pt x="114" y="104"/>
                      </a:cubicBezTo>
                      <a:cubicBezTo>
                        <a:pt x="112" y="104"/>
                        <a:pt x="110" y="104"/>
                        <a:pt x="109" y="104"/>
                      </a:cubicBezTo>
                      <a:cubicBezTo>
                        <a:pt x="111" y="102"/>
                        <a:pt x="111" y="102"/>
                        <a:pt x="111" y="102"/>
                      </a:cubicBezTo>
                      <a:cubicBezTo>
                        <a:pt x="113" y="101"/>
                        <a:pt x="113" y="101"/>
                        <a:pt x="113" y="10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1" name="Freeform 40"/>
                <p:cNvSpPr>
                  <a:spLocks/>
                </p:cNvSpPr>
                <p:nvPr/>
              </p:nvSpPr>
              <p:spPr bwMode="auto">
                <a:xfrm>
                  <a:off x="5005409" y="2226957"/>
                  <a:ext cx="810229" cy="927128"/>
                </a:xfrm>
                <a:custGeom>
                  <a:avLst/>
                  <a:gdLst>
                    <a:gd name="T0" fmla="*/ 119 w 132"/>
                    <a:gd name="T1" fmla="*/ 144 h 151"/>
                    <a:gd name="T2" fmla="*/ 87 w 132"/>
                    <a:gd name="T3" fmla="*/ 139 h 151"/>
                    <a:gd name="T4" fmla="*/ 83 w 132"/>
                    <a:gd name="T5" fmla="*/ 121 h 151"/>
                    <a:gd name="T6" fmla="*/ 84 w 132"/>
                    <a:gd name="T7" fmla="*/ 117 h 151"/>
                    <a:gd name="T8" fmla="*/ 87 w 132"/>
                    <a:gd name="T9" fmla="*/ 109 h 151"/>
                    <a:gd name="T10" fmla="*/ 59 w 132"/>
                    <a:gd name="T11" fmla="*/ 129 h 151"/>
                    <a:gd name="T12" fmla="*/ 0 w 132"/>
                    <a:gd name="T13" fmla="*/ 47 h 151"/>
                    <a:gd name="T14" fmla="*/ 65 w 132"/>
                    <a:gd name="T15" fmla="*/ 0 h 151"/>
                    <a:gd name="T16" fmla="*/ 124 w 132"/>
                    <a:gd name="T17" fmla="*/ 82 h 151"/>
                    <a:gd name="T18" fmla="*/ 97 w 132"/>
                    <a:gd name="T19" fmla="*/ 103 h 151"/>
                    <a:gd name="T20" fmla="*/ 105 w 132"/>
                    <a:gd name="T21" fmla="*/ 102 h 151"/>
                    <a:gd name="T22" fmla="*/ 109 w 132"/>
                    <a:gd name="T23" fmla="*/ 102 h 151"/>
                    <a:gd name="T24" fmla="*/ 124 w 132"/>
                    <a:gd name="T25" fmla="*/ 112 h 151"/>
                    <a:gd name="T26" fmla="*/ 119 w 132"/>
                    <a:gd name="T27" fmla="*/ 144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2" h="151">
                      <a:moveTo>
                        <a:pt x="119" y="144"/>
                      </a:moveTo>
                      <a:cubicBezTo>
                        <a:pt x="109" y="151"/>
                        <a:pt x="95" y="149"/>
                        <a:pt x="87" y="139"/>
                      </a:cubicBezTo>
                      <a:cubicBezTo>
                        <a:pt x="84" y="134"/>
                        <a:pt x="82" y="127"/>
                        <a:pt x="83" y="121"/>
                      </a:cubicBezTo>
                      <a:cubicBezTo>
                        <a:pt x="83" y="120"/>
                        <a:pt x="84" y="118"/>
                        <a:pt x="84" y="117"/>
                      </a:cubicBezTo>
                      <a:cubicBezTo>
                        <a:pt x="87" y="109"/>
                        <a:pt x="87" y="109"/>
                        <a:pt x="87" y="109"/>
                      </a:cubicBezTo>
                      <a:cubicBezTo>
                        <a:pt x="59" y="129"/>
                        <a:pt x="59" y="129"/>
                        <a:pt x="59" y="129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124" y="82"/>
                        <a:pt x="124" y="82"/>
                        <a:pt x="124" y="82"/>
                      </a:cubicBezTo>
                      <a:cubicBezTo>
                        <a:pt x="97" y="103"/>
                        <a:pt x="97" y="103"/>
                        <a:pt x="97" y="103"/>
                      </a:cubicBezTo>
                      <a:cubicBezTo>
                        <a:pt x="105" y="102"/>
                        <a:pt x="105" y="102"/>
                        <a:pt x="105" y="102"/>
                      </a:cubicBezTo>
                      <a:cubicBezTo>
                        <a:pt x="106" y="102"/>
                        <a:pt x="108" y="102"/>
                        <a:pt x="109" y="102"/>
                      </a:cubicBezTo>
                      <a:cubicBezTo>
                        <a:pt x="115" y="103"/>
                        <a:pt x="121" y="107"/>
                        <a:pt x="124" y="112"/>
                      </a:cubicBezTo>
                      <a:cubicBezTo>
                        <a:pt x="132" y="122"/>
                        <a:pt x="130" y="136"/>
                        <a:pt x="119" y="14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2" name="Freeform 41"/>
                <p:cNvSpPr>
                  <a:spLocks noEditPoints="1"/>
                </p:cNvSpPr>
                <p:nvPr/>
              </p:nvSpPr>
              <p:spPr bwMode="auto">
                <a:xfrm>
                  <a:off x="5404476" y="1975692"/>
                  <a:ext cx="675863" cy="760514"/>
                </a:xfrm>
                <a:custGeom>
                  <a:avLst/>
                  <a:gdLst>
                    <a:gd name="T0" fmla="*/ 288 w 503"/>
                    <a:gd name="T1" fmla="*/ 548 h 566"/>
                    <a:gd name="T2" fmla="*/ 18 w 503"/>
                    <a:gd name="T3" fmla="*/ 174 h 566"/>
                    <a:gd name="T4" fmla="*/ 233 w 503"/>
                    <a:gd name="T5" fmla="*/ 18 h 566"/>
                    <a:gd name="T6" fmla="*/ 484 w 503"/>
                    <a:gd name="T7" fmla="*/ 370 h 566"/>
                    <a:gd name="T8" fmla="*/ 288 w 503"/>
                    <a:gd name="T9" fmla="*/ 548 h 566"/>
                    <a:gd name="T10" fmla="*/ 238 w 503"/>
                    <a:gd name="T11" fmla="*/ 0 h 566"/>
                    <a:gd name="T12" fmla="*/ 0 w 503"/>
                    <a:gd name="T13" fmla="*/ 169 h 566"/>
                    <a:gd name="T14" fmla="*/ 288 w 503"/>
                    <a:gd name="T15" fmla="*/ 566 h 566"/>
                    <a:gd name="T16" fmla="*/ 493 w 503"/>
                    <a:gd name="T17" fmla="*/ 379 h 566"/>
                    <a:gd name="T18" fmla="*/ 493 w 503"/>
                    <a:gd name="T19" fmla="*/ 379 h 566"/>
                    <a:gd name="T20" fmla="*/ 503 w 503"/>
                    <a:gd name="T21" fmla="*/ 370 h 566"/>
                    <a:gd name="T22" fmla="*/ 238 w 503"/>
                    <a:gd name="T23" fmla="*/ 0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03" h="566">
                      <a:moveTo>
                        <a:pt x="288" y="548"/>
                      </a:moveTo>
                      <a:lnTo>
                        <a:pt x="18" y="174"/>
                      </a:lnTo>
                      <a:lnTo>
                        <a:pt x="233" y="18"/>
                      </a:lnTo>
                      <a:lnTo>
                        <a:pt x="484" y="370"/>
                      </a:lnTo>
                      <a:lnTo>
                        <a:pt x="288" y="548"/>
                      </a:lnTo>
                      <a:close/>
                      <a:moveTo>
                        <a:pt x="238" y="0"/>
                      </a:moveTo>
                      <a:lnTo>
                        <a:pt x="0" y="169"/>
                      </a:lnTo>
                      <a:lnTo>
                        <a:pt x="288" y="566"/>
                      </a:lnTo>
                      <a:lnTo>
                        <a:pt x="493" y="379"/>
                      </a:lnTo>
                      <a:lnTo>
                        <a:pt x="493" y="379"/>
                      </a:lnTo>
                      <a:lnTo>
                        <a:pt x="503" y="370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3" name="Freeform 42"/>
                <p:cNvSpPr>
                  <a:spLocks noEditPoints="1"/>
                </p:cNvSpPr>
                <p:nvPr/>
              </p:nvSpPr>
              <p:spPr bwMode="auto">
                <a:xfrm>
                  <a:off x="5404476" y="1975692"/>
                  <a:ext cx="675863" cy="760514"/>
                </a:xfrm>
                <a:custGeom>
                  <a:avLst/>
                  <a:gdLst>
                    <a:gd name="T0" fmla="*/ 288 w 503"/>
                    <a:gd name="T1" fmla="*/ 548 h 566"/>
                    <a:gd name="T2" fmla="*/ 18 w 503"/>
                    <a:gd name="T3" fmla="*/ 174 h 566"/>
                    <a:gd name="T4" fmla="*/ 233 w 503"/>
                    <a:gd name="T5" fmla="*/ 18 h 566"/>
                    <a:gd name="T6" fmla="*/ 484 w 503"/>
                    <a:gd name="T7" fmla="*/ 370 h 566"/>
                    <a:gd name="T8" fmla="*/ 288 w 503"/>
                    <a:gd name="T9" fmla="*/ 548 h 566"/>
                    <a:gd name="T10" fmla="*/ 238 w 503"/>
                    <a:gd name="T11" fmla="*/ 0 h 566"/>
                    <a:gd name="T12" fmla="*/ 0 w 503"/>
                    <a:gd name="T13" fmla="*/ 169 h 566"/>
                    <a:gd name="T14" fmla="*/ 288 w 503"/>
                    <a:gd name="T15" fmla="*/ 566 h 566"/>
                    <a:gd name="T16" fmla="*/ 493 w 503"/>
                    <a:gd name="T17" fmla="*/ 379 h 566"/>
                    <a:gd name="T18" fmla="*/ 493 w 503"/>
                    <a:gd name="T19" fmla="*/ 379 h 566"/>
                    <a:gd name="T20" fmla="*/ 503 w 503"/>
                    <a:gd name="T21" fmla="*/ 370 h 566"/>
                    <a:gd name="T22" fmla="*/ 238 w 503"/>
                    <a:gd name="T23" fmla="*/ 0 h 5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03" h="566">
                      <a:moveTo>
                        <a:pt x="288" y="548"/>
                      </a:moveTo>
                      <a:lnTo>
                        <a:pt x="18" y="174"/>
                      </a:lnTo>
                      <a:lnTo>
                        <a:pt x="233" y="18"/>
                      </a:lnTo>
                      <a:lnTo>
                        <a:pt x="484" y="370"/>
                      </a:lnTo>
                      <a:lnTo>
                        <a:pt x="288" y="548"/>
                      </a:lnTo>
                      <a:moveTo>
                        <a:pt x="238" y="0"/>
                      </a:moveTo>
                      <a:lnTo>
                        <a:pt x="0" y="169"/>
                      </a:lnTo>
                      <a:lnTo>
                        <a:pt x="288" y="566"/>
                      </a:lnTo>
                      <a:lnTo>
                        <a:pt x="493" y="379"/>
                      </a:lnTo>
                      <a:lnTo>
                        <a:pt x="493" y="379"/>
                      </a:lnTo>
                      <a:lnTo>
                        <a:pt x="503" y="370"/>
                      </a:lnTo>
                      <a:lnTo>
                        <a:pt x="23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4" name="Freeform 43"/>
                <p:cNvSpPr>
                  <a:spLocks/>
                </p:cNvSpPr>
                <p:nvPr/>
              </p:nvSpPr>
              <p:spPr bwMode="auto">
                <a:xfrm>
                  <a:off x="5428662" y="1999878"/>
                  <a:ext cx="626147" cy="712142"/>
                </a:xfrm>
                <a:custGeom>
                  <a:avLst/>
                  <a:gdLst>
                    <a:gd name="T0" fmla="*/ 215 w 466"/>
                    <a:gd name="T1" fmla="*/ 0 h 530"/>
                    <a:gd name="T2" fmla="*/ 0 w 466"/>
                    <a:gd name="T3" fmla="*/ 156 h 530"/>
                    <a:gd name="T4" fmla="*/ 270 w 466"/>
                    <a:gd name="T5" fmla="*/ 530 h 530"/>
                    <a:gd name="T6" fmla="*/ 466 w 466"/>
                    <a:gd name="T7" fmla="*/ 352 h 530"/>
                    <a:gd name="T8" fmla="*/ 215 w 466"/>
                    <a:gd name="T9" fmla="*/ 0 h 5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6" h="530">
                      <a:moveTo>
                        <a:pt x="215" y="0"/>
                      </a:moveTo>
                      <a:lnTo>
                        <a:pt x="0" y="156"/>
                      </a:lnTo>
                      <a:lnTo>
                        <a:pt x="270" y="530"/>
                      </a:lnTo>
                      <a:lnTo>
                        <a:pt x="466" y="352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solidFill>
                  <a:srgbClr val="0B6E7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5" name="Freeform 44"/>
                <p:cNvSpPr>
                  <a:spLocks/>
                </p:cNvSpPr>
                <p:nvPr/>
              </p:nvSpPr>
              <p:spPr bwMode="auto">
                <a:xfrm>
                  <a:off x="5428662" y="1999878"/>
                  <a:ext cx="626147" cy="712142"/>
                </a:xfrm>
                <a:custGeom>
                  <a:avLst/>
                  <a:gdLst>
                    <a:gd name="T0" fmla="*/ 215 w 466"/>
                    <a:gd name="T1" fmla="*/ 0 h 530"/>
                    <a:gd name="T2" fmla="*/ 0 w 466"/>
                    <a:gd name="T3" fmla="*/ 156 h 530"/>
                    <a:gd name="T4" fmla="*/ 270 w 466"/>
                    <a:gd name="T5" fmla="*/ 530 h 530"/>
                    <a:gd name="T6" fmla="*/ 466 w 466"/>
                    <a:gd name="T7" fmla="*/ 352 h 530"/>
                    <a:gd name="T8" fmla="*/ 215 w 466"/>
                    <a:gd name="T9" fmla="*/ 0 h 5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6" h="530">
                      <a:moveTo>
                        <a:pt x="215" y="0"/>
                      </a:moveTo>
                      <a:lnTo>
                        <a:pt x="0" y="156"/>
                      </a:lnTo>
                      <a:lnTo>
                        <a:pt x="270" y="530"/>
                      </a:lnTo>
                      <a:lnTo>
                        <a:pt x="466" y="352"/>
                      </a:lnTo>
                      <a:lnTo>
                        <a:pt x="2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6" name="Freeform 45"/>
                <p:cNvSpPr>
                  <a:spLocks noEditPoints="1"/>
                </p:cNvSpPr>
                <p:nvPr/>
              </p:nvSpPr>
              <p:spPr bwMode="auto">
                <a:xfrm>
                  <a:off x="4666805" y="2509126"/>
                  <a:ext cx="700049" cy="724235"/>
                </a:xfrm>
                <a:custGeom>
                  <a:avLst/>
                  <a:gdLst>
                    <a:gd name="T0" fmla="*/ 270 w 521"/>
                    <a:gd name="T1" fmla="*/ 526 h 539"/>
                    <a:gd name="T2" fmla="*/ 19 w 521"/>
                    <a:gd name="T3" fmla="*/ 174 h 539"/>
                    <a:gd name="T4" fmla="*/ 234 w 521"/>
                    <a:gd name="T5" fmla="*/ 19 h 539"/>
                    <a:gd name="T6" fmla="*/ 503 w 521"/>
                    <a:gd name="T7" fmla="*/ 393 h 539"/>
                    <a:gd name="T8" fmla="*/ 270 w 521"/>
                    <a:gd name="T9" fmla="*/ 526 h 539"/>
                    <a:gd name="T10" fmla="*/ 234 w 521"/>
                    <a:gd name="T11" fmla="*/ 0 h 539"/>
                    <a:gd name="T12" fmla="*/ 0 w 521"/>
                    <a:gd name="T13" fmla="*/ 169 h 539"/>
                    <a:gd name="T14" fmla="*/ 266 w 521"/>
                    <a:gd name="T15" fmla="*/ 539 h 539"/>
                    <a:gd name="T16" fmla="*/ 275 w 521"/>
                    <a:gd name="T17" fmla="*/ 535 h 539"/>
                    <a:gd name="T18" fmla="*/ 275 w 521"/>
                    <a:gd name="T19" fmla="*/ 530 h 539"/>
                    <a:gd name="T20" fmla="*/ 521 w 521"/>
                    <a:gd name="T21" fmla="*/ 398 h 539"/>
                    <a:gd name="T22" fmla="*/ 234 w 521"/>
                    <a:gd name="T23" fmla="*/ 0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1" h="539">
                      <a:moveTo>
                        <a:pt x="270" y="526"/>
                      </a:moveTo>
                      <a:lnTo>
                        <a:pt x="19" y="174"/>
                      </a:lnTo>
                      <a:lnTo>
                        <a:pt x="234" y="19"/>
                      </a:lnTo>
                      <a:lnTo>
                        <a:pt x="503" y="393"/>
                      </a:lnTo>
                      <a:lnTo>
                        <a:pt x="270" y="526"/>
                      </a:lnTo>
                      <a:close/>
                      <a:moveTo>
                        <a:pt x="234" y="0"/>
                      </a:moveTo>
                      <a:lnTo>
                        <a:pt x="0" y="169"/>
                      </a:lnTo>
                      <a:lnTo>
                        <a:pt x="266" y="539"/>
                      </a:lnTo>
                      <a:lnTo>
                        <a:pt x="275" y="535"/>
                      </a:lnTo>
                      <a:lnTo>
                        <a:pt x="275" y="530"/>
                      </a:lnTo>
                      <a:lnTo>
                        <a:pt x="521" y="398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7" name="Freeform 46"/>
                <p:cNvSpPr>
                  <a:spLocks noEditPoints="1"/>
                </p:cNvSpPr>
                <p:nvPr/>
              </p:nvSpPr>
              <p:spPr bwMode="auto">
                <a:xfrm>
                  <a:off x="4666805" y="2509126"/>
                  <a:ext cx="700049" cy="724235"/>
                </a:xfrm>
                <a:custGeom>
                  <a:avLst/>
                  <a:gdLst>
                    <a:gd name="T0" fmla="*/ 270 w 521"/>
                    <a:gd name="T1" fmla="*/ 526 h 539"/>
                    <a:gd name="T2" fmla="*/ 19 w 521"/>
                    <a:gd name="T3" fmla="*/ 174 h 539"/>
                    <a:gd name="T4" fmla="*/ 234 w 521"/>
                    <a:gd name="T5" fmla="*/ 19 h 539"/>
                    <a:gd name="T6" fmla="*/ 503 w 521"/>
                    <a:gd name="T7" fmla="*/ 393 h 539"/>
                    <a:gd name="T8" fmla="*/ 270 w 521"/>
                    <a:gd name="T9" fmla="*/ 526 h 539"/>
                    <a:gd name="T10" fmla="*/ 234 w 521"/>
                    <a:gd name="T11" fmla="*/ 0 h 539"/>
                    <a:gd name="T12" fmla="*/ 0 w 521"/>
                    <a:gd name="T13" fmla="*/ 169 h 539"/>
                    <a:gd name="T14" fmla="*/ 266 w 521"/>
                    <a:gd name="T15" fmla="*/ 539 h 539"/>
                    <a:gd name="T16" fmla="*/ 275 w 521"/>
                    <a:gd name="T17" fmla="*/ 535 h 539"/>
                    <a:gd name="T18" fmla="*/ 275 w 521"/>
                    <a:gd name="T19" fmla="*/ 530 h 539"/>
                    <a:gd name="T20" fmla="*/ 521 w 521"/>
                    <a:gd name="T21" fmla="*/ 398 h 539"/>
                    <a:gd name="T22" fmla="*/ 234 w 521"/>
                    <a:gd name="T23" fmla="*/ 0 h 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21" h="539">
                      <a:moveTo>
                        <a:pt x="270" y="526"/>
                      </a:moveTo>
                      <a:lnTo>
                        <a:pt x="19" y="174"/>
                      </a:lnTo>
                      <a:lnTo>
                        <a:pt x="234" y="19"/>
                      </a:lnTo>
                      <a:lnTo>
                        <a:pt x="503" y="393"/>
                      </a:lnTo>
                      <a:lnTo>
                        <a:pt x="270" y="526"/>
                      </a:lnTo>
                      <a:moveTo>
                        <a:pt x="234" y="0"/>
                      </a:moveTo>
                      <a:lnTo>
                        <a:pt x="0" y="169"/>
                      </a:lnTo>
                      <a:lnTo>
                        <a:pt x="266" y="539"/>
                      </a:lnTo>
                      <a:lnTo>
                        <a:pt x="275" y="535"/>
                      </a:lnTo>
                      <a:lnTo>
                        <a:pt x="275" y="530"/>
                      </a:lnTo>
                      <a:lnTo>
                        <a:pt x="521" y="398"/>
                      </a:lnTo>
                      <a:lnTo>
                        <a:pt x="23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8" name="Freeform 47"/>
                <p:cNvSpPr>
                  <a:spLocks/>
                </p:cNvSpPr>
                <p:nvPr/>
              </p:nvSpPr>
              <p:spPr bwMode="auto">
                <a:xfrm>
                  <a:off x="4692335" y="2534656"/>
                  <a:ext cx="650333" cy="681238"/>
                </a:xfrm>
                <a:custGeom>
                  <a:avLst/>
                  <a:gdLst>
                    <a:gd name="T0" fmla="*/ 215 w 484"/>
                    <a:gd name="T1" fmla="*/ 0 h 507"/>
                    <a:gd name="T2" fmla="*/ 0 w 484"/>
                    <a:gd name="T3" fmla="*/ 155 h 507"/>
                    <a:gd name="T4" fmla="*/ 251 w 484"/>
                    <a:gd name="T5" fmla="*/ 507 h 507"/>
                    <a:gd name="T6" fmla="*/ 484 w 484"/>
                    <a:gd name="T7" fmla="*/ 374 h 507"/>
                    <a:gd name="T8" fmla="*/ 215 w 484"/>
                    <a:gd name="T9" fmla="*/ 0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4" h="507">
                      <a:moveTo>
                        <a:pt x="215" y="0"/>
                      </a:moveTo>
                      <a:lnTo>
                        <a:pt x="0" y="155"/>
                      </a:lnTo>
                      <a:lnTo>
                        <a:pt x="251" y="507"/>
                      </a:lnTo>
                      <a:lnTo>
                        <a:pt x="484" y="374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solidFill>
                  <a:srgbClr val="0B6E7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9" name="Freeform 48"/>
                <p:cNvSpPr>
                  <a:spLocks/>
                </p:cNvSpPr>
                <p:nvPr/>
              </p:nvSpPr>
              <p:spPr bwMode="auto">
                <a:xfrm>
                  <a:off x="4692335" y="2534656"/>
                  <a:ext cx="650333" cy="681238"/>
                </a:xfrm>
                <a:custGeom>
                  <a:avLst/>
                  <a:gdLst>
                    <a:gd name="T0" fmla="*/ 215 w 484"/>
                    <a:gd name="T1" fmla="*/ 0 h 507"/>
                    <a:gd name="T2" fmla="*/ 0 w 484"/>
                    <a:gd name="T3" fmla="*/ 155 h 507"/>
                    <a:gd name="T4" fmla="*/ 251 w 484"/>
                    <a:gd name="T5" fmla="*/ 507 h 507"/>
                    <a:gd name="T6" fmla="*/ 484 w 484"/>
                    <a:gd name="T7" fmla="*/ 374 h 507"/>
                    <a:gd name="T8" fmla="*/ 215 w 484"/>
                    <a:gd name="T9" fmla="*/ 0 h 5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4" h="507">
                      <a:moveTo>
                        <a:pt x="215" y="0"/>
                      </a:moveTo>
                      <a:lnTo>
                        <a:pt x="0" y="155"/>
                      </a:lnTo>
                      <a:lnTo>
                        <a:pt x="251" y="507"/>
                      </a:lnTo>
                      <a:lnTo>
                        <a:pt x="484" y="374"/>
                      </a:lnTo>
                      <a:lnTo>
                        <a:pt x="2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0" name="Freeform 49"/>
                <p:cNvSpPr>
                  <a:spLocks/>
                </p:cNvSpPr>
                <p:nvPr/>
              </p:nvSpPr>
              <p:spPr bwMode="auto">
                <a:xfrm>
                  <a:off x="5791451" y="2484940"/>
                  <a:ext cx="275451" cy="251265"/>
                </a:xfrm>
                <a:custGeom>
                  <a:avLst/>
                  <a:gdLst>
                    <a:gd name="T0" fmla="*/ 205 w 205"/>
                    <a:gd name="T1" fmla="*/ 0 h 187"/>
                    <a:gd name="T2" fmla="*/ 0 w 205"/>
                    <a:gd name="T3" fmla="*/ 187 h 187"/>
                    <a:gd name="T4" fmla="*/ 205 w 205"/>
                    <a:gd name="T5" fmla="*/ 0 h 187"/>
                    <a:gd name="T6" fmla="*/ 205 w 205"/>
                    <a:gd name="T7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187">
                      <a:moveTo>
                        <a:pt x="205" y="0"/>
                      </a:moveTo>
                      <a:lnTo>
                        <a:pt x="0" y="187"/>
                      </a:lnTo>
                      <a:lnTo>
                        <a:pt x="205" y="0"/>
                      </a:lnTo>
                      <a:lnTo>
                        <a:pt x="20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1" name="Freeform 50"/>
                <p:cNvSpPr>
                  <a:spLocks/>
                </p:cNvSpPr>
                <p:nvPr/>
              </p:nvSpPr>
              <p:spPr bwMode="auto">
                <a:xfrm>
                  <a:off x="5791451" y="2484940"/>
                  <a:ext cx="275451" cy="251265"/>
                </a:xfrm>
                <a:custGeom>
                  <a:avLst/>
                  <a:gdLst>
                    <a:gd name="T0" fmla="*/ 205 w 205"/>
                    <a:gd name="T1" fmla="*/ 0 h 187"/>
                    <a:gd name="T2" fmla="*/ 0 w 205"/>
                    <a:gd name="T3" fmla="*/ 187 h 187"/>
                    <a:gd name="T4" fmla="*/ 205 w 205"/>
                    <a:gd name="T5" fmla="*/ 0 h 187"/>
                    <a:gd name="T6" fmla="*/ 205 w 205"/>
                    <a:gd name="T7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5" h="187">
                      <a:moveTo>
                        <a:pt x="205" y="0"/>
                      </a:moveTo>
                      <a:lnTo>
                        <a:pt x="0" y="187"/>
                      </a:lnTo>
                      <a:lnTo>
                        <a:pt x="205" y="0"/>
                      </a:lnTo>
                      <a:lnTo>
                        <a:pt x="20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2" name="Freeform 51"/>
                <p:cNvSpPr>
                  <a:spLocks/>
                </p:cNvSpPr>
                <p:nvPr/>
              </p:nvSpPr>
              <p:spPr bwMode="auto">
                <a:xfrm>
                  <a:off x="5036312" y="3043904"/>
                  <a:ext cx="330541" cy="184082"/>
                </a:xfrm>
                <a:custGeom>
                  <a:avLst/>
                  <a:gdLst>
                    <a:gd name="T0" fmla="*/ 246 w 246"/>
                    <a:gd name="T1" fmla="*/ 0 h 137"/>
                    <a:gd name="T2" fmla="*/ 0 w 246"/>
                    <a:gd name="T3" fmla="*/ 132 h 137"/>
                    <a:gd name="T4" fmla="*/ 0 w 246"/>
                    <a:gd name="T5" fmla="*/ 137 h 137"/>
                    <a:gd name="T6" fmla="*/ 246 w 246"/>
                    <a:gd name="T7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6" h="137">
                      <a:moveTo>
                        <a:pt x="246" y="0"/>
                      </a:moveTo>
                      <a:lnTo>
                        <a:pt x="0" y="132"/>
                      </a:lnTo>
                      <a:lnTo>
                        <a:pt x="0" y="137"/>
                      </a:lnTo>
                      <a:lnTo>
                        <a:pt x="24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3" name="Freeform 52"/>
                <p:cNvSpPr>
                  <a:spLocks/>
                </p:cNvSpPr>
                <p:nvPr/>
              </p:nvSpPr>
              <p:spPr bwMode="auto">
                <a:xfrm>
                  <a:off x="5036312" y="3043904"/>
                  <a:ext cx="330541" cy="184082"/>
                </a:xfrm>
                <a:custGeom>
                  <a:avLst/>
                  <a:gdLst>
                    <a:gd name="T0" fmla="*/ 246 w 246"/>
                    <a:gd name="T1" fmla="*/ 0 h 137"/>
                    <a:gd name="T2" fmla="*/ 0 w 246"/>
                    <a:gd name="T3" fmla="*/ 132 h 137"/>
                    <a:gd name="T4" fmla="*/ 0 w 246"/>
                    <a:gd name="T5" fmla="*/ 137 h 137"/>
                    <a:gd name="T6" fmla="*/ 246 w 246"/>
                    <a:gd name="T7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46" h="137">
                      <a:moveTo>
                        <a:pt x="246" y="0"/>
                      </a:moveTo>
                      <a:lnTo>
                        <a:pt x="0" y="132"/>
                      </a:lnTo>
                      <a:lnTo>
                        <a:pt x="0" y="137"/>
                      </a:lnTo>
                      <a:lnTo>
                        <a:pt x="24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" name="Freeform 53"/>
                <p:cNvSpPr>
                  <a:spLocks noEditPoints="1"/>
                </p:cNvSpPr>
                <p:nvPr/>
              </p:nvSpPr>
              <p:spPr bwMode="auto">
                <a:xfrm>
                  <a:off x="4981223" y="2202771"/>
                  <a:ext cx="834415" cy="951314"/>
                </a:xfrm>
                <a:custGeom>
                  <a:avLst/>
                  <a:gdLst>
                    <a:gd name="T0" fmla="*/ 63 w 136"/>
                    <a:gd name="T1" fmla="*/ 133 h 155"/>
                    <a:gd name="T2" fmla="*/ 4 w 136"/>
                    <a:gd name="T3" fmla="*/ 51 h 155"/>
                    <a:gd name="T4" fmla="*/ 69 w 136"/>
                    <a:gd name="T5" fmla="*/ 4 h 155"/>
                    <a:gd name="T6" fmla="*/ 128 w 136"/>
                    <a:gd name="T7" fmla="*/ 86 h 155"/>
                    <a:gd name="T8" fmla="*/ 101 w 136"/>
                    <a:gd name="T9" fmla="*/ 107 h 155"/>
                    <a:gd name="T10" fmla="*/ 109 w 136"/>
                    <a:gd name="T11" fmla="*/ 106 h 155"/>
                    <a:gd name="T12" fmla="*/ 110 w 136"/>
                    <a:gd name="T13" fmla="*/ 106 h 155"/>
                    <a:gd name="T14" fmla="*/ 113 w 136"/>
                    <a:gd name="T15" fmla="*/ 106 h 155"/>
                    <a:gd name="T16" fmla="*/ 128 w 136"/>
                    <a:gd name="T17" fmla="*/ 116 h 155"/>
                    <a:gd name="T18" fmla="*/ 123 w 136"/>
                    <a:gd name="T19" fmla="*/ 148 h 155"/>
                    <a:gd name="T20" fmla="*/ 110 w 136"/>
                    <a:gd name="T21" fmla="*/ 152 h 155"/>
                    <a:gd name="T22" fmla="*/ 91 w 136"/>
                    <a:gd name="T23" fmla="*/ 143 h 155"/>
                    <a:gd name="T24" fmla="*/ 87 w 136"/>
                    <a:gd name="T25" fmla="*/ 125 h 155"/>
                    <a:gd name="T26" fmla="*/ 88 w 136"/>
                    <a:gd name="T27" fmla="*/ 121 h 155"/>
                    <a:gd name="T28" fmla="*/ 91 w 136"/>
                    <a:gd name="T29" fmla="*/ 113 h 155"/>
                    <a:gd name="T30" fmla="*/ 63 w 136"/>
                    <a:gd name="T31" fmla="*/ 133 h 155"/>
                    <a:gd name="T32" fmla="*/ 69 w 136"/>
                    <a:gd name="T33" fmla="*/ 0 h 155"/>
                    <a:gd name="T34" fmla="*/ 0 w 136"/>
                    <a:gd name="T35" fmla="*/ 50 h 155"/>
                    <a:gd name="T36" fmla="*/ 63 w 136"/>
                    <a:gd name="T37" fmla="*/ 137 h 155"/>
                    <a:gd name="T38" fmla="*/ 82 w 136"/>
                    <a:gd name="T39" fmla="*/ 123 h 155"/>
                    <a:gd name="T40" fmla="*/ 84 w 136"/>
                    <a:gd name="T41" fmla="*/ 122 h 155"/>
                    <a:gd name="T42" fmla="*/ 86 w 136"/>
                    <a:gd name="T43" fmla="*/ 120 h 155"/>
                    <a:gd name="T44" fmla="*/ 86 w 136"/>
                    <a:gd name="T45" fmla="*/ 120 h 155"/>
                    <a:gd name="T46" fmla="*/ 85 w 136"/>
                    <a:gd name="T47" fmla="*/ 125 h 155"/>
                    <a:gd name="T48" fmla="*/ 84 w 136"/>
                    <a:gd name="T49" fmla="*/ 129 h 155"/>
                    <a:gd name="T50" fmla="*/ 89 w 136"/>
                    <a:gd name="T51" fmla="*/ 144 h 155"/>
                    <a:gd name="T52" fmla="*/ 110 w 136"/>
                    <a:gd name="T53" fmla="*/ 155 h 155"/>
                    <a:gd name="T54" fmla="*/ 125 w 136"/>
                    <a:gd name="T55" fmla="*/ 150 h 155"/>
                    <a:gd name="T56" fmla="*/ 135 w 136"/>
                    <a:gd name="T57" fmla="*/ 129 h 155"/>
                    <a:gd name="T58" fmla="*/ 130 w 136"/>
                    <a:gd name="T59" fmla="*/ 114 h 155"/>
                    <a:gd name="T60" fmla="*/ 114 w 136"/>
                    <a:gd name="T61" fmla="*/ 104 h 155"/>
                    <a:gd name="T62" fmla="*/ 110 w 136"/>
                    <a:gd name="T63" fmla="*/ 104 h 155"/>
                    <a:gd name="T64" fmla="*/ 109 w 136"/>
                    <a:gd name="T65" fmla="*/ 104 h 155"/>
                    <a:gd name="T66" fmla="*/ 109 w 136"/>
                    <a:gd name="T67" fmla="*/ 104 h 155"/>
                    <a:gd name="T68" fmla="*/ 109 w 136"/>
                    <a:gd name="T69" fmla="*/ 104 h 155"/>
                    <a:gd name="T70" fmla="*/ 111 w 136"/>
                    <a:gd name="T71" fmla="*/ 102 h 155"/>
                    <a:gd name="T72" fmla="*/ 113 w 136"/>
                    <a:gd name="T73" fmla="*/ 101 h 155"/>
                    <a:gd name="T74" fmla="*/ 132 w 136"/>
                    <a:gd name="T75" fmla="*/ 87 h 155"/>
                    <a:gd name="T76" fmla="*/ 69 w 136"/>
                    <a:gd name="T77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36" h="155">
                      <a:moveTo>
                        <a:pt x="63" y="133"/>
                      </a:moveTo>
                      <a:cubicBezTo>
                        <a:pt x="4" y="51"/>
                        <a:pt x="4" y="51"/>
                        <a:pt x="4" y="51"/>
                      </a:cubicBezTo>
                      <a:cubicBezTo>
                        <a:pt x="69" y="4"/>
                        <a:pt x="69" y="4"/>
                        <a:pt x="69" y="4"/>
                      </a:cubicBezTo>
                      <a:cubicBezTo>
                        <a:pt x="128" y="86"/>
                        <a:pt x="128" y="86"/>
                        <a:pt x="128" y="86"/>
                      </a:cubicBezTo>
                      <a:cubicBezTo>
                        <a:pt x="101" y="107"/>
                        <a:pt x="101" y="107"/>
                        <a:pt x="101" y="107"/>
                      </a:cubicBezTo>
                      <a:cubicBezTo>
                        <a:pt x="109" y="106"/>
                        <a:pt x="109" y="106"/>
                        <a:pt x="109" y="106"/>
                      </a:cubicBezTo>
                      <a:cubicBezTo>
                        <a:pt x="109" y="106"/>
                        <a:pt x="109" y="106"/>
                        <a:pt x="110" y="106"/>
                      </a:cubicBezTo>
                      <a:cubicBezTo>
                        <a:pt x="111" y="106"/>
                        <a:pt x="112" y="106"/>
                        <a:pt x="113" y="106"/>
                      </a:cubicBezTo>
                      <a:cubicBezTo>
                        <a:pt x="119" y="107"/>
                        <a:pt x="125" y="111"/>
                        <a:pt x="128" y="116"/>
                      </a:cubicBezTo>
                      <a:cubicBezTo>
                        <a:pt x="136" y="126"/>
                        <a:pt x="134" y="140"/>
                        <a:pt x="123" y="148"/>
                      </a:cubicBezTo>
                      <a:cubicBezTo>
                        <a:pt x="119" y="151"/>
                        <a:pt x="115" y="152"/>
                        <a:pt x="110" y="152"/>
                      </a:cubicBezTo>
                      <a:cubicBezTo>
                        <a:pt x="103" y="152"/>
                        <a:pt x="96" y="149"/>
                        <a:pt x="91" y="143"/>
                      </a:cubicBezTo>
                      <a:cubicBezTo>
                        <a:pt x="88" y="138"/>
                        <a:pt x="86" y="131"/>
                        <a:pt x="87" y="125"/>
                      </a:cubicBezTo>
                      <a:cubicBezTo>
                        <a:pt x="87" y="124"/>
                        <a:pt x="88" y="122"/>
                        <a:pt x="88" y="121"/>
                      </a:cubicBezTo>
                      <a:cubicBezTo>
                        <a:pt x="91" y="113"/>
                        <a:pt x="91" y="113"/>
                        <a:pt x="91" y="113"/>
                      </a:cubicBezTo>
                      <a:cubicBezTo>
                        <a:pt x="63" y="133"/>
                        <a:pt x="63" y="133"/>
                        <a:pt x="63" y="133"/>
                      </a:cubicBezTo>
                      <a:moveTo>
                        <a:pt x="69" y="0"/>
                      </a:move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63" y="137"/>
                        <a:pt x="63" y="137"/>
                        <a:pt x="63" y="137"/>
                      </a:cubicBezTo>
                      <a:cubicBezTo>
                        <a:pt x="82" y="123"/>
                        <a:pt x="82" y="123"/>
                        <a:pt x="82" y="123"/>
                      </a:cubicBezTo>
                      <a:cubicBezTo>
                        <a:pt x="84" y="122"/>
                        <a:pt x="84" y="122"/>
                        <a:pt x="84" y="122"/>
                      </a:cubicBezTo>
                      <a:cubicBezTo>
                        <a:pt x="86" y="120"/>
                        <a:pt x="86" y="120"/>
                        <a:pt x="86" y="120"/>
                      </a:cubicBezTo>
                      <a:cubicBezTo>
                        <a:pt x="86" y="120"/>
                        <a:pt x="86" y="120"/>
                        <a:pt x="86" y="120"/>
                      </a:cubicBezTo>
                      <a:cubicBezTo>
                        <a:pt x="85" y="122"/>
                        <a:pt x="85" y="123"/>
                        <a:pt x="85" y="125"/>
                      </a:cubicBezTo>
                      <a:cubicBezTo>
                        <a:pt x="85" y="126"/>
                        <a:pt x="84" y="128"/>
                        <a:pt x="84" y="129"/>
                      </a:cubicBezTo>
                      <a:cubicBezTo>
                        <a:pt x="84" y="134"/>
                        <a:pt x="86" y="140"/>
                        <a:pt x="89" y="144"/>
                      </a:cubicBezTo>
                      <a:cubicBezTo>
                        <a:pt x="94" y="151"/>
                        <a:pt x="102" y="155"/>
                        <a:pt x="110" y="155"/>
                      </a:cubicBezTo>
                      <a:cubicBezTo>
                        <a:pt x="115" y="155"/>
                        <a:pt x="120" y="153"/>
                        <a:pt x="125" y="150"/>
                      </a:cubicBezTo>
                      <a:cubicBezTo>
                        <a:pt x="132" y="145"/>
                        <a:pt x="135" y="137"/>
                        <a:pt x="135" y="129"/>
                      </a:cubicBezTo>
                      <a:cubicBezTo>
                        <a:pt x="135" y="124"/>
                        <a:pt x="134" y="119"/>
                        <a:pt x="130" y="114"/>
                      </a:cubicBezTo>
                      <a:cubicBezTo>
                        <a:pt x="126" y="109"/>
                        <a:pt x="120" y="105"/>
                        <a:pt x="114" y="104"/>
                      </a:cubicBezTo>
                      <a:cubicBezTo>
                        <a:pt x="112" y="104"/>
                        <a:pt x="111" y="104"/>
                        <a:pt x="110" y="104"/>
                      </a:cubicBezTo>
                      <a:cubicBezTo>
                        <a:pt x="109" y="104"/>
                        <a:pt x="109" y="104"/>
                        <a:pt x="109" y="104"/>
                      </a:cubicBezTo>
                      <a:cubicBezTo>
                        <a:pt x="109" y="104"/>
                        <a:pt x="109" y="104"/>
                        <a:pt x="109" y="104"/>
                      </a:cubicBezTo>
                      <a:cubicBezTo>
                        <a:pt x="109" y="104"/>
                        <a:pt x="109" y="104"/>
                        <a:pt x="109" y="104"/>
                      </a:cubicBezTo>
                      <a:cubicBezTo>
                        <a:pt x="111" y="102"/>
                        <a:pt x="111" y="102"/>
                        <a:pt x="111" y="102"/>
                      </a:cubicBezTo>
                      <a:cubicBezTo>
                        <a:pt x="113" y="101"/>
                        <a:pt x="113" y="101"/>
                        <a:pt x="113" y="101"/>
                      </a:cubicBezTo>
                      <a:cubicBezTo>
                        <a:pt x="132" y="87"/>
                        <a:pt x="132" y="87"/>
                        <a:pt x="132" y="87"/>
                      </a:cubicBezTo>
                      <a:cubicBezTo>
                        <a:pt x="69" y="0"/>
                        <a:pt x="69" y="0"/>
                        <a:pt x="69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5" name="Freeform 54"/>
                <p:cNvSpPr>
                  <a:spLocks/>
                </p:cNvSpPr>
                <p:nvPr/>
              </p:nvSpPr>
              <p:spPr bwMode="auto">
                <a:xfrm>
                  <a:off x="5005409" y="2226957"/>
                  <a:ext cx="810229" cy="908317"/>
                </a:xfrm>
                <a:custGeom>
                  <a:avLst/>
                  <a:gdLst>
                    <a:gd name="T0" fmla="*/ 65 w 132"/>
                    <a:gd name="T1" fmla="*/ 0 h 148"/>
                    <a:gd name="T2" fmla="*/ 0 w 132"/>
                    <a:gd name="T3" fmla="*/ 47 h 148"/>
                    <a:gd name="T4" fmla="*/ 59 w 132"/>
                    <a:gd name="T5" fmla="*/ 129 h 148"/>
                    <a:gd name="T6" fmla="*/ 87 w 132"/>
                    <a:gd name="T7" fmla="*/ 109 h 148"/>
                    <a:gd name="T8" fmla="*/ 84 w 132"/>
                    <a:gd name="T9" fmla="*/ 117 h 148"/>
                    <a:gd name="T10" fmla="*/ 83 w 132"/>
                    <a:gd name="T11" fmla="*/ 121 h 148"/>
                    <a:gd name="T12" fmla="*/ 87 w 132"/>
                    <a:gd name="T13" fmla="*/ 139 h 148"/>
                    <a:gd name="T14" fmla="*/ 106 w 132"/>
                    <a:gd name="T15" fmla="*/ 148 h 148"/>
                    <a:gd name="T16" fmla="*/ 119 w 132"/>
                    <a:gd name="T17" fmla="*/ 144 h 148"/>
                    <a:gd name="T18" fmla="*/ 124 w 132"/>
                    <a:gd name="T19" fmla="*/ 112 h 148"/>
                    <a:gd name="T20" fmla="*/ 109 w 132"/>
                    <a:gd name="T21" fmla="*/ 102 h 148"/>
                    <a:gd name="T22" fmla="*/ 106 w 132"/>
                    <a:gd name="T23" fmla="*/ 102 h 148"/>
                    <a:gd name="T24" fmla="*/ 105 w 132"/>
                    <a:gd name="T25" fmla="*/ 102 h 148"/>
                    <a:gd name="T26" fmla="*/ 97 w 132"/>
                    <a:gd name="T27" fmla="*/ 103 h 148"/>
                    <a:gd name="T28" fmla="*/ 124 w 132"/>
                    <a:gd name="T29" fmla="*/ 82 h 148"/>
                    <a:gd name="T30" fmla="*/ 65 w 132"/>
                    <a:gd name="T31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2" h="148">
                      <a:moveTo>
                        <a:pt x="65" y="0"/>
                      </a:move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59" y="129"/>
                        <a:pt x="59" y="129"/>
                        <a:pt x="59" y="129"/>
                      </a:cubicBezTo>
                      <a:cubicBezTo>
                        <a:pt x="87" y="109"/>
                        <a:pt x="87" y="109"/>
                        <a:pt x="87" y="109"/>
                      </a:cubicBezTo>
                      <a:cubicBezTo>
                        <a:pt x="84" y="117"/>
                        <a:pt x="84" y="117"/>
                        <a:pt x="84" y="117"/>
                      </a:cubicBezTo>
                      <a:cubicBezTo>
                        <a:pt x="84" y="118"/>
                        <a:pt x="83" y="120"/>
                        <a:pt x="83" y="121"/>
                      </a:cubicBezTo>
                      <a:cubicBezTo>
                        <a:pt x="82" y="127"/>
                        <a:pt x="84" y="134"/>
                        <a:pt x="87" y="139"/>
                      </a:cubicBezTo>
                      <a:cubicBezTo>
                        <a:pt x="92" y="145"/>
                        <a:pt x="99" y="148"/>
                        <a:pt x="106" y="148"/>
                      </a:cubicBezTo>
                      <a:cubicBezTo>
                        <a:pt x="111" y="148"/>
                        <a:pt x="115" y="147"/>
                        <a:pt x="119" y="144"/>
                      </a:cubicBezTo>
                      <a:cubicBezTo>
                        <a:pt x="130" y="136"/>
                        <a:pt x="132" y="122"/>
                        <a:pt x="124" y="112"/>
                      </a:cubicBezTo>
                      <a:cubicBezTo>
                        <a:pt x="121" y="107"/>
                        <a:pt x="115" y="103"/>
                        <a:pt x="109" y="102"/>
                      </a:cubicBezTo>
                      <a:cubicBezTo>
                        <a:pt x="108" y="102"/>
                        <a:pt x="107" y="102"/>
                        <a:pt x="106" y="102"/>
                      </a:cubicBezTo>
                      <a:cubicBezTo>
                        <a:pt x="105" y="102"/>
                        <a:pt x="105" y="102"/>
                        <a:pt x="105" y="102"/>
                      </a:cubicBezTo>
                      <a:cubicBezTo>
                        <a:pt x="97" y="103"/>
                        <a:pt x="97" y="103"/>
                        <a:pt x="97" y="103"/>
                      </a:cubicBezTo>
                      <a:cubicBezTo>
                        <a:pt x="124" y="82"/>
                        <a:pt x="124" y="82"/>
                        <a:pt x="124" y="82"/>
                      </a:cubicBezTo>
                      <a:cubicBezTo>
                        <a:pt x="65" y="0"/>
                        <a:pt x="65" y="0"/>
                        <a:pt x="65" y="0"/>
                      </a:cubicBezTo>
                    </a:path>
                  </a:pathLst>
                </a:custGeom>
                <a:solidFill>
                  <a:srgbClr val="0EB3C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6" name="Freeform 55"/>
                <p:cNvSpPr>
                  <a:spLocks/>
                </p:cNvSpPr>
                <p:nvPr/>
              </p:nvSpPr>
              <p:spPr bwMode="auto">
                <a:xfrm>
                  <a:off x="5478378" y="2822200"/>
                  <a:ext cx="373538" cy="374883"/>
                </a:xfrm>
                <a:custGeom>
                  <a:avLst/>
                  <a:gdLst>
                    <a:gd name="T0" fmla="*/ 36 w 61"/>
                    <a:gd name="T1" fmla="*/ 0 h 61"/>
                    <a:gd name="T2" fmla="*/ 32 w 61"/>
                    <a:gd name="T3" fmla="*/ 0 h 61"/>
                    <a:gd name="T4" fmla="*/ 30 w 61"/>
                    <a:gd name="T5" fmla="*/ 1 h 61"/>
                    <a:gd name="T6" fmla="*/ 28 w 61"/>
                    <a:gd name="T7" fmla="*/ 3 h 61"/>
                    <a:gd name="T8" fmla="*/ 33 w 61"/>
                    <a:gd name="T9" fmla="*/ 3 h 61"/>
                    <a:gd name="T10" fmla="*/ 49 w 61"/>
                    <a:gd name="T11" fmla="*/ 13 h 61"/>
                    <a:gd name="T12" fmla="*/ 44 w 61"/>
                    <a:gd name="T13" fmla="*/ 49 h 61"/>
                    <a:gd name="T14" fmla="*/ 8 w 61"/>
                    <a:gd name="T15" fmla="*/ 43 h 61"/>
                    <a:gd name="T16" fmla="*/ 4 w 61"/>
                    <a:gd name="T17" fmla="*/ 24 h 61"/>
                    <a:gd name="T18" fmla="*/ 5 w 61"/>
                    <a:gd name="T19" fmla="*/ 19 h 61"/>
                    <a:gd name="T20" fmla="*/ 3 w 61"/>
                    <a:gd name="T21" fmla="*/ 21 h 61"/>
                    <a:gd name="T22" fmla="*/ 1 w 61"/>
                    <a:gd name="T23" fmla="*/ 22 h 61"/>
                    <a:gd name="T24" fmla="*/ 0 w 61"/>
                    <a:gd name="T25" fmla="*/ 26 h 61"/>
                    <a:gd name="T26" fmla="*/ 6 w 61"/>
                    <a:gd name="T27" fmla="*/ 45 h 61"/>
                    <a:gd name="T28" fmla="*/ 46 w 61"/>
                    <a:gd name="T29" fmla="*/ 51 h 61"/>
                    <a:gd name="T30" fmla="*/ 52 w 61"/>
                    <a:gd name="T31" fmla="*/ 11 h 61"/>
                    <a:gd name="T32" fmla="*/ 36 w 61"/>
                    <a:gd name="T33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1" h="61">
                      <a:moveTo>
                        <a:pt x="36" y="0"/>
                      </a:moveTo>
                      <a:cubicBezTo>
                        <a:pt x="35" y="0"/>
                        <a:pt x="33" y="0"/>
                        <a:pt x="32" y="0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8" y="3"/>
                        <a:pt x="28" y="3"/>
                        <a:pt x="28" y="3"/>
                      </a:cubicBezTo>
                      <a:cubicBezTo>
                        <a:pt x="29" y="3"/>
                        <a:pt x="31" y="3"/>
                        <a:pt x="33" y="3"/>
                      </a:cubicBezTo>
                      <a:cubicBezTo>
                        <a:pt x="39" y="4"/>
                        <a:pt x="45" y="8"/>
                        <a:pt x="49" y="13"/>
                      </a:cubicBezTo>
                      <a:cubicBezTo>
                        <a:pt x="58" y="25"/>
                        <a:pt x="55" y="41"/>
                        <a:pt x="44" y="49"/>
                      </a:cubicBezTo>
                      <a:cubicBezTo>
                        <a:pt x="32" y="57"/>
                        <a:pt x="16" y="54"/>
                        <a:pt x="8" y="43"/>
                      </a:cubicBezTo>
                      <a:cubicBezTo>
                        <a:pt x="4" y="37"/>
                        <a:pt x="3" y="30"/>
                        <a:pt x="4" y="24"/>
                      </a:cubicBezTo>
                      <a:cubicBezTo>
                        <a:pt x="4" y="22"/>
                        <a:pt x="4" y="21"/>
                        <a:pt x="5" y="19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1" y="24"/>
                        <a:pt x="0" y="25"/>
                        <a:pt x="0" y="26"/>
                      </a:cubicBezTo>
                      <a:cubicBezTo>
                        <a:pt x="0" y="33"/>
                        <a:pt x="2" y="39"/>
                        <a:pt x="6" y="45"/>
                      </a:cubicBezTo>
                      <a:cubicBezTo>
                        <a:pt x="15" y="58"/>
                        <a:pt x="33" y="61"/>
                        <a:pt x="46" y="51"/>
                      </a:cubicBezTo>
                      <a:cubicBezTo>
                        <a:pt x="58" y="42"/>
                        <a:pt x="61" y="24"/>
                        <a:pt x="52" y="11"/>
                      </a:cubicBezTo>
                      <a:cubicBezTo>
                        <a:pt x="48" y="6"/>
                        <a:pt x="42" y="2"/>
                        <a:pt x="3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7" name="Freeform 62"/>
                <p:cNvSpPr>
                  <a:spLocks/>
                </p:cNvSpPr>
                <p:nvPr/>
              </p:nvSpPr>
              <p:spPr bwMode="auto">
                <a:xfrm>
                  <a:off x="4152182" y="1233990"/>
                  <a:ext cx="1357100" cy="1207954"/>
                </a:xfrm>
                <a:custGeom>
                  <a:avLst/>
                  <a:gdLst>
                    <a:gd name="T0" fmla="*/ 221 w 221"/>
                    <a:gd name="T1" fmla="*/ 73 h 197"/>
                    <a:gd name="T2" fmla="*/ 49 w 221"/>
                    <a:gd name="T3" fmla="*/ 197 h 197"/>
                    <a:gd name="T4" fmla="*/ 8 w 221"/>
                    <a:gd name="T5" fmla="*/ 139 h 197"/>
                    <a:gd name="T6" fmla="*/ 2 w 221"/>
                    <a:gd name="T7" fmla="*/ 112 h 197"/>
                    <a:gd name="T8" fmla="*/ 16 w 221"/>
                    <a:gd name="T9" fmla="*/ 88 h 197"/>
                    <a:gd name="T10" fmla="*/ 128 w 221"/>
                    <a:gd name="T11" fmla="*/ 8 h 197"/>
                    <a:gd name="T12" fmla="*/ 156 w 221"/>
                    <a:gd name="T13" fmla="*/ 1 h 197"/>
                    <a:gd name="T14" fmla="*/ 179 w 221"/>
                    <a:gd name="T15" fmla="*/ 16 h 197"/>
                    <a:gd name="T16" fmla="*/ 221 w 221"/>
                    <a:gd name="T17" fmla="*/ 73 h 1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21" h="197">
                      <a:moveTo>
                        <a:pt x="221" y="73"/>
                      </a:moveTo>
                      <a:cubicBezTo>
                        <a:pt x="49" y="197"/>
                        <a:pt x="49" y="197"/>
                        <a:pt x="49" y="197"/>
                      </a:cubicBezTo>
                      <a:cubicBezTo>
                        <a:pt x="8" y="139"/>
                        <a:pt x="8" y="139"/>
                        <a:pt x="8" y="139"/>
                      </a:cubicBezTo>
                      <a:cubicBezTo>
                        <a:pt x="2" y="132"/>
                        <a:pt x="0" y="122"/>
                        <a:pt x="2" y="112"/>
                      </a:cubicBezTo>
                      <a:cubicBezTo>
                        <a:pt x="3" y="103"/>
                        <a:pt x="8" y="94"/>
                        <a:pt x="16" y="88"/>
                      </a:cubicBezTo>
                      <a:cubicBezTo>
                        <a:pt x="128" y="8"/>
                        <a:pt x="128" y="8"/>
                        <a:pt x="128" y="8"/>
                      </a:cubicBezTo>
                      <a:cubicBezTo>
                        <a:pt x="136" y="2"/>
                        <a:pt x="146" y="0"/>
                        <a:pt x="156" y="1"/>
                      </a:cubicBezTo>
                      <a:cubicBezTo>
                        <a:pt x="165" y="3"/>
                        <a:pt x="174" y="8"/>
                        <a:pt x="179" y="16"/>
                      </a:cubicBezTo>
                      <a:cubicBezTo>
                        <a:pt x="221" y="73"/>
                        <a:pt x="221" y="73"/>
                        <a:pt x="221" y="73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9" name="Freeform 63"/>
                <p:cNvSpPr>
                  <a:spLocks/>
                </p:cNvSpPr>
                <p:nvPr/>
              </p:nvSpPr>
              <p:spPr bwMode="auto">
                <a:xfrm>
                  <a:off x="4157557" y="1239365"/>
                  <a:ext cx="1351725" cy="1202579"/>
                </a:xfrm>
                <a:custGeom>
                  <a:avLst/>
                  <a:gdLst>
                    <a:gd name="T0" fmla="*/ 149 w 220"/>
                    <a:gd name="T1" fmla="*/ 0 h 196"/>
                    <a:gd name="T2" fmla="*/ 127 w 220"/>
                    <a:gd name="T3" fmla="*/ 7 h 196"/>
                    <a:gd name="T4" fmla="*/ 15 w 220"/>
                    <a:gd name="T5" fmla="*/ 87 h 196"/>
                    <a:gd name="T6" fmla="*/ 1 w 220"/>
                    <a:gd name="T7" fmla="*/ 111 h 196"/>
                    <a:gd name="T8" fmla="*/ 0 w 220"/>
                    <a:gd name="T9" fmla="*/ 117 h 196"/>
                    <a:gd name="T10" fmla="*/ 7 w 220"/>
                    <a:gd name="T11" fmla="*/ 138 h 196"/>
                    <a:gd name="T12" fmla="*/ 48 w 220"/>
                    <a:gd name="T13" fmla="*/ 196 h 196"/>
                    <a:gd name="T14" fmla="*/ 220 w 220"/>
                    <a:gd name="T15" fmla="*/ 72 h 196"/>
                    <a:gd name="T16" fmla="*/ 178 w 220"/>
                    <a:gd name="T17" fmla="*/ 15 h 196"/>
                    <a:gd name="T18" fmla="*/ 155 w 220"/>
                    <a:gd name="T19" fmla="*/ 0 h 196"/>
                    <a:gd name="T20" fmla="*/ 149 w 220"/>
                    <a:gd name="T21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0" h="196">
                      <a:moveTo>
                        <a:pt x="149" y="0"/>
                      </a:moveTo>
                      <a:cubicBezTo>
                        <a:pt x="141" y="0"/>
                        <a:pt x="134" y="2"/>
                        <a:pt x="127" y="7"/>
                      </a:cubicBezTo>
                      <a:cubicBezTo>
                        <a:pt x="15" y="87"/>
                        <a:pt x="15" y="87"/>
                        <a:pt x="15" y="87"/>
                      </a:cubicBezTo>
                      <a:cubicBezTo>
                        <a:pt x="7" y="93"/>
                        <a:pt x="2" y="102"/>
                        <a:pt x="1" y="111"/>
                      </a:cubicBezTo>
                      <a:cubicBezTo>
                        <a:pt x="0" y="113"/>
                        <a:pt x="0" y="115"/>
                        <a:pt x="0" y="117"/>
                      </a:cubicBezTo>
                      <a:cubicBezTo>
                        <a:pt x="0" y="125"/>
                        <a:pt x="2" y="132"/>
                        <a:pt x="7" y="138"/>
                      </a:cubicBezTo>
                      <a:cubicBezTo>
                        <a:pt x="48" y="196"/>
                        <a:pt x="48" y="196"/>
                        <a:pt x="48" y="196"/>
                      </a:cubicBezTo>
                      <a:cubicBezTo>
                        <a:pt x="220" y="72"/>
                        <a:pt x="220" y="72"/>
                        <a:pt x="220" y="72"/>
                      </a:cubicBezTo>
                      <a:cubicBezTo>
                        <a:pt x="178" y="15"/>
                        <a:pt x="178" y="15"/>
                        <a:pt x="178" y="15"/>
                      </a:cubicBezTo>
                      <a:cubicBezTo>
                        <a:pt x="173" y="7"/>
                        <a:pt x="164" y="2"/>
                        <a:pt x="155" y="0"/>
                      </a:cubicBezTo>
                      <a:cubicBezTo>
                        <a:pt x="153" y="0"/>
                        <a:pt x="151" y="0"/>
                        <a:pt x="149" y="0"/>
                      </a:cubicBezTo>
                    </a:path>
                  </a:pathLst>
                </a:custGeom>
                <a:solidFill>
                  <a:srgbClr val="E06FA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0" name="Freeform 64"/>
                <p:cNvSpPr>
                  <a:spLocks/>
                </p:cNvSpPr>
                <p:nvPr/>
              </p:nvSpPr>
              <p:spPr bwMode="auto">
                <a:xfrm>
                  <a:off x="4372543" y="1571249"/>
                  <a:ext cx="1406816" cy="1245576"/>
                </a:xfrm>
                <a:custGeom>
                  <a:avLst/>
                  <a:gdLst>
                    <a:gd name="T0" fmla="*/ 786 w 1047"/>
                    <a:gd name="T1" fmla="*/ 0 h 927"/>
                    <a:gd name="T2" fmla="*/ 0 w 1047"/>
                    <a:gd name="T3" fmla="*/ 566 h 927"/>
                    <a:gd name="T4" fmla="*/ 265 w 1047"/>
                    <a:gd name="T5" fmla="*/ 927 h 927"/>
                    <a:gd name="T6" fmla="*/ 1047 w 1047"/>
                    <a:gd name="T7" fmla="*/ 365 h 927"/>
                    <a:gd name="T8" fmla="*/ 786 w 1047"/>
                    <a:gd name="T9" fmla="*/ 0 h 9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7" h="927">
                      <a:moveTo>
                        <a:pt x="786" y="0"/>
                      </a:moveTo>
                      <a:lnTo>
                        <a:pt x="0" y="566"/>
                      </a:lnTo>
                      <a:lnTo>
                        <a:pt x="265" y="927"/>
                      </a:lnTo>
                      <a:lnTo>
                        <a:pt x="1047" y="365"/>
                      </a:lnTo>
                      <a:lnTo>
                        <a:pt x="786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6" name="Freeform 65"/>
                <p:cNvSpPr>
                  <a:spLocks/>
                </p:cNvSpPr>
                <p:nvPr/>
              </p:nvSpPr>
              <p:spPr bwMode="auto">
                <a:xfrm>
                  <a:off x="4367168" y="1564531"/>
                  <a:ext cx="1142114" cy="865319"/>
                </a:xfrm>
                <a:custGeom>
                  <a:avLst/>
                  <a:gdLst>
                    <a:gd name="T0" fmla="*/ 183 w 186"/>
                    <a:gd name="T1" fmla="*/ 6 h 141"/>
                    <a:gd name="T2" fmla="*/ 182 w 186"/>
                    <a:gd name="T3" fmla="*/ 18 h 141"/>
                    <a:gd name="T4" fmla="*/ 14 w 186"/>
                    <a:gd name="T5" fmla="*/ 139 h 141"/>
                    <a:gd name="T6" fmla="*/ 3 w 186"/>
                    <a:gd name="T7" fmla="*/ 136 h 141"/>
                    <a:gd name="T8" fmla="*/ 3 w 186"/>
                    <a:gd name="T9" fmla="*/ 123 h 141"/>
                    <a:gd name="T10" fmla="*/ 171 w 186"/>
                    <a:gd name="T11" fmla="*/ 3 h 141"/>
                    <a:gd name="T12" fmla="*/ 183 w 186"/>
                    <a:gd name="T13" fmla="*/ 6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6" h="141">
                      <a:moveTo>
                        <a:pt x="183" y="6"/>
                      </a:moveTo>
                      <a:cubicBezTo>
                        <a:pt x="186" y="10"/>
                        <a:pt x="185" y="15"/>
                        <a:pt x="182" y="18"/>
                      </a:cubicBezTo>
                      <a:cubicBezTo>
                        <a:pt x="14" y="139"/>
                        <a:pt x="14" y="139"/>
                        <a:pt x="14" y="139"/>
                      </a:cubicBezTo>
                      <a:cubicBezTo>
                        <a:pt x="11" y="141"/>
                        <a:pt x="6" y="140"/>
                        <a:pt x="3" y="136"/>
                      </a:cubicBezTo>
                      <a:cubicBezTo>
                        <a:pt x="0" y="131"/>
                        <a:pt x="0" y="126"/>
                        <a:pt x="3" y="123"/>
                      </a:cubicBezTo>
                      <a:cubicBezTo>
                        <a:pt x="171" y="3"/>
                        <a:pt x="171" y="3"/>
                        <a:pt x="171" y="3"/>
                      </a:cubicBezTo>
                      <a:cubicBezTo>
                        <a:pt x="174" y="0"/>
                        <a:pt x="180" y="1"/>
                        <a:pt x="183" y="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7" name="Freeform 66"/>
                <p:cNvSpPr>
                  <a:spLocks/>
                </p:cNvSpPr>
                <p:nvPr/>
              </p:nvSpPr>
              <p:spPr bwMode="auto">
                <a:xfrm>
                  <a:off x="4458537" y="1700241"/>
                  <a:ext cx="1148832" cy="865319"/>
                </a:xfrm>
                <a:custGeom>
                  <a:avLst/>
                  <a:gdLst>
                    <a:gd name="T0" fmla="*/ 183 w 187"/>
                    <a:gd name="T1" fmla="*/ 6 h 141"/>
                    <a:gd name="T2" fmla="*/ 183 w 187"/>
                    <a:gd name="T3" fmla="*/ 18 h 141"/>
                    <a:gd name="T4" fmla="*/ 15 w 187"/>
                    <a:gd name="T5" fmla="*/ 139 h 141"/>
                    <a:gd name="T6" fmla="*/ 3 w 187"/>
                    <a:gd name="T7" fmla="*/ 136 h 141"/>
                    <a:gd name="T8" fmla="*/ 4 w 187"/>
                    <a:gd name="T9" fmla="*/ 124 h 141"/>
                    <a:gd name="T10" fmla="*/ 172 w 187"/>
                    <a:gd name="T11" fmla="*/ 3 h 141"/>
                    <a:gd name="T12" fmla="*/ 183 w 187"/>
                    <a:gd name="T13" fmla="*/ 6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7" h="141">
                      <a:moveTo>
                        <a:pt x="183" y="6"/>
                      </a:moveTo>
                      <a:cubicBezTo>
                        <a:pt x="187" y="10"/>
                        <a:pt x="186" y="15"/>
                        <a:pt x="183" y="18"/>
                      </a:cubicBezTo>
                      <a:cubicBezTo>
                        <a:pt x="15" y="139"/>
                        <a:pt x="15" y="139"/>
                        <a:pt x="15" y="139"/>
                      </a:cubicBezTo>
                      <a:cubicBezTo>
                        <a:pt x="12" y="141"/>
                        <a:pt x="7" y="140"/>
                        <a:pt x="3" y="136"/>
                      </a:cubicBezTo>
                      <a:cubicBezTo>
                        <a:pt x="0" y="131"/>
                        <a:pt x="1" y="126"/>
                        <a:pt x="4" y="124"/>
                      </a:cubicBezTo>
                      <a:cubicBezTo>
                        <a:pt x="172" y="3"/>
                        <a:pt x="172" y="3"/>
                        <a:pt x="172" y="3"/>
                      </a:cubicBezTo>
                      <a:cubicBezTo>
                        <a:pt x="175" y="0"/>
                        <a:pt x="180" y="2"/>
                        <a:pt x="183" y="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8" name="Freeform 67"/>
                <p:cNvSpPr>
                  <a:spLocks/>
                </p:cNvSpPr>
                <p:nvPr/>
              </p:nvSpPr>
              <p:spPr bwMode="auto">
                <a:xfrm>
                  <a:off x="4556625" y="1834607"/>
                  <a:ext cx="1142114" cy="865319"/>
                </a:xfrm>
                <a:custGeom>
                  <a:avLst/>
                  <a:gdLst>
                    <a:gd name="T0" fmla="*/ 183 w 186"/>
                    <a:gd name="T1" fmla="*/ 6 h 141"/>
                    <a:gd name="T2" fmla="*/ 183 w 186"/>
                    <a:gd name="T3" fmla="*/ 18 h 141"/>
                    <a:gd name="T4" fmla="*/ 15 w 186"/>
                    <a:gd name="T5" fmla="*/ 139 h 141"/>
                    <a:gd name="T6" fmla="*/ 3 w 186"/>
                    <a:gd name="T7" fmla="*/ 136 h 141"/>
                    <a:gd name="T8" fmla="*/ 4 w 186"/>
                    <a:gd name="T9" fmla="*/ 124 h 141"/>
                    <a:gd name="T10" fmla="*/ 172 w 186"/>
                    <a:gd name="T11" fmla="*/ 3 h 141"/>
                    <a:gd name="T12" fmla="*/ 183 w 186"/>
                    <a:gd name="T13" fmla="*/ 6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6" h="141">
                      <a:moveTo>
                        <a:pt x="183" y="6"/>
                      </a:moveTo>
                      <a:cubicBezTo>
                        <a:pt x="186" y="10"/>
                        <a:pt x="186" y="15"/>
                        <a:pt x="183" y="18"/>
                      </a:cubicBezTo>
                      <a:cubicBezTo>
                        <a:pt x="15" y="139"/>
                        <a:pt x="15" y="139"/>
                        <a:pt x="15" y="139"/>
                      </a:cubicBezTo>
                      <a:cubicBezTo>
                        <a:pt x="12" y="141"/>
                        <a:pt x="6" y="140"/>
                        <a:pt x="3" y="136"/>
                      </a:cubicBezTo>
                      <a:cubicBezTo>
                        <a:pt x="0" y="131"/>
                        <a:pt x="1" y="126"/>
                        <a:pt x="4" y="124"/>
                      </a:cubicBezTo>
                      <a:cubicBezTo>
                        <a:pt x="172" y="3"/>
                        <a:pt x="172" y="3"/>
                        <a:pt x="172" y="3"/>
                      </a:cubicBezTo>
                      <a:cubicBezTo>
                        <a:pt x="175" y="0"/>
                        <a:pt x="180" y="2"/>
                        <a:pt x="183" y="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9" name="Freeform 68"/>
                <p:cNvSpPr>
                  <a:spLocks/>
                </p:cNvSpPr>
                <p:nvPr/>
              </p:nvSpPr>
              <p:spPr bwMode="auto">
                <a:xfrm>
                  <a:off x="4654712" y="1970318"/>
                  <a:ext cx="1142114" cy="863976"/>
                </a:xfrm>
                <a:custGeom>
                  <a:avLst/>
                  <a:gdLst>
                    <a:gd name="T0" fmla="*/ 183 w 186"/>
                    <a:gd name="T1" fmla="*/ 6 h 141"/>
                    <a:gd name="T2" fmla="*/ 183 w 186"/>
                    <a:gd name="T3" fmla="*/ 18 h 141"/>
                    <a:gd name="T4" fmla="*/ 15 w 186"/>
                    <a:gd name="T5" fmla="*/ 139 h 141"/>
                    <a:gd name="T6" fmla="*/ 3 w 186"/>
                    <a:gd name="T7" fmla="*/ 136 h 141"/>
                    <a:gd name="T8" fmla="*/ 4 w 186"/>
                    <a:gd name="T9" fmla="*/ 124 h 141"/>
                    <a:gd name="T10" fmla="*/ 172 w 186"/>
                    <a:gd name="T11" fmla="*/ 3 h 141"/>
                    <a:gd name="T12" fmla="*/ 183 w 186"/>
                    <a:gd name="T13" fmla="*/ 6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6" h="141">
                      <a:moveTo>
                        <a:pt x="183" y="6"/>
                      </a:moveTo>
                      <a:cubicBezTo>
                        <a:pt x="186" y="10"/>
                        <a:pt x="186" y="16"/>
                        <a:pt x="183" y="18"/>
                      </a:cubicBezTo>
                      <a:cubicBezTo>
                        <a:pt x="15" y="139"/>
                        <a:pt x="15" y="139"/>
                        <a:pt x="15" y="139"/>
                      </a:cubicBezTo>
                      <a:cubicBezTo>
                        <a:pt x="12" y="141"/>
                        <a:pt x="6" y="140"/>
                        <a:pt x="3" y="136"/>
                      </a:cubicBezTo>
                      <a:cubicBezTo>
                        <a:pt x="0" y="132"/>
                        <a:pt x="1" y="126"/>
                        <a:pt x="4" y="124"/>
                      </a:cubicBezTo>
                      <a:cubicBezTo>
                        <a:pt x="172" y="3"/>
                        <a:pt x="172" y="3"/>
                        <a:pt x="172" y="3"/>
                      </a:cubicBezTo>
                      <a:cubicBezTo>
                        <a:pt x="175" y="0"/>
                        <a:pt x="180" y="2"/>
                        <a:pt x="183" y="6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2652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小小草店铺中的素材\Y3030-30套合集+文艺唯美风格（把时间改成了2016）\扫一扫更多惊喜等着您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6" y="57729"/>
            <a:ext cx="11914909" cy="674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四项拼图拼合大脑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446526" y="2065265"/>
            <a:ext cx="5291016" cy="4002129"/>
            <a:chOff x="2836864" y="974727"/>
            <a:chExt cx="6510339" cy="4924427"/>
          </a:xfrm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2836864" y="1014414"/>
              <a:ext cx="3514726" cy="2487614"/>
            </a:xfrm>
            <a:custGeom>
              <a:avLst/>
              <a:gdLst>
                <a:gd name="T0" fmla="*/ 389 w 433"/>
                <a:gd name="T1" fmla="*/ 1 h 306"/>
                <a:gd name="T2" fmla="*/ 417 w 433"/>
                <a:gd name="T3" fmla="*/ 10 h 306"/>
                <a:gd name="T4" fmla="*/ 432 w 433"/>
                <a:gd name="T5" fmla="*/ 93 h 306"/>
                <a:gd name="T6" fmla="*/ 419 w 433"/>
                <a:gd name="T7" fmla="*/ 87 h 306"/>
                <a:gd name="T8" fmla="*/ 405 w 433"/>
                <a:gd name="T9" fmla="*/ 84 h 306"/>
                <a:gd name="T10" fmla="*/ 374 w 433"/>
                <a:gd name="T11" fmla="*/ 97 h 306"/>
                <a:gd name="T12" fmla="*/ 361 w 433"/>
                <a:gd name="T13" fmla="*/ 128 h 306"/>
                <a:gd name="T14" fmla="*/ 374 w 433"/>
                <a:gd name="T15" fmla="*/ 159 h 306"/>
                <a:gd name="T16" fmla="*/ 405 w 433"/>
                <a:gd name="T17" fmla="*/ 172 h 306"/>
                <a:gd name="T18" fmla="*/ 420 w 433"/>
                <a:gd name="T19" fmla="*/ 169 h 306"/>
                <a:gd name="T20" fmla="*/ 432 w 433"/>
                <a:gd name="T21" fmla="*/ 162 h 306"/>
                <a:gd name="T22" fmla="*/ 248 w 433"/>
                <a:gd name="T23" fmla="*/ 239 h 306"/>
                <a:gd name="T24" fmla="*/ 240 w 433"/>
                <a:gd name="T25" fmla="*/ 239 h 306"/>
                <a:gd name="T26" fmla="*/ 243 w 433"/>
                <a:gd name="T27" fmla="*/ 242 h 306"/>
                <a:gd name="T28" fmla="*/ 246 w 433"/>
                <a:gd name="T29" fmla="*/ 245 h 306"/>
                <a:gd name="T30" fmla="*/ 251 w 433"/>
                <a:gd name="T31" fmla="*/ 255 h 306"/>
                <a:gd name="T32" fmla="*/ 253 w 433"/>
                <a:gd name="T33" fmla="*/ 267 h 306"/>
                <a:gd name="T34" fmla="*/ 242 w 433"/>
                <a:gd name="T35" fmla="*/ 294 h 306"/>
                <a:gd name="T36" fmla="*/ 215 w 433"/>
                <a:gd name="T37" fmla="*/ 306 h 306"/>
                <a:gd name="T38" fmla="*/ 188 w 433"/>
                <a:gd name="T39" fmla="*/ 295 h 306"/>
                <a:gd name="T40" fmla="*/ 177 w 433"/>
                <a:gd name="T41" fmla="*/ 268 h 306"/>
                <a:gd name="T42" fmla="*/ 179 w 433"/>
                <a:gd name="T43" fmla="*/ 256 h 306"/>
                <a:gd name="T44" fmla="*/ 184 w 433"/>
                <a:gd name="T45" fmla="*/ 245 h 306"/>
                <a:gd name="T46" fmla="*/ 187 w 433"/>
                <a:gd name="T47" fmla="*/ 242 h 306"/>
                <a:gd name="T48" fmla="*/ 189 w 433"/>
                <a:gd name="T49" fmla="*/ 239 h 306"/>
                <a:gd name="T50" fmla="*/ 181 w 433"/>
                <a:gd name="T51" fmla="*/ 239 h 306"/>
                <a:gd name="T52" fmla="*/ 2 w 433"/>
                <a:gd name="T53" fmla="*/ 239 h 306"/>
                <a:gd name="T54" fmla="*/ 1 w 433"/>
                <a:gd name="T55" fmla="*/ 237 h 306"/>
                <a:gd name="T56" fmla="*/ 21 w 433"/>
                <a:gd name="T57" fmla="*/ 150 h 306"/>
                <a:gd name="T58" fmla="*/ 117 w 433"/>
                <a:gd name="T59" fmla="*/ 84 h 306"/>
                <a:gd name="T60" fmla="*/ 149 w 433"/>
                <a:gd name="T61" fmla="*/ 69 h 306"/>
                <a:gd name="T62" fmla="*/ 195 w 433"/>
                <a:gd name="T63" fmla="*/ 27 h 306"/>
                <a:gd name="T64" fmla="*/ 254 w 433"/>
                <a:gd name="T65" fmla="*/ 19 h 306"/>
                <a:gd name="T66" fmla="*/ 287 w 433"/>
                <a:gd name="T67" fmla="*/ 26 h 306"/>
                <a:gd name="T68" fmla="*/ 311 w 433"/>
                <a:gd name="T69" fmla="*/ 28 h 306"/>
                <a:gd name="T70" fmla="*/ 348 w 433"/>
                <a:gd name="T71" fmla="*/ 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3" h="306">
                  <a:moveTo>
                    <a:pt x="377" y="0"/>
                  </a:moveTo>
                  <a:cubicBezTo>
                    <a:pt x="381" y="0"/>
                    <a:pt x="385" y="0"/>
                    <a:pt x="389" y="1"/>
                  </a:cubicBezTo>
                  <a:cubicBezTo>
                    <a:pt x="394" y="2"/>
                    <a:pt x="398" y="3"/>
                    <a:pt x="403" y="4"/>
                  </a:cubicBezTo>
                  <a:cubicBezTo>
                    <a:pt x="407" y="5"/>
                    <a:pt x="412" y="7"/>
                    <a:pt x="417" y="10"/>
                  </a:cubicBezTo>
                  <a:cubicBezTo>
                    <a:pt x="421" y="12"/>
                    <a:pt x="426" y="15"/>
                    <a:pt x="431" y="18"/>
                  </a:cubicBezTo>
                  <a:cubicBezTo>
                    <a:pt x="432" y="93"/>
                    <a:pt x="432" y="93"/>
                    <a:pt x="432" y="93"/>
                  </a:cubicBezTo>
                  <a:cubicBezTo>
                    <a:pt x="430" y="92"/>
                    <a:pt x="428" y="91"/>
                    <a:pt x="426" y="89"/>
                  </a:cubicBezTo>
                  <a:cubicBezTo>
                    <a:pt x="424" y="88"/>
                    <a:pt x="421" y="87"/>
                    <a:pt x="419" y="87"/>
                  </a:cubicBezTo>
                  <a:cubicBezTo>
                    <a:pt x="417" y="86"/>
                    <a:pt x="415" y="85"/>
                    <a:pt x="412" y="85"/>
                  </a:cubicBezTo>
                  <a:cubicBezTo>
                    <a:pt x="410" y="84"/>
                    <a:pt x="407" y="84"/>
                    <a:pt x="405" y="84"/>
                  </a:cubicBezTo>
                  <a:cubicBezTo>
                    <a:pt x="399" y="84"/>
                    <a:pt x="393" y="86"/>
                    <a:pt x="388" y="88"/>
                  </a:cubicBezTo>
                  <a:cubicBezTo>
                    <a:pt x="383" y="90"/>
                    <a:pt x="378" y="93"/>
                    <a:pt x="374" y="97"/>
                  </a:cubicBezTo>
                  <a:cubicBezTo>
                    <a:pt x="370" y="101"/>
                    <a:pt x="367" y="106"/>
                    <a:pt x="365" y="111"/>
                  </a:cubicBezTo>
                  <a:cubicBezTo>
                    <a:pt x="362" y="116"/>
                    <a:pt x="361" y="122"/>
                    <a:pt x="361" y="128"/>
                  </a:cubicBezTo>
                  <a:cubicBezTo>
                    <a:pt x="361" y="134"/>
                    <a:pt x="363" y="140"/>
                    <a:pt x="365" y="145"/>
                  </a:cubicBezTo>
                  <a:cubicBezTo>
                    <a:pt x="367" y="150"/>
                    <a:pt x="370" y="155"/>
                    <a:pt x="374" y="159"/>
                  </a:cubicBezTo>
                  <a:cubicBezTo>
                    <a:pt x="378" y="163"/>
                    <a:pt x="383" y="166"/>
                    <a:pt x="388" y="168"/>
                  </a:cubicBezTo>
                  <a:cubicBezTo>
                    <a:pt x="393" y="171"/>
                    <a:pt x="399" y="172"/>
                    <a:pt x="405" y="172"/>
                  </a:cubicBezTo>
                  <a:cubicBezTo>
                    <a:pt x="408" y="172"/>
                    <a:pt x="410" y="171"/>
                    <a:pt x="413" y="171"/>
                  </a:cubicBezTo>
                  <a:cubicBezTo>
                    <a:pt x="415" y="171"/>
                    <a:pt x="417" y="170"/>
                    <a:pt x="420" y="169"/>
                  </a:cubicBezTo>
                  <a:cubicBezTo>
                    <a:pt x="422" y="168"/>
                    <a:pt x="424" y="167"/>
                    <a:pt x="426" y="166"/>
                  </a:cubicBezTo>
                  <a:cubicBezTo>
                    <a:pt x="428" y="165"/>
                    <a:pt x="430" y="164"/>
                    <a:pt x="432" y="162"/>
                  </a:cubicBezTo>
                  <a:cubicBezTo>
                    <a:pt x="433" y="238"/>
                    <a:pt x="433" y="238"/>
                    <a:pt x="433" y="238"/>
                  </a:cubicBezTo>
                  <a:cubicBezTo>
                    <a:pt x="248" y="239"/>
                    <a:pt x="248" y="239"/>
                    <a:pt x="248" y="239"/>
                  </a:cubicBezTo>
                  <a:cubicBezTo>
                    <a:pt x="245" y="239"/>
                    <a:pt x="245" y="239"/>
                    <a:pt x="245" y="239"/>
                  </a:cubicBezTo>
                  <a:cubicBezTo>
                    <a:pt x="240" y="239"/>
                    <a:pt x="240" y="239"/>
                    <a:pt x="240" y="239"/>
                  </a:cubicBezTo>
                  <a:cubicBezTo>
                    <a:pt x="241" y="240"/>
                    <a:pt x="241" y="240"/>
                    <a:pt x="242" y="240"/>
                  </a:cubicBezTo>
                  <a:cubicBezTo>
                    <a:pt x="242" y="241"/>
                    <a:pt x="243" y="241"/>
                    <a:pt x="243" y="242"/>
                  </a:cubicBezTo>
                  <a:cubicBezTo>
                    <a:pt x="244" y="242"/>
                    <a:pt x="244" y="243"/>
                    <a:pt x="244" y="243"/>
                  </a:cubicBezTo>
                  <a:cubicBezTo>
                    <a:pt x="245" y="244"/>
                    <a:pt x="245" y="244"/>
                    <a:pt x="246" y="245"/>
                  </a:cubicBezTo>
                  <a:cubicBezTo>
                    <a:pt x="247" y="246"/>
                    <a:pt x="248" y="248"/>
                    <a:pt x="249" y="250"/>
                  </a:cubicBezTo>
                  <a:cubicBezTo>
                    <a:pt x="250" y="251"/>
                    <a:pt x="251" y="253"/>
                    <a:pt x="251" y="255"/>
                  </a:cubicBezTo>
                  <a:cubicBezTo>
                    <a:pt x="252" y="257"/>
                    <a:pt x="252" y="259"/>
                    <a:pt x="253" y="261"/>
                  </a:cubicBezTo>
                  <a:cubicBezTo>
                    <a:pt x="253" y="263"/>
                    <a:pt x="253" y="265"/>
                    <a:pt x="253" y="267"/>
                  </a:cubicBezTo>
                  <a:cubicBezTo>
                    <a:pt x="253" y="273"/>
                    <a:pt x="252" y="278"/>
                    <a:pt x="250" y="282"/>
                  </a:cubicBezTo>
                  <a:cubicBezTo>
                    <a:pt x="248" y="287"/>
                    <a:pt x="246" y="291"/>
                    <a:pt x="242" y="294"/>
                  </a:cubicBezTo>
                  <a:cubicBezTo>
                    <a:pt x="239" y="298"/>
                    <a:pt x="235" y="301"/>
                    <a:pt x="230" y="303"/>
                  </a:cubicBezTo>
                  <a:cubicBezTo>
                    <a:pt x="226" y="305"/>
                    <a:pt x="221" y="306"/>
                    <a:pt x="215" y="306"/>
                  </a:cubicBezTo>
                  <a:cubicBezTo>
                    <a:pt x="210" y="306"/>
                    <a:pt x="205" y="305"/>
                    <a:pt x="200" y="303"/>
                  </a:cubicBezTo>
                  <a:cubicBezTo>
                    <a:pt x="196" y="301"/>
                    <a:pt x="192" y="298"/>
                    <a:pt x="188" y="295"/>
                  </a:cubicBezTo>
                  <a:cubicBezTo>
                    <a:pt x="185" y="291"/>
                    <a:pt x="182" y="287"/>
                    <a:pt x="180" y="283"/>
                  </a:cubicBezTo>
                  <a:cubicBezTo>
                    <a:pt x="178" y="278"/>
                    <a:pt x="177" y="273"/>
                    <a:pt x="177" y="268"/>
                  </a:cubicBezTo>
                  <a:cubicBezTo>
                    <a:pt x="177" y="266"/>
                    <a:pt x="177" y="264"/>
                    <a:pt x="177" y="262"/>
                  </a:cubicBezTo>
                  <a:cubicBezTo>
                    <a:pt x="178" y="260"/>
                    <a:pt x="178" y="258"/>
                    <a:pt x="179" y="256"/>
                  </a:cubicBezTo>
                  <a:cubicBezTo>
                    <a:pt x="179" y="254"/>
                    <a:pt x="180" y="252"/>
                    <a:pt x="181" y="250"/>
                  </a:cubicBezTo>
                  <a:cubicBezTo>
                    <a:pt x="182" y="248"/>
                    <a:pt x="183" y="247"/>
                    <a:pt x="184" y="245"/>
                  </a:cubicBezTo>
                  <a:cubicBezTo>
                    <a:pt x="185" y="245"/>
                    <a:pt x="185" y="244"/>
                    <a:pt x="185" y="244"/>
                  </a:cubicBezTo>
                  <a:cubicBezTo>
                    <a:pt x="186" y="243"/>
                    <a:pt x="186" y="243"/>
                    <a:pt x="187" y="242"/>
                  </a:cubicBezTo>
                  <a:cubicBezTo>
                    <a:pt x="187" y="242"/>
                    <a:pt x="188" y="241"/>
                    <a:pt x="188" y="241"/>
                  </a:cubicBezTo>
                  <a:cubicBezTo>
                    <a:pt x="188" y="240"/>
                    <a:pt x="189" y="240"/>
                    <a:pt x="189" y="239"/>
                  </a:cubicBezTo>
                  <a:cubicBezTo>
                    <a:pt x="185" y="239"/>
                    <a:pt x="185" y="239"/>
                    <a:pt x="185" y="239"/>
                  </a:cubicBezTo>
                  <a:cubicBezTo>
                    <a:pt x="181" y="239"/>
                    <a:pt x="181" y="239"/>
                    <a:pt x="181" y="239"/>
                  </a:cubicBezTo>
                  <a:cubicBezTo>
                    <a:pt x="2" y="241"/>
                    <a:pt x="2" y="241"/>
                    <a:pt x="2" y="241"/>
                  </a:cubicBezTo>
                  <a:cubicBezTo>
                    <a:pt x="2" y="240"/>
                    <a:pt x="2" y="240"/>
                    <a:pt x="2" y="239"/>
                  </a:cubicBezTo>
                  <a:cubicBezTo>
                    <a:pt x="2" y="239"/>
                    <a:pt x="2" y="238"/>
                    <a:pt x="1" y="238"/>
                  </a:cubicBezTo>
                  <a:cubicBezTo>
                    <a:pt x="1" y="237"/>
                    <a:pt x="1" y="237"/>
                    <a:pt x="1" y="237"/>
                  </a:cubicBezTo>
                  <a:cubicBezTo>
                    <a:pt x="1" y="236"/>
                    <a:pt x="1" y="236"/>
                    <a:pt x="1" y="235"/>
                  </a:cubicBezTo>
                  <a:cubicBezTo>
                    <a:pt x="0" y="199"/>
                    <a:pt x="8" y="171"/>
                    <a:pt x="21" y="150"/>
                  </a:cubicBezTo>
                  <a:cubicBezTo>
                    <a:pt x="33" y="129"/>
                    <a:pt x="50" y="114"/>
                    <a:pt x="68" y="104"/>
                  </a:cubicBezTo>
                  <a:cubicBezTo>
                    <a:pt x="85" y="94"/>
                    <a:pt x="103" y="88"/>
                    <a:pt x="117" y="84"/>
                  </a:cubicBezTo>
                  <a:cubicBezTo>
                    <a:pt x="131" y="81"/>
                    <a:pt x="141" y="80"/>
                    <a:pt x="143" y="80"/>
                  </a:cubicBezTo>
                  <a:cubicBezTo>
                    <a:pt x="143" y="79"/>
                    <a:pt x="145" y="75"/>
                    <a:pt x="149" y="69"/>
                  </a:cubicBezTo>
                  <a:cubicBezTo>
                    <a:pt x="152" y="63"/>
                    <a:pt x="158" y="56"/>
                    <a:pt x="165" y="48"/>
                  </a:cubicBezTo>
                  <a:cubicBezTo>
                    <a:pt x="173" y="41"/>
                    <a:pt x="183" y="33"/>
                    <a:pt x="195" y="27"/>
                  </a:cubicBezTo>
                  <a:cubicBezTo>
                    <a:pt x="207" y="22"/>
                    <a:pt x="222" y="18"/>
                    <a:pt x="239" y="18"/>
                  </a:cubicBezTo>
                  <a:cubicBezTo>
                    <a:pt x="244" y="18"/>
                    <a:pt x="249" y="18"/>
                    <a:pt x="254" y="19"/>
                  </a:cubicBezTo>
                  <a:cubicBezTo>
                    <a:pt x="259" y="19"/>
                    <a:pt x="264" y="20"/>
                    <a:pt x="270" y="21"/>
                  </a:cubicBezTo>
                  <a:cubicBezTo>
                    <a:pt x="275" y="23"/>
                    <a:pt x="281" y="24"/>
                    <a:pt x="287" y="26"/>
                  </a:cubicBezTo>
                  <a:cubicBezTo>
                    <a:pt x="293" y="28"/>
                    <a:pt x="299" y="31"/>
                    <a:pt x="306" y="33"/>
                  </a:cubicBezTo>
                  <a:cubicBezTo>
                    <a:pt x="306" y="33"/>
                    <a:pt x="308" y="31"/>
                    <a:pt x="311" y="28"/>
                  </a:cubicBezTo>
                  <a:cubicBezTo>
                    <a:pt x="315" y="24"/>
                    <a:pt x="320" y="20"/>
                    <a:pt x="326" y="16"/>
                  </a:cubicBezTo>
                  <a:cubicBezTo>
                    <a:pt x="332" y="12"/>
                    <a:pt x="339" y="8"/>
                    <a:pt x="348" y="5"/>
                  </a:cubicBezTo>
                  <a:cubicBezTo>
                    <a:pt x="356" y="2"/>
                    <a:pt x="366" y="0"/>
                    <a:pt x="377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2868614" y="1039814"/>
              <a:ext cx="3451226" cy="2428876"/>
            </a:xfrm>
            <a:custGeom>
              <a:avLst/>
              <a:gdLst>
                <a:gd name="T0" fmla="*/ 198 w 425"/>
                <a:gd name="T1" fmla="*/ 297 h 299"/>
                <a:gd name="T2" fmla="*/ 179 w 425"/>
                <a:gd name="T3" fmla="*/ 278 h 299"/>
                <a:gd name="T4" fmla="*/ 177 w 425"/>
                <a:gd name="T5" fmla="*/ 259 h 299"/>
                <a:gd name="T6" fmla="*/ 180 w 425"/>
                <a:gd name="T7" fmla="*/ 249 h 299"/>
                <a:gd name="T8" fmla="*/ 184 w 425"/>
                <a:gd name="T9" fmla="*/ 243 h 299"/>
                <a:gd name="T10" fmla="*/ 186 w 425"/>
                <a:gd name="T11" fmla="*/ 240 h 299"/>
                <a:gd name="T12" fmla="*/ 191 w 425"/>
                <a:gd name="T13" fmla="*/ 236 h 299"/>
                <a:gd name="T14" fmla="*/ 190 w 425"/>
                <a:gd name="T15" fmla="*/ 233 h 299"/>
                <a:gd name="T16" fmla="*/ 1 w 425"/>
                <a:gd name="T17" fmla="*/ 232 h 299"/>
                <a:gd name="T18" fmla="*/ 65 w 425"/>
                <a:gd name="T19" fmla="*/ 104 h 299"/>
                <a:gd name="T20" fmla="*/ 139 w 425"/>
                <a:gd name="T21" fmla="*/ 81 h 299"/>
                <a:gd name="T22" fmla="*/ 142 w 425"/>
                <a:gd name="T23" fmla="*/ 79 h 299"/>
                <a:gd name="T24" fmla="*/ 164 w 425"/>
                <a:gd name="T25" fmla="*/ 48 h 299"/>
                <a:gd name="T26" fmla="*/ 235 w 425"/>
                <a:gd name="T27" fmla="*/ 18 h 299"/>
                <a:gd name="T28" fmla="*/ 250 w 425"/>
                <a:gd name="T29" fmla="*/ 19 h 299"/>
                <a:gd name="T30" fmla="*/ 282 w 425"/>
                <a:gd name="T31" fmla="*/ 27 h 299"/>
                <a:gd name="T32" fmla="*/ 303 w 425"/>
                <a:gd name="T33" fmla="*/ 35 h 299"/>
                <a:gd name="T34" fmla="*/ 310 w 425"/>
                <a:gd name="T35" fmla="*/ 27 h 299"/>
                <a:gd name="T36" fmla="*/ 345 w 425"/>
                <a:gd name="T37" fmla="*/ 5 h 299"/>
                <a:gd name="T38" fmla="*/ 373 w 425"/>
                <a:gd name="T39" fmla="*/ 0 h 299"/>
                <a:gd name="T40" fmla="*/ 398 w 425"/>
                <a:gd name="T41" fmla="*/ 4 h 299"/>
                <a:gd name="T42" fmla="*/ 424 w 425"/>
                <a:gd name="T43" fmla="*/ 17 h 299"/>
                <a:gd name="T44" fmla="*/ 423 w 425"/>
                <a:gd name="T45" fmla="*/ 83 h 299"/>
                <a:gd name="T46" fmla="*/ 409 w 425"/>
                <a:gd name="T47" fmla="*/ 78 h 299"/>
                <a:gd name="T48" fmla="*/ 382 w 425"/>
                <a:gd name="T49" fmla="*/ 82 h 299"/>
                <a:gd name="T50" fmla="*/ 357 w 425"/>
                <a:gd name="T51" fmla="*/ 107 h 299"/>
                <a:gd name="T52" fmla="*/ 358 w 425"/>
                <a:gd name="T53" fmla="*/ 144 h 299"/>
                <a:gd name="T54" fmla="*/ 383 w 425"/>
                <a:gd name="T55" fmla="*/ 169 h 299"/>
                <a:gd name="T56" fmla="*/ 409 w 425"/>
                <a:gd name="T57" fmla="*/ 171 h 299"/>
                <a:gd name="T58" fmla="*/ 424 w 425"/>
                <a:gd name="T59" fmla="*/ 166 h 299"/>
                <a:gd name="T60" fmla="*/ 425 w 425"/>
                <a:gd name="T61" fmla="*/ 232 h 299"/>
                <a:gd name="T62" fmla="*/ 230 w 425"/>
                <a:gd name="T63" fmla="*/ 234 h 299"/>
                <a:gd name="T64" fmla="*/ 234 w 425"/>
                <a:gd name="T65" fmla="*/ 239 h 299"/>
                <a:gd name="T66" fmla="*/ 237 w 425"/>
                <a:gd name="T67" fmla="*/ 241 h 299"/>
                <a:gd name="T68" fmla="*/ 239 w 425"/>
                <a:gd name="T69" fmla="*/ 244 h 299"/>
                <a:gd name="T70" fmla="*/ 244 w 425"/>
                <a:gd name="T71" fmla="*/ 253 h 299"/>
                <a:gd name="T72" fmla="*/ 246 w 425"/>
                <a:gd name="T73" fmla="*/ 264 h 299"/>
                <a:gd name="T74" fmla="*/ 236 w 425"/>
                <a:gd name="T75" fmla="*/ 289 h 299"/>
                <a:gd name="T76" fmla="*/ 211 w 425"/>
                <a:gd name="T7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5" h="299">
                  <a:moveTo>
                    <a:pt x="211" y="299"/>
                  </a:moveTo>
                  <a:cubicBezTo>
                    <a:pt x="206" y="299"/>
                    <a:pt x="202" y="298"/>
                    <a:pt x="198" y="297"/>
                  </a:cubicBezTo>
                  <a:cubicBezTo>
                    <a:pt x="194" y="295"/>
                    <a:pt x="190" y="292"/>
                    <a:pt x="187" y="289"/>
                  </a:cubicBezTo>
                  <a:cubicBezTo>
                    <a:pt x="183" y="286"/>
                    <a:pt x="181" y="282"/>
                    <a:pt x="179" y="278"/>
                  </a:cubicBezTo>
                  <a:cubicBezTo>
                    <a:pt x="177" y="274"/>
                    <a:pt x="176" y="269"/>
                    <a:pt x="176" y="265"/>
                  </a:cubicBezTo>
                  <a:cubicBezTo>
                    <a:pt x="176" y="263"/>
                    <a:pt x="176" y="261"/>
                    <a:pt x="177" y="259"/>
                  </a:cubicBezTo>
                  <a:cubicBezTo>
                    <a:pt x="177" y="257"/>
                    <a:pt x="178" y="255"/>
                    <a:pt x="178" y="254"/>
                  </a:cubicBezTo>
                  <a:cubicBezTo>
                    <a:pt x="179" y="252"/>
                    <a:pt x="179" y="250"/>
                    <a:pt x="180" y="249"/>
                  </a:cubicBezTo>
                  <a:cubicBezTo>
                    <a:pt x="181" y="247"/>
                    <a:pt x="182" y="246"/>
                    <a:pt x="183" y="244"/>
                  </a:cubicBezTo>
                  <a:cubicBezTo>
                    <a:pt x="183" y="244"/>
                    <a:pt x="184" y="243"/>
                    <a:pt x="184" y="243"/>
                  </a:cubicBezTo>
                  <a:cubicBezTo>
                    <a:pt x="184" y="242"/>
                    <a:pt x="185" y="242"/>
                    <a:pt x="185" y="241"/>
                  </a:cubicBezTo>
                  <a:cubicBezTo>
                    <a:pt x="186" y="241"/>
                    <a:pt x="186" y="241"/>
                    <a:pt x="186" y="240"/>
                  </a:cubicBezTo>
                  <a:cubicBezTo>
                    <a:pt x="187" y="240"/>
                    <a:pt x="187" y="239"/>
                    <a:pt x="188" y="239"/>
                  </a:cubicBezTo>
                  <a:cubicBezTo>
                    <a:pt x="191" y="236"/>
                    <a:pt x="191" y="236"/>
                    <a:pt x="191" y="236"/>
                  </a:cubicBezTo>
                  <a:cubicBezTo>
                    <a:pt x="191" y="235"/>
                    <a:pt x="192" y="235"/>
                    <a:pt x="191" y="234"/>
                  </a:cubicBezTo>
                  <a:cubicBezTo>
                    <a:pt x="191" y="233"/>
                    <a:pt x="190" y="233"/>
                    <a:pt x="190" y="233"/>
                  </a:cubicBezTo>
                  <a:cubicBezTo>
                    <a:pt x="1" y="234"/>
                    <a:pt x="1" y="234"/>
                    <a:pt x="1" y="234"/>
                  </a:cubicBezTo>
                  <a:cubicBezTo>
                    <a:pt x="1" y="232"/>
                    <a:pt x="1" y="232"/>
                    <a:pt x="1" y="232"/>
                  </a:cubicBezTo>
                  <a:cubicBezTo>
                    <a:pt x="0" y="200"/>
                    <a:pt x="6" y="172"/>
                    <a:pt x="20" y="149"/>
                  </a:cubicBezTo>
                  <a:cubicBezTo>
                    <a:pt x="30" y="131"/>
                    <a:pt x="46" y="115"/>
                    <a:pt x="65" y="104"/>
                  </a:cubicBezTo>
                  <a:cubicBezTo>
                    <a:pt x="80" y="95"/>
                    <a:pt x="96" y="89"/>
                    <a:pt x="114" y="85"/>
                  </a:cubicBezTo>
                  <a:cubicBezTo>
                    <a:pt x="126" y="82"/>
                    <a:pt x="135" y="81"/>
                    <a:pt x="139" y="81"/>
                  </a:cubicBezTo>
                  <a:cubicBezTo>
                    <a:pt x="141" y="81"/>
                    <a:pt x="141" y="81"/>
                    <a:pt x="141" y="81"/>
                  </a:cubicBezTo>
                  <a:cubicBezTo>
                    <a:pt x="142" y="79"/>
                    <a:pt x="142" y="79"/>
                    <a:pt x="142" y="79"/>
                  </a:cubicBezTo>
                  <a:cubicBezTo>
                    <a:pt x="143" y="77"/>
                    <a:pt x="144" y="73"/>
                    <a:pt x="148" y="68"/>
                  </a:cubicBezTo>
                  <a:cubicBezTo>
                    <a:pt x="152" y="61"/>
                    <a:pt x="158" y="54"/>
                    <a:pt x="164" y="48"/>
                  </a:cubicBezTo>
                  <a:cubicBezTo>
                    <a:pt x="172" y="39"/>
                    <a:pt x="182" y="32"/>
                    <a:pt x="192" y="28"/>
                  </a:cubicBezTo>
                  <a:cubicBezTo>
                    <a:pt x="205" y="22"/>
                    <a:pt x="220" y="19"/>
                    <a:pt x="235" y="18"/>
                  </a:cubicBezTo>
                  <a:cubicBezTo>
                    <a:pt x="236" y="18"/>
                    <a:pt x="236" y="18"/>
                    <a:pt x="236" y="18"/>
                  </a:cubicBezTo>
                  <a:cubicBezTo>
                    <a:pt x="240" y="18"/>
                    <a:pt x="245" y="19"/>
                    <a:pt x="250" y="19"/>
                  </a:cubicBezTo>
                  <a:cubicBezTo>
                    <a:pt x="255" y="20"/>
                    <a:pt x="260" y="21"/>
                    <a:pt x="265" y="22"/>
                  </a:cubicBezTo>
                  <a:cubicBezTo>
                    <a:pt x="271" y="23"/>
                    <a:pt x="276" y="25"/>
                    <a:pt x="282" y="27"/>
                  </a:cubicBezTo>
                  <a:cubicBezTo>
                    <a:pt x="288" y="29"/>
                    <a:pt x="294" y="31"/>
                    <a:pt x="300" y="34"/>
                  </a:cubicBezTo>
                  <a:cubicBezTo>
                    <a:pt x="303" y="35"/>
                    <a:pt x="303" y="35"/>
                    <a:pt x="303" y="35"/>
                  </a:cubicBezTo>
                  <a:cubicBezTo>
                    <a:pt x="304" y="33"/>
                    <a:pt x="304" y="33"/>
                    <a:pt x="304" y="33"/>
                  </a:cubicBezTo>
                  <a:cubicBezTo>
                    <a:pt x="305" y="32"/>
                    <a:pt x="307" y="30"/>
                    <a:pt x="310" y="27"/>
                  </a:cubicBezTo>
                  <a:cubicBezTo>
                    <a:pt x="314" y="23"/>
                    <a:pt x="319" y="19"/>
                    <a:pt x="324" y="16"/>
                  </a:cubicBezTo>
                  <a:cubicBezTo>
                    <a:pt x="331" y="12"/>
                    <a:pt x="338" y="8"/>
                    <a:pt x="345" y="5"/>
                  </a:cubicBezTo>
                  <a:cubicBezTo>
                    <a:pt x="354" y="2"/>
                    <a:pt x="363" y="0"/>
                    <a:pt x="373" y="0"/>
                  </a:cubicBezTo>
                  <a:cubicBezTo>
                    <a:pt x="373" y="0"/>
                    <a:pt x="373" y="0"/>
                    <a:pt x="373" y="0"/>
                  </a:cubicBezTo>
                  <a:cubicBezTo>
                    <a:pt x="377" y="0"/>
                    <a:pt x="381" y="1"/>
                    <a:pt x="385" y="1"/>
                  </a:cubicBezTo>
                  <a:cubicBezTo>
                    <a:pt x="389" y="2"/>
                    <a:pt x="393" y="3"/>
                    <a:pt x="398" y="4"/>
                  </a:cubicBezTo>
                  <a:cubicBezTo>
                    <a:pt x="402" y="6"/>
                    <a:pt x="407" y="8"/>
                    <a:pt x="411" y="10"/>
                  </a:cubicBezTo>
                  <a:cubicBezTo>
                    <a:pt x="415" y="12"/>
                    <a:pt x="420" y="14"/>
                    <a:pt x="424" y="17"/>
                  </a:cubicBezTo>
                  <a:cubicBezTo>
                    <a:pt x="424" y="84"/>
                    <a:pt x="424" y="84"/>
                    <a:pt x="424" y="84"/>
                  </a:cubicBezTo>
                  <a:cubicBezTo>
                    <a:pt x="424" y="84"/>
                    <a:pt x="424" y="84"/>
                    <a:pt x="423" y="83"/>
                  </a:cubicBezTo>
                  <a:cubicBezTo>
                    <a:pt x="421" y="82"/>
                    <a:pt x="419" y="81"/>
                    <a:pt x="416" y="80"/>
                  </a:cubicBezTo>
                  <a:cubicBezTo>
                    <a:pt x="414" y="80"/>
                    <a:pt x="411" y="79"/>
                    <a:pt x="409" y="78"/>
                  </a:cubicBezTo>
                  <a:cubicBezTo>
                    <a:pt x="406" y="78"/>
                    <a:pt x="404" y="78"/>
                    <a:pt x="401" y="78"/>
                  </a:cubicBezTo>
                  <a:cubicBezTo>
                    <a:pt x="394" y="78"/>
                    <a:pt x="388" y="79"/>
                    <a:pt x="382" y="82"/>
                  </a:cubicBezTo>
                  <a:cubicBezTo>
                    <a:pt x="377" y="84"/>
                    <a:pt x="372" y="87"/>
                    <a:pt x="367" y="92"/>
                  </a:cubicBezTo>
                  <a:cubicBezTo>
                    <a:pt x="363" y="96"/>
                    <a:pt x="360" y="101"/>
                    <a:pt x="357" y="107"/>
                  </a:cubicBezTo>
                  <a:cubicBezTo>
                    <a:pt x="355" y="113"/>
                    <a:pt x="354" y="119"/>
                    <a:pt x="354" y="125"/>
                  </a:cubicBezTo>
                  <a:cubicBezTo>
                    <a:pt x="354" y="132"/>
                    <a:pt x="355" y="138"/>
                    <a:pt x="358" y="144"/>
                  </a:cubicBezTo>
                  <a:cubicBezTo>
                    <a:pt x="360" y="149"/>
                    <a:pt x="363" y="154"/>
                    <a:pt x="368" y="159"/>
                  </a:cubicBezTo>
                  <a:cubicBezTo>
                    <a:pt x="372" y="163"/>
                    <a:pt x="377" y="166"/>
                    <a:pt x="383" y="169"/>
                  </a:cubicBezTo>
                  <a:cubicBezTo>
                    <a:pt x="389" y="171"/>
                    <a:pt x="395" y="172"/>
                    <a:pt x="401" y="172"/>
                  </a:cubicBezTo>
                  <a:cubicBezTo>
                    <a:pt x="404" y="172"/>
                    <a:pt x="407" y="172"/>
                    <a:pt x="409" y="171"/>
                  </a:cubicBezTo>
                  <a:cubicBezTo>
                    <a:pt x="412" y="171"/>
                    <a:pt x="414" y="170"/>
                    <a:pt x="417" y="169"/>
                  </a:cubicBezTo>
                  <a:cubicBezTo>
                    <a:pt x="419" y="169"/>
                    <a:pt x="422" y="167"/>
                    <a:pt x="424" y="166"/>
                  </a:cubicBezTo>
                  <a:cubicBezTo>
                    <a:pt x="424" y="166"/>
                    <a:pt x="424" y="166"/>
                    <a:pt x="425" y="166"/>
                  </a:cubicBezTo>
                  <a:cubicBezTo>
                    <a:pt x="425" y="232"/>
                    <a:pt x="425" y="232"/>
                    <a:pt x="425" y="232"/>
                  </a:cubicBezTo>
                  <a:cubicBezTo>
                    <a:pt x="232" y="233"/>
                    <a:pt x="232" y="233"/>
                    <a:pt x="232" y="233"/>
                  </a:cubicBezTo>
                  <a:cubicBezTo>
                    <a:pt x="231" y="233"/>
                    <a:pt x="231" y="233"/>
                    <a:pt x="230" y="234"/>
                  </a:cubicBezTo>
                  <a:cubicBezTo>
                    <a:pt x="230" y="234"/>
                    <a:pt x="230" y="235"/>
                    <a:pt x="231" y="236"/>
                  </a:cubicBezTo>
                  <a:cubicBezTo>
                    <a:pt x="234" y="239"/>
                    <a:pt x="234" y="239"/>
                    <a:pt x="234" y="239"/>
                  </a:cubicBezTo>
                  <a:cubicBezTo>
                    <a:pt x="235" y="239"/>
                    <a:pt x="235" y="239"/>
                    <a:pt x="235" y="240"/>
                  </a:cubicBezTo>
                  <a:cubicBezTo>
                    <a:pt x="236" y="240"/>
                    <a:pt x="236" y="241"/>
                    <a:pt x="237" y="241"/>
                  </a:cubicBezTo>
                  <a:cubicBezTo>
                    <a:pt x="237" y="242"/>
                    <a:pt x="237" y="242"/>
                    <a:pt x="238" y="242"/>
                  </a:cubicBezTo>
                  <a:cubicBezTo>
                    <a:pt x="238" y="243"/>
                    <a:pt x="239" y="243"/>
                    <a:pt x="239" y="244"/>
                  </a:cubicBezTo>
                  <a:cubicBezTo>
                    <a:pt x="240" y="245"/>
                    <a:pt x="241" y="247"/>
                    <a:pt x="242" y="248"/>
                  </a:cubicBezTo>
                  <a:cubicBezTo>
                    <a:pt x="243" y="250"/>
                    <a:pt x="243" y="252"/>
                    <a:pt x="244" y="253"/>
                  </a:cubicBezTo>
                  <a:cubicBezTo>
                    <a:pt x="245" y="255"/>
                    <a:pt x="245" y="257"/>
                    <a:pt x="245" y="259"/>
                  </a:cubicBezTo>
                  <a:cubicBezTo>
                    <a:pt x="246" y="261"/>
                    <a:pt x="246" y="262"/>
                    <a:pt x="246" y="264"/>
                  </a:cubicBezTo>
                  <a:cubicBezTo>
                    <a:pt x="246" y="269"/>
                    <a:pt x="245" y="274"/>
                    <a:pt x="243" y="278"/>
                  </a:cubicBezTo>
                  <a:cubicBezTo>
                    <a:pt x="241" y="282"/>
                    <a:pt x="239" y="286"/>
                    <a:pt x="236" y="289"/>
                  </a:cubicBezTo>
                  <a:cubicBezTo>
                    <a:pt x="233" y="292"/>
                    <a:pt x="229" y="295"/>
                    <a:pt x="225" y="296"/>
                  </a:cubicBezTo>
                  <a:cubicBezTo>
                    <a:pt x="220" y="298"/>
                    <a:pt x="216" y="299"/>
                    <a:pt x="211" y="299"/>
                  </a:cubicBezTo>
                  <a:close/>
                </a:path>
              </a:pathLst>
            </a:custGeom>
            <a:solidFill>
              <a:srgbClr val="F19C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5816602" y="974727"/>
              <a:ext cx="3417888" cy="1974851"/>
            </a:xfrm>
            <a:custGeom>
              <a:avLst/>
              <a:gdLst>
                <a:gd name="T0" fmla="*/ 178 w 421"/>
                <a:gd name="T1" fmla="*/ 2 h 243"/>
                <a:gd name="T2" fmla="*/ 230 w 421"/>
                <a:gd name="T3" fmla="*/ 26 h 243"/>
                <a:gd name="T4" fmla="*/ 278 w 421"/>
                <a:gd name="T5" fmla="*/ 55 h 243"/>
                <a:gd name="T6" fmla="*/ 372 w 421"/>
                <a:gd name="T7" fmla="*/ 120 h 243"/>
                <a:gd name="T8" fmla="*/ 394 w 421"/>
                <a:gd name="T9" fmla="*/ 207 h 243"/>
                <a:gd name="T10" fmla="*/ 413 w 421"/>
                <a:gd name="T11" fmla="*/ 227 h 243"/>
                <a:gd name="T12" fmla="*/ 274 w 421"/>
                <a:gd name="T13" fmla="*/ 242 h 243"/>
                <a:gd name="T14" fmla="*/ 282 w 421"/>
                <a:gd name="T15" fmla="*/ 229 h 243"/>
                <a:gd name="T16" fmla="*/ 285 w 421"/>
                <a:gd name="T17" fmla="*/ 213 h 243"/>
                <a:gd name="T18" fmla="*/ 271 w 421"/>
                <a:gd name="T19" fmla="*/ 182 h 243"/>
                <a:gd name="T20" fmla="*/ 240 w 421"/>
                <a:gd name="T21" fmla="*/ 170 h 243"/>
                <a:gd name="T22" fmla="*/ 209 w 421"/>
                <a:gd name="T23" fmla="*/ 183 h 243"/>
                <a:gd name="T24" fmla="*/ 197 w 421"/>
                <a:gd name="T25" fmla="*/ 214 h 243"/>
                <a:gd name="T26" fmla="*/ 200 w 421"/>
                <a:gd name="T27" fmla="*/ 229 h 243"/>
                <a:gd name="T28" fmla="*/ 207 w 421"/>
                <a:gd name="T29" fmla="*/ 242 h 243"/>
                <a:gd name="T30" fmla="*/ 71 w 421"/>
                <a:gd name="T31" fmla="*/ 162 h 243"/>
                <a:gd name="T32" fmla="*/ 71 w 421"/>
                <a:gd name="T33" fmla="*/ 153 h 243"/>
                <a:gd name="T34" fmla="*/ 68 w 421"/>
                <a:gd name="T35" fmla="*/ 156 h 243"/>
                <a:gd name="T36" fmla="*/ 65 w 421"/>
                <a:gd name="T37" fmla="*/ 160 h 243"/>
                <a:gd name="T38" fmla="*/ 53 w 421"/>
                <a:gd name="T39" fmla="*/ 168 h 243"/>
                <a:gd name="T40" fmla="*/ 38 w 421"/>
                <a:gd name="T41" fmla="*/ 171 h 243"/>
                <a:gd name="T42" fmla="*/ 11 w 421"/>
                <a:gd name="T43" fmla="*/ 160 h 243"/>
                <a:gd name="T44" fmla="*/ 0 w 421"/>
                <a:gd name="T45" fmla="*/ 133 h 243"/>
                <a:gd name="T46" fmla="*/ 11 w 421"/>
                <a:gd name="T47" fmla="*/ 106 h 243"/>
                <a:gd name="T48" fmla="*/ 38 w 421"/>
                <a:gd name="T49" fmla="*/ 95 h 243"/>
                <a:gd name="T50" fmla="*/ 53 w 421"/>
                <a:gd name="T51" fmla="*/ 98 h 243"/>
                <a:gd name="T52" fmla="*/ 65 w 421"/>
                <a:gd name="T53" fmla="*/ 106 h 243"/>
                <a:gd name="T54" fmla="*/ 68 w 421"/>
                <a:gd name="T55" fmla="*/ 109 h 243"/>
                <a:gd name="T56" fmla="*/ 70 w 421"/>
                <a:gd name="T57" fmla="*/ 113 h 243"/>
                <a:gd name="T58" fmla="*/ 70 w 421"/>
                <a:gd name="T59" fmla="*/ 104 h 243"/>
                <a:gd name="T60" fmla="*/ 80 w 421"/>
                <a:gd name="T61" fmla="*/ 19 h 243"/>
                <a:gd name="T62" fmla="*/ 123 w 421"/>
                <a:gd name="T63" fmla="*/ 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1" h="243">
                  <a:moveTo>
                    <a:pt x="153" y="0"/>
                  </a:moveTo>
                  <a:cubicBezTo>
                    <a:pt x="161" y="0"/>
                    <a:pt x="169" y="0"/>
                    <a:pt x="178" y="2"/>
                  </a:cubicBezTo>
                  <a:cubicBezTo>
                    <a:pt x="186" y="4"/>
                    <a:pt x="195" y="7"/>
                    <a:pt x="204" y="10"/>
                  </a:cubicBezTo>
                  <a:cubicBezTo>
                    <a:pt x="212" y="14"/>
                    <a:pt x="221" y="19"/>
                    <a:pt x="230" y="26"/>
                  </a:cubicBezTo>
                  <a:cubicBezTo>
                    <a:pt x="239" y="33"/>
                    <a:pt x="247" y="41"/>
                    <a:pt x="256" y="51"/>
                  </a:cubicBezTo>
                  <a:cubicBezTo>
                    <a:pt x="256" y="51"/>
                    <a:pt x="265" y="52"/>
                    <a:pt x="278" y="55"/>
                  </a:cubicBezTo>
                  <a:cubicBezTo>
                    <a:pt x="291" y="58"/>
                    <a:pt x="309" y="64"/>
                    <a:pt x="326" y="75"/>
                  </a:cubicBezTo>
                  <a:cubicBezTo>
                    <a:pt x="343" y="85"/>
                    <a:pt x="360" y="100"/>
                    <a:pt x="372" y="120"/>
                  </a:cubicBezTo>
                  <a:cubicBezTo>
                    <a:pt x="383" y="141"/>
                    <a:pt x="389" y="167"/>
                    <a:pt x="385" y="201"/>
                  </a:cubicBezTo>
                  <a:cubicBezTo>
                    <a:pt x="388" y="202"/>
                    <a:pt x="391" y="204"/>
                    <a:pt x="394" y="207"/>
                  </a:cubicBezTo>
                  <a:cubicBezTo>
                    <a:pt x="397" y="209"/>
                    <a:pt x="401" y="212"/>
                    <a:pt x="404" y="215"/>
                  </a:cubicBezTo>
                  <a:cubicBezTo>
                    <a:pt x="407" y="219"/>
                    <a:pt x="410" y="222"/>
                    <a:pt x="413" y="227"/>
                  </a:cubicBezTo>
                  <a:cubicBezTo>
                    <a:pt x="415" y="231"/>
                    <a:pt x="418" y="236"/>
                    <a:pt x="421" y="241"/>
                  </a:cubicBezTo>
                  <a:cubicBezTo>
                    <a:pt x="274" y="242"/>
                    <a:pt x="274" y="242"/>
                    <a:pt x="274" y="242"/>
                  </a:cubicBezTo>
                  <a:cubicBezTo>
                    <a:pt x="276" y="240"/>
                    <a:pt x="277" y="238"/>
                    <a:pt x="279" y="236"/>
                  </a:cubicBezTo>
                  <a:cubicBezTo>
                    <a:pt x="280" y="233"/>
                    <a:pt x="281" y="231"/>
                    <a:pt x="282" y="229"/>
                  </a:cubicBezTo>
                  <a:cubicBezTo>
                    <a:pt x="283" y="226"/>
                    <a:pt x="283" y="224"/>
                    <a:pt x="284" y="221"/>
                  </a:cubicBezTo>
                  <a:cubicBezTo>
                    <a:pt x="284" y="219"/>
                    <a:pt x="285" y="216"/>
                    <a:pt x="285" y="213"/>
                  </a:cubicBezTo>
                  <a:cubicBezTo>
                    <a:pt x="284" y="207"/>
                    <a:pt x="283" y="202"/>
                    <a:pt x="281" y="196"/>
                  </a:cubicBezTo>
                  <a:cubicBezTo>
                    <a:pt x="279" y="191"/>
                    <a:pt x="275" y="186"/>
                    <a:pt x="271" y="182"/>
                  </a:cubicBezTo>
                  <a:cubicBezTo>
                    <a:pt x="267" y="179"/>
                    <a:pt x="263" y="175"/>
                    <a:pt x="257" y="173"/>
                  </a:cubicBezTo>
                  <a:cubicBezTo>
                    <a:pt x="252" y="171"/>
                    <a:pt x="246" y="170"/>
                    <a:pt x="240" y="170"/>
                  </a:cubicBezTo>
                  <a:cubicBezTo>
                    <a:pt x="234" y="170"/>
                    <a:pt x="229" y="171"/>
                    <a:pt x="223" y="173"/>
                  </a:cubicBezTo>
                  <a:cubicBezTo>
                    <a:pt x="218" y="176"/>
                    <a:pt x="213" y="179"/>
                    <a:pt x="209" y="183"/>
                  </a:cubicBezTo>
                  <a:cubicBezTo>
                    <a:pt x="206" y="187"/>
                    <a:pt x="202" y="192"/>
                    <a:pt x="200" y="197"/>
                  </a:cubicBezTo>
                  <a:cubicBezTo>
                    <a:pt x="198" y="202"/>
                    <a:pt x="197" y="208"/>
                    <a:pt x="197" y="214"/>
                  </a:cubicBezTo>
                  <a:cubicBezTo>
                    <a:pt x="197" y="217"/>
                    <a:pt x="197" y="219"/>
                    <a:pt x="198" y="222"/>
                  </a:cubicBezTo>
                  <a:cubicBezTo>
                    <a:pt x="198" y="224"/>
                    <a:pt x="199" y="227"/>
                    <a:pt x="200" y="229"/>
                  </a:cubicBezTo>
                  <a:cubicBezTo>
                    <a:pt x="201" y="232"/>
                    <a:pt x="202" y="234"/>
                    <a:pt x="203" y="236"/>
                  </a:cubicBezTo>
                  <a:cubicBezTo>
                    <a:pt x="204" y="238"/>
                    <a:pt x="206" y="240"/>
                    <a:pt x="207" y="242"/>
                  </a:cubicBezTo>
                  <a:cubicBezTo>
                    <a:pt x="71" y="243"/>
                    <a:pt x="71" y="243"/>
                    <a:pt x="71" y="243"/>
                  </a:cubicBezTo>
                  <a:cubicBezTo>
                    <a:pt x="71" y="162"/>
                    <a:pt x="71" y="162"/>
                    <a:pt x="71" y="162"/>
                  </a:cubicBezTo>
                  <a:cubicBezTo>
                    <a:pt x="71" y="158"/>
                    <a:pt x="71" y="158"/>
                    <a:pt x="71" y="158"/>
                  </a:cubicBezTo>
                  <a:cubicBezTo>
                    <a:pt x="71" y="153"/>
                    <a:pt x="71" y="153"/>
                    <a:pt x="71" y="153"/>
                  </a:cubicBezTo>
                  <a:cubicBezTo>
                    <a:pt x="70" y="153"/>
                    <a:pt x="70" y="154"/>
                    <a:pt x="69" y="155"/>
                  </a:cubicBezTo>
                  <a:cubicBezTo>
                    <a:pt x="69" y="155"/>
                    <a:pt x="69" y="156"/>
                    <a:pt x="68" y="156"/>
                  </a:cubicBezTo>
                  <a:cubicBezTo>
                    <a:pt x="68" y="157"/>
                    <a:pt x="67" y="158"/>
                    <a:pt x="67" y="158"/>
                  </a:cubicBezTo>
                  <a:cubicBezTo>
                    <a:pt x="66" y="159"/>
                    <a:pt x="66" y="159"/>
                    <a:pt x="65" y="160"/>
                  </a:cubicBezTo>
                  <a:cubicBezTo>
                    <a:pt x="63" y="162"/>
                    <a:pt x="61" y="163"/>
                    <a:pt x="59" y="164"/>
                  </a:cubicBezTo>
                  <a:cubicBezTo>
                    <a:pt x="57" y="166"/>
                    <a:pt x="55" y="167"/>
                    <a:pt x="53" y="168"/>
                  </a:cubicBezTo>
                  <a:cubicBezTo>
                    <a:pt x="51" y="169"/>
                    <a:pt x="48" y="170"/>
                    <a:pt x="46" y="170"/>
                  </a:cubicBezTo>
                  <a:cubicBezTo>
                    <a:pt x="43" y="171"/>
                    <a:pt x="41" y="171"/>
                    <a:pt x="38" y="171"/>
                  </a:cubicBezTo>
                  <a:cubicBezTo>
                    <a:pt x="33" y="171"/>
                    <a:pt x="28" y="170"/>
                    <a:pt x="23" y="168"/>
                  </a:cubicBezTo>
                  <a:cubicBezTo>
                    <a:pt x="19" y="166"/>
                    <a:pt x="15" y="163"/>
                    <a:pt x="11" y="160"/>
                  </a:cubicBezTo>
                  <a:cubicBezTo>
                    <a:pt x="8" y="157"/>
                    <a:pt x="5" y="153"/>
                    <a:pt x="3" y="148"/>
                  </a:cubicBezTo>
                  <a:cubicBezTo>
                    <a:pt x="1" y="143"/>
                    <a:pt x="0" y="138"/>
                    <a:pt x="0" y="133"/>
                  </a:cubicBezTo>
                  <a:cubicBezTo>
                    <a:pt x="0" y="128"/>
                    <a:pt x="1" y="123"/>
                    <a:pt x="3" y="118"/>
                  </a:cubicBezTo>
                  <a:cubicBezTo>
                    <a:pt x="5" y="114"/>
                    <a:pt x="7" y="110"/>
                    <a:pt x="11" y="106"/>
                  </a:cubicBezTo>
                  <a:cubicBezTo>
                    <a:pt x="14" y="103"/>
                    <a:pt x="18" y="100"/>
                    <a:pt x="23" y="98"/>
                  </a:cubicBezTo>
                  <a:cubicBezTo>
                    <a:pt x="28" y="96"/>
                    <a:pt x="33" y="95"/>
                    <a:pt x="38" y="95"/>
                  </a:cubicBezTo>
                  <a:cubicBezTo>
                    <a:pt x="40" y="95"/>
                    <a:pt x="43" y="95"/>
                    <a:pt x="45" y="96"/>
                  </a:cubicBezTo>
                  <a:cubicBezTo>
                    <a:pt x="48" y="96"/>
                    <a:pt x="50" y="97"/>
                    <a:pt x="53" y="98"/>
                  </a:cubicBezTo>
                  <a:cubicBezTo>
                    <a:pt x="55" y="99"/>
                    <a:pt x="57" y="100"/>
                    <a:pt x="59" y="101"/>
                  </a:cubicBezTo>
                  <a:cubicBezTo>
                    <a:pt x="61" y="103"/>
                    <a:pt x="63" y="104"/>
                    <a:pt x="65" y="106"/>
                  </a:cubicBezTo>
                  <a:cubicBezTo>
                    <a:pt x="65" y="106"/>
                    <a:pt x="66" y="107"/>
                    <a:pt x="66" y="107"/>
                  </a:cubicBezTo>
                  <a:cubicBezTo>
                    <a:pt x="67" y="108"/>
                    <a:pt x="67" y="109"/>
                    <a:pt x="68" y="109"/>
                  </a:cubicBezTo>
                  <a:cubicBezTo>
                    <a:pt x="68" y="110"/>
                    <a:pt x="69" y="110"/>
                    <a:pt x="69" y="111"/>
                  </a:cubicBezTo>
                  <a:cubicBezTo>
                    <a:pt x="70" y="112"/>
                    <a:pt x="70" y="112"/>
                    <a:pt x="70" y="113"/>
                  </a:cubicBezTo>
                  <a:cubicBezTo>
                    <a:pt x="70" y="108"/>
                    <a:pt x="70" y="108"/>
                    <a:pt x="70" y="108"/>
                  </a:cubicBezTo>
                  <a:cubicBezTo>
                    <a:pt x="70" y="104"/>
                    <a:pt x="70" y="104"/>
                    <a:pt x="70" y="104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72" y="24"/>
                    <a:pt x="75" y="22"/>
                    <a:pt x="80" y="19"/>
                  </a:cubicBezTo>
                  <a:cubicBezTo>
                    <a:pt x="85" y="17"/>
                    <a:pt x="91" y="14"/>
                    <a:pt x="98" y="11"/>
                  </a:cubicBezTo>
                  <a:cubicBezTo>
                    <a:pt x="105" y="8"/>
                    <a:pt x="114" y="5"/>
                    <a:pt x="123" y="3"/>
                  </a:cubicBezTo>
                  <a:cubicBezTo>
                    <a:pt x="132" y="1"/>
                    <a:pt x="142" y="0"/>
                    <a:pt x="153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5840415" y="998539"/>
              <a:ext cx="3344863" cy="1917701"/>
            </a:xfrm>
            <a:custGeom>
              <a:avLst/>
              <a:gdLst>
                <a:gd name="T0" fmla="*/ 70 w 412"/>
                <a:gd name="T1" fmla="*/ 142 h 236"/>
                <a:gd name="T2" fmla="*/ 65 w 412"/>
                <a:gd name="T3" fmla="*/ 148 h 236"/>
                <a:gd name="T4" fmla="*/ 62 w 412"/>
                <a:gd name="T5" fmla="*/ 151 h 236"/>
                <a:gd name="T6" fmla="*/ 60 w 412"/>
                <a:gd name="T7" fmla="*/ 154 h 236"/>
                <a:gd name="T8" fmla="*/ 49 w 412"/>
                <a:gd name="T9" fmla="*/ 162 h 236"/>
                <a:gd name="T10" fmla="*/ 35 w 412"/>
                <a:gd name="T11" fmla="*/ 165 h 236"/>
                <a:gd name="T12" fmla="*/ 22 w 412"/>
                <a:gd name="T13" fmla="*/ 162 h 236"/>
                <a:gd name="T14" fmla="*/ 3 w 412"/>
                <a:gd name="T15" fmla="*/ 144 h 236"/>
                <a:gd name="T16" fmla="*/ 3 w 412"/>
                <a:gd name="T17" fmla="*/ 117 h 236"/>
                <a:gd name="T18" fmla="*/ 21 w 412"/>
                <a:gd name="T19" fmla="*/ 98 h 236"/>
                <a:gd name="T20" fmla="*/ 35 w 412"/>
                <a:gd name="T21" fmla="*/ 95 h 236"/>
                <a:gd name="T22" fmla="*/ 48 w 412"/>
                <a:gd name="T23" fmla="*/ 98 h 236"/>
                <a:gd name="T24" fmla="*/ 59 w 412"/>
                <a:gd name="T25" fmla="*/ 105 h 236"/>
                <a:gd name="T26" fmla="*/ 62 w 412"/>
                <a:gd name="T27" fmla="*/ 108 h 236"/>
                <a:gd name="T28" fmla="*/ 64 w 412"/>
                <a:gd name="T29" fmla="*/ 112 h 236"/>
                <a:gd name="T30" fmla="*/ 70 w 412"/>
                <a:gd name="T31" fmla="*/ 118 h 236"/>
                <a:gd name="T32" fmla="*/ 70 w 412"/>
                <a:gd name="T33" fmla="*/ 24 h 236"/>
                <a:gd name="T34" fmla="*/ 96 w 412"/>
                <a:gd name="T35" fmla="*/ 11 h 236"/>
                <a:gd name="T36" fmla="*/ 150 w 412"/>
                <a:gd name="T37" fmla="*/ 0 h 236"/>
                <a:gd name="T38" fmla="*/ 174 w 412"/>
                <a:gd name="T39" fmla="*/ 3 h 236"/>
                <a:gd name="T40" fmla="*/ 225 w 412"/>
                <a:gd name="T41" fmla="*/ 26 h 236"/>
                <a:gd name="T42" fmla="*/ 249 w 412"/>
                <a:gd name="T43" fmla="*/ 51 h 236"/>
                <a:gd name="T44" fmla="*/ 274 w 412"/>
                <a:gd name="T45" fmla="*/ 55 h 236"/>
                <a:gd name="T46" fmla="*/ 366 w 412"/>
                <a:gd name="T47" fmla="*/ 119 h 236"/>
                <a:gd name="T48" fmla="*/ 378 w 412"/>
                <a:gd name="T49" fmla="*/ 201 h 236"/>
                <a:gd name="T50" fmla="*/ 389 w 412"/>
                <a:gd name="T51" fmla="*/ 206 h 236"/>
                <a:gd name="T52" fmla="*/ 407 w 412"/>
                <a:gd name="T53" fmla="*/ 226 h 236"/>
                <a:gd name="T54" fmla="*/ 278 w 412"/>
                <a:gd name="T55" fmla="*/ 235 h 236"/>
                <a:gd name="T56" fmla="*/ 282 w 412"/>
                <a:gd name="T57" fmla="*/ 227 h 236"/>
                <a:gd name="T58" fmla="*/ 285 w 412"/>
                <a:gd name="T59" fmla="*/ 210 h 236"/>
                <a:gd name="T60" fmla="*/ 271 w 412"/>
                <a:gd name="T61" fmla="*/ 177 h 236"/>
                <a:gd name="T62" fmla="*/ 238 w 412"/>
                <a:gd name="T63" fmla="*/ 163 h 236"/>
                <a:gd name="T64" fmla="*/ 204 w 412"/>
                <a:gd name="T65" fmla="*/ 177 h 236"/>
                <a:gd name="T66" fmla="*/ 190 w 412"/>
                <a:gd name="T67" fmla="*/ 211 h 236"/>
                <a:gd name="T68" fmla="*/ 194 w 412"/>
                <a:gd name="T69" fmla="*/ 227 h 236"/>
                <a:gd name="T70" fmla="*/ 198 w 412"/>
                <a:gd name="T71" fmla="*/ 236 h 236"/>
                <a:gd name="T72" fmla="*/ 71 w 412"/>
                <a:gd name="T73" fmla="*/ 14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2" h="236">
                  <a:moveTo>
                    <a:pt x="71" y="144"/>
                  </a:moveTo>
                  <a:cubicBezTo>
                    <a:pt x="71" y="143"/>
                    <a:pt x="70" y="142"/>
                    <a:pt x="70" y="142"/>
                  </a:cubicBezTo>
                  <a:cubicBezTo>
                    <a:pt x="69" y="142"/>
                    <a:pt x="68" y="142"/>
                    <a:pt x="68" y="143"/>
                  </a:cubicBezTo>
                  <a:cubicBezTo>
                    <a:pt x="65" y="148"/>
                    <a:pt x="65" y="148"/>
                    <a:pt x="65" y="148"/>
                  </a:cubicBezTo>
                  <a:cubicBezTo>
                    <a:pt x="64" y="148"/>
                    <a:pt x="64" y="149"/>
                    <a:pt x="64" y="150"/>
                  </a:cubicBezTo>
                  <a:cubicBezTo>
                    <a:pt x="63" y="150"/>
                    <a:pt x="63" y="151"/>
                    <a:pt x="62" y="151"/>
                  </a:cubicBezTo>
                  <a:cubicBezTo>
                    <a:pt x="62" y="152"/>
                    <a:pt x="61" y="152"/>
                    <a:pt x="61" y="153"/>
                  </a:cubicBezTo>
                  <a:cubicBezTo>
                    <a:pt x="61" y="153"/>
                    <a:pt x="60" y="154"/>
                    <a:pt x="60" y="154"/>
                  </a:cubicBezTo>
                  <a:cubicBezTo>
                    <a:pt x="58" y="156"/>
                    <a:pt x="56" y="157"/>
                    <a:pt x="54" y="159"/>
                  </a:cubicBezTo>
                  <a:cubicBezTo>
                    <a:pt x="53" y="160"/>
                    <a:pt x="51" y="161"/>
                    <a:pt x="49" y="162"/>
                  </a:cubicBezTo>
                  <a:cubicBezTo>
                    <a:pt x="47" y="163"/>
                    <a:pt x="44" y="163"/>
                    <a:pt x="42" y="164"/>
                  </a:cubicBezTo>
                  <a:cubicBezTo>
                    <a:pt x="40" y="164"/>
                    <a:pt x="38" y="165"/>
                    <a:pt x="35" y="165"/>
                  </a:cubicBezTo>
                  <a:cubicBezTo>
                    <a:pt x="35" y="165"/>
                    <a:pt x="35" y="165"/>
                    <a:pt x="35" y="165"/>
                  </a:cubicBezTo>
                  <a:cubicBezTo>
                    <a:pt x="30" y="165"/>
                    <a:pt x="26" y="164"/>
                    <a:pt x="22" y="162"/>
                  </a:cubicBezTo>
                  <a:cubicBezTo>
                    <a:pt x="18" y="160"/>
                    <a:pt x="14" y="158"/>
                    <a:pt x="11" y="155"/>
                  </a:cubicBezTo>
                  <a:cubicBezTo>
                    <a:pt x="7" y="151"/>
                    <a:pt x="5" y="148"/>
                    <a:pt x="3" y="144"/>
                  </a:cubicBezTo>
                  <a:cubicBezTo>
                    <a:pt x="1" y="139"/>
                    <a:pt x="0" y="135"/>
                    <a:pt x="0" y="130"/>
                  </a:cubicBezTo>
                  <a:cubicBezTo>
                    <a:pt x="0" y="125"/>
                    <a:pt x="1" y="121"/>
                    <a:pt x="3" y="117"/>
                  </a:cubicBezTo>
                  <a:cubicBezTo>
                    <a:pt x="5" y="113"/>
                    <a:pt x="7" y="109"/>
                    <a:pt x="10" y="106"/>
                  </a:cubicBezTo>
                  <a:cubicBezTo>
                    <a:pt x="14" y="102"/>
                    <a:pt x="17" y="100"/>
                    <a:pt x="21" y="98"/>
                  </a:cubicBezTo>
                  <a:cubicBezTo>
                    <a:pt x="26" y="96"/>
                    <a:pt x="30" y="95"/>
                    <a:pt x="35" y="95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7" y="95"/>
                    <a:pt x="40" y="95"/>
                    <a:pt x="42" y="96"/>
                  </a:cubicBezTo>
                  <a:cubicBezTo>
                    <a:pt x="44" y="96"/>
                    <a:pt x="46" y="97"/>
                    <a:pt x="48" y="98"/>
                  </a:cubicBezTo>
                  <a:cubicBezTo>
                    <a:pt x="50" y="99"/>
                    <a:pt x="52" y="100"/>
                    <a:pt x="54" y="101"/>
                  </a:cubicBezTo>
                  <a:cubicBezTo>
                    <a:pt x="56" y="102"/>
                    <a:pt x="58" y="104"/>
                    <a:pt x="59" y="105"/>
                  </a:cubicBezTo>
                  <a:cubicBezTo>
                    <a:pt x="60" y="106"/>
                    <a:pt x="60" y="106"/>
                    <a:pt x="61" y="107"/>
                  </a:cubicBezTo>
                  <a:cubicBezTo>
                    <a:pt x="61" y="107"/>
                    <a:pt x="62" y="108"/>
                    <a:pt x="62" y="108"/>
                  </a:cubicBezTo>
                  <a:cubicBezTo>
                    <a:pt x="63" y="109"/>
                    <a:pt x="63" y="109"/>
                    <a:pt x="63" y="110"/>
                  </a:cubicBezTo>
                  <a:cubicBezTo>
                    <a:pt x="64" y="111"/>
                    <a:pt x="64" y="111"/>
                    <a:pt x="64" y="112"/>
                  </a:cubicBezTo>
                  <a:cubicBezTo>
                    <a:pt x="68" y="117"/>
                    <a:pt x="68" y="117"/>
                    <a:pt x="68" y="117"/>
                  </a:cubicBezTo>
                  <a:cubicBezTo>
                    <a:pt x="68" y="117"/>
                    <a:pt x="69" y="118"/>
                    <a:pt x="70" y="118"/>
                  </a:cubicBezTo>
                  <a:cubicBezTo>
                    <a:pt x="70" y="117"/>
                    <a:pt x="71" y="117"/>
                    <a:pt x="71" y="116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2" y="23"/>
                    <a:pt x="75" y="21"/>
                    <a:pt x="79" y="19"/>
                  </a:cubicBezTo>
                  <a:cubicBezTo>
                    <a:pt x="84" y="16"/>
                    <a:pt x="90" y="13"/>
                    <a:pt x="96" y="11"/>
                  </a:cubicBezTo>
                  <a:cubicBezTo>
                    <a:pt x="104" y="8"/>
                    <a:pt x="113" y="5"/>
                    <a:pt x="121" y="4"/>
                  </a:cubicBezTo>
                  <a:cubicBezTo>
                    <a:pt x="130" y="1"/>
                    <a:pt x="14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58" y="0"/>
                    <a:pt x="166" y="1"/>
                    <a:pt x="174" y="3"/>
                  </a:cubicBezTo>
                  <a:cubicBezTo>
                    <a:pt x="183" y="4"/>
                    <a:pt x="191" y="7"/>
                    <a:pt x="199" y="11"/>
                  </a:cubicBezTo>
                  <a:cubicBezTo>
                    <a:pt x="208" y="14"/>
                    <a:pt x="217" y="20"/>
                    <a:pt x="225" y="26"/>
                  </a:cubicBezTo>
                  <a:cubicBezTo>
                    <a:pt x="233" y="32"/>
                    <a:pt x="242" y="40"/>
                    <a:pt x="249" y="49"/>
                  </a:cubicBezTo>
                  <a:cubicBezTo>
                    <a:pt x="249" y="51"/>
                    <a:pt x="249" y="51"/>
                    <a:pt x="249" y="51"/>
                  </a:cubicBezTo>
                  <a:cubicBezTo>
                    <a:pt x="253" y="51"/>
                    <a:pt x="253" y="51"/>
                    <a:pt x="253" y="51"/>
                  </a:cubicBezTo>
                  <a:cubicBezTo>
                    <a:pt x="256" y="52"/>
                    <a:pt x="264" y="53"/>
                    <a:pt x="274" y="55"/>
                  </a:cubicBezTo>
                  <a:cubicBezTo>
                    <a:pt x="286" y="58"/>
                    <a:pt x="304" y="64"/>
                    <a:pt x="321" y="75"/>
                  </a:cubicBezTo>
                  <a:cubicBezTo>
                    <a:pt x="341" y="86"/>
                    <a:pt x="356" y="101"/>
                    <a:pt x="366" y="119"/>
                  </a:cubicBezTo>
                  <a:cubicBezTo>
                    <a:pt x="378" y="141"/>
                    <a:pt x="382" y="168"/>
                    <a:pt x="378" y="198"/>
                  </a:cubicBezTo>
                  <a:cubicBezTo>
                    <a:pt x="378" y="201"/>
                    <a:pt x="378" y="201"/>
                    <a:pt x="378" y="201"/>
                  </a:cubicBezTo>
                  <a:cubicBezTo>
                    <a:pt x="381" y="202"/>
                    <a:pt x="381" y="202"/>
                    <a:pt x="381" y="202"/>
                  </a:cubicBezTo>
                  <a:cubicBezTo>
                    <a:pt x="383" y="203"/>
                    <a:pt x="386" y="204"/>
                    <a:pt x="389" y="206"/>
                  </a:cubicBezTo>
                  <a:cubicBezTo>
                    <a:pt x="392" y="209"/>
                    <a:pt x="395" y="211"/>
                    <a:pt x="398" y="214"/>
                  </a:cubicBezTo>
                  <a:cubicBezTo>
                    <a:pt x="401" y="218"/>
                    <a:pt x="404" y="222"/>
                    <a:pt x="407" y="226"/>
                  </a:cubicBezTo>
                  <a:cubicBezTo>
                    <a:pt x="409" y="228"/>
                    <a:pt x="410" y="231"/>
                    <a:pt x="412" y="234"/>
                  </a:cubicBezTo>
                  <a:cubicBezTo>
                    <a:pt x="278" y="235"/>
                    <a:pt x="278" y="235"/>
                    <a:pt x="278" y="235"/>
                  </a:cubicBezTo>
                  <a:cubicBezTo>
                    <a:pt x="278" y="235"/>
                    <a:pt x="278" y="235"/>
                    <a:pt x="279" y="234"/>
                  </a:cubicBezTo>
                  <a:cubicBezTo>
                    <a:pt x="280" y="232"/>
                    <a:pt x="281" y="229"/>
                    <a:pt x="282" y="227"/>
                  </a:cubicBezTo>
                  <a:cubicBezTo>
                    <a:pt x="283" y="224"/>
                    <a:pt x="284" y="222"/>
                    <a:pt x="284" y="219"/>
                  </a:cubicBezTo>
                  <a:cubicBezTo>
                    <a:pt x="285" y="216"/>
                    <a:pt x="285" y="213"/>
                    <a:pt x="285" y="210"/>
                  </a:cubicBezTo>
                  <a:cubicBezTo>
                    <a:pt x="285" y="204"/>
                    <a:pt x="284" y="198"/>
                    <a:pt x="281" y="192"/>
                  </a:cubicBezTo>
                  <a:cubicBezTo>
                    <a:pt x="279" y="186"/>
                    <a:pt x="275" y="181"/>
                    <a:pt x="271" y="177"/>
                  </a:cubicBezTo>
                  <a:cubicBezTo>
                    <a:pt x="266" y="173"/>
                    <a:pt x="261" y="169"/>
                    <a:pt x="256" y="167"/>
                  </a:cubicBezTo>
                  <a:cubicBezTo>
                    <a:pt x="250" y="165"/>
                    <a:pt x="244" y="163"/>
                    <a:pt x="238" y="163"/>
                  </a:cubicBezTo>
                  <a:cubicBezTo>
                    <a:pt x="231" y="163"/>
                    <a:pt x="225" y="165"/>
                    <a:pt x="219" y="167"/>
                  </a:cubicBezTo>
                  <a:cubicBezTo>
                    <a:pt x="213" y="170"/>
                    <a:pt x="208" y="173"/>
                    <a:pt x="204" y="177"/>
                  </a:cubicBezTo>
                  <a:cubicBezTo>
                    <a:pt x="200" y="182"/>
                    <a:pt x="196" y="187"/>
                    <a:pt x="194" y="193"/>
                  </a:cubicBezTo>
                  <a:cubicBezTo>
                    <a:pt x="192" y="198"/>
                    <a:pt x="190" y="205"/>
                    <a:pt x="190" y="211"/>
                  </a:cubicBezTo>
                  <a:cubicBezTo>
                    <a:pt x="190" y="214"/>
                    <a:pt x="191" y="217"/>
                    <a:pt x="191" y="219"/>
                  </a:cubicBezTo>
                  <a:cubicBezTo>
                    <a:pt x="192" y="222"/>
                    <a:pt x="193" y="225"/>
                    <a:pt x="194" y="227"/>
                  </a:cubicBezTo>
                  <a:cubicBezTo>
                    <a:pt x="194" y="230"/>
                    <a:pt x="196" y="232"/>
                    <a:pt x="197" y="235"/>
                  </a:cubicBezTo>
                  <a:cubicBezTo>
                    <a:pt x="197" y="235"/>
                    <a:pt x="198" y="235"/>
                    <a:pt x="198" y="236"/>
                  </a:cubicBezTo>
                  <a:cubicBezTo>
                    <a:pt x="72" y="236"/>
                    <a:pt x="72" y="236"/>
                    <a:pt x="72" y="236"/>
                  </a:cubicBezTo>
                  <a:lnTo>
                    <a:pt x="71" y="144"/>
                  </a:lnTo>
                  <a:close/>
                </a:path>
              </a:pathLst>
            </a:custGeom>
            <a:solidFill>
              <a:srgbClr val="CBC9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2852739" y="2998790"/>
              <a:ext cx="4051301" cy="2030414"/>
            </a:xfrm>
            <a:custGeom>
              <a:avLst/>
              <a:gdLst>
                <a:gd name="T0" fmla="*/ 431 w 499"/>
                <a:gd name="T1" fmla="*/ 88 h 250"/>
                <a:gd name="T2" fmla="*/ 431 w 499"/>
                <a:gd name="T3" fmla="*/ 96 h 250"/>
                <a:gd name="T4" fmla="*/ 434 w 499"/>
                <a:gd name="T5" fmla="*/ 93 h 250"/>
                <a:gd name="T6" fmla="*/ 437 w 499"/>
                <a:gd name="T7" fmla="*/ 90 h 250"/>
                <a:gd name="T8" fmla="*/ 448 w 499"/>
                <a:gd name="T9" fmla="*/ 84 h 250"/>
                <a:gd name="T10" fmla="*/ 461 w 499"/>
                <a:gd name="T11" fmla="*/ 81 h 250"/>
                <a:gd name="T12" fmla="*/ 488 w 499"/>
                <a:gd name="T13" fmla="*/ 92 h 250"/>
                <a:gd name="T14" fmla="*/ 499 w 499"/>
                <a:gd name="T15" fmla="*/ 119 h 250"/>
                <a:gd name="T16" fmla="*/ 488 w 499"/>
                <a:gd name="T17" fmla="*/ 146 h 250"/>
                <a:gd name="T18" fmla="*/ 461 w 499"/>
                <a:gd name="T19" fmla="*/ 158 h 250"/>
                <a:gd name="T20" fmla="*/ 448 w 499"/>
                <a:gd name="T21" fmla="*/ 156 h 250"/>
                <a:gd name="T22" fmla="*/ 437 w 499"/>
                <a:gd name="T23" fmla="*/ 149 h 250"/>
                <a:gd name="T24" fmla="*/ 434 w 499"/>
                <a:gd name="T25" fmla="*/ 147 h 250"/>
                <a:gd name="T26" fmla="*/ 431 w 499"/>
                <a:gd name="T27" fmla="*/ 144 h 250"/>
                <a:gd name="T28" fmla="*/ 432 w 499"/>
                <a:gd name="T29" fmla="*/ 152 h 250"/>
                <a:gd name="T30" fmla="*/ 410 w 499"/>
                <a:gd name="T31" fmla="*/ 244 h 250"/>
                <a:gd name="T32" fmla="*/ 375 w 499"/>
                <a:gd name="T33" fmla="*/ 218 h 250"/>
                <a:gd name="T34" fmla="*/ 362 w 499"/>
                <a:gd name="T35" fmla="*/ 197 h 250"/>
                <a:gd name="T36" fmla="*/ 335 w 499"/>
                <a:gd name="T37" fmla="*/ 200 h 250"/>
                <a:gd name="T38" fmla="*/ 280 w 499"/>
                <a:gd name="T39" fmla="*/ 198 h 250"/>
                <a:gd name="T40" fmla="*/ 215 w 499"/>
                <a:gd name="T41" fmla="*/ 166 h 250"/>
                <a:gd name="T42" fmla="*/ 196 w 499"/>
                <a:gd name="T43" fmla="*/ 129 h 250"/>
                <a:gd name="T44" fmla="*/ 195 w 499"/>
                <a:gd name="T45" fmla="*/ 129 h 250"/>
                <a:gd name="T46" fmla="*/ 156 w 499"/>
                <a:gd name="T47" fmla="*/ 126 h 250"/>
                <a:gd name="T48" fmla="*/ 33 w 499"/>
                <a:gd name="T49" fmla="*/ 74 h 250"/>
                <a:gd name="T50" fmla="*/ 175 w 499"/>
                <a:gd name="T51" fmla="*/ 1 h 250"/>
                <a:gd name="T52" fmla="*/ 171 w 499"/>
                <a:gd name="T53" fmla="*/ 12 h 250"/>
                <a:gd name="T54" fmla="*/ 169 w 499"/>
                <a:gd name="T55" fmla="*/ 24 h 250"/>
                <a:gd name="T56" fmla="*/ 182 w 499"/>
                <a:gd name="T57" fmla="*/ 55 h 250"/>
                <a:gd name="T58" fmla="*/ 213 w 499"/>
                <a:gd name="T59" fmla="*/ 67 h 250"/>
                <a:gd name="T60" fmla="*/ 244 w 499"/>
                <a:gd name="T61" fmla="*/ 54 h 250"/>
                <a:gd name="T62" fmla="*/ 257 w 499"/>
                <a:gd name="T63" fmla="*/ 23 h 250"/>
                <a:gd name="T64" fmla="*/ 255 w 499"/>
                <a:gd name="T65" fmla="*/ 11 h 250"/>
                <a:gd name="T66" fmla="*/ 250 w 499"/>
                <a:gd name="T67" fmla="*/ 1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9" h="250">
                  <a:moveTo>
                    <a:pt x="431" y="0"/>
                  </a:moveTo>
                  <a:cubicBezTo>
                    <a:pt x="431" y="88"/>
                    <a:pt x="431" y="88"/>
                    <a:pt x="431" y="88"/>
                  </a:cubicBezTo>
                  <a:cubicBezTo>
                    <a:pt x="431" y="92"/>
                    <a:pt x="431" y="92"/>
                    <a:pt x="431" y="92"/>
                  </a:cubicBezTo>
                  <a:cubicBezTo>
                    <a:pt x="431" y="96"/>
                    <a:pt x="431" y="96"/>
                    <a:pt x="431" y="96"/>
                  </a:cubicBezTo>
                  <a:cubicBezTo>
                    <a:pt x="432" y="95"/>
                    <a:pt x="432" y="95"/>
                    <a:pt x="432" y="94"/>
                  </a:cubicBezTo>
                  <a:cubicBezTo>
                    <a:pt x="433" y="94"/>
                    <a:pt x="433" y="93"/>
                    <a:pt x="434" y="93"/>
                  </a:cubicBezTo>
                  <a:cubicBezTo>
                    <a:pt x="434" y="92"/>
                    <a:pt x="435" y="92"/>
                    <a:pt x="435" y="91"/>
                  </a:cubicBezTo>
                  <a:cubicBezTo>
                    <a:pt x="436" y="91"/>
                    <a:pt x="436" y="91"/>
                    <a:pt x="437" y="90"/>
                  </a:cubicBezTo>
                  <a:cubicBezTo>
                    <a:pt x="438" y="89"/>
                    <a:pt x="440" y="88"/>
                    <a:pt x="442" y="86"/>
                  </a:cubicBezTo>
                  <a:cubicBezTo>
                    <a:pt x="444" y="85"/>
                    <a:pt x="446" y="85"/>
                    <a:pt x="448" y="84"/>
                  </a:cubicBezTo>
                  <a:cubicBezTo>
                    <a:pt x="450" y="83"/>
                    <a:pt x="452" y="82"/>
                    <a:pt x="454" y="82"/>
                  </a:cubicBezTo>
                  <a:cubicBezTo>
                    <a:pt x="456" y="82"/>
                    <a:pt x="459" y="81"/>
                    <a:pt x="461" y="81"/>
                  </a:cubicBezTo>
                  <a:cubicBezTo>
                    <a:pt x="466" y="81"/>
                    <a:pt x="471" y="82"/>
                    <a:pt x="476" y="84"/>
                  </a:cubicBezTo>
                  <a:cubicBezTo>
                    <a:pt x="480" y="86"/>
                    <a:pt x="484" y="89"/>
                    <a:pt x="488" y="92"/>
                  </a:cubicBezTo>
                  <a:cubicBezTo>
                    <a:pt x="491" y="96"/>
                    <a:pt x="494" y="100"/>
                    <a:pt x="496" y="105"/>
                  </a:cubicBezTo>
                  <a:cubicBezTo>
                    <a:pt x="498" y="109"/>
                    <a:pt x="499" y="114"/>
                    <a:pt x="499" y="119"/>
                  </a:cubicBezTo>
                  <a:cubicBezTo>
                    <a:pt x="499" y="125"/>
                    <a:pt x="498" y="130"/>
                    <a:pt x="496" y="134"/>
                  </a:cubicBezTo>
                  <a:cubicBezTo>
                    <a:pt x="494" y="139"/>
                    <a:pt x="492" y="143"/>
                    <a:pt x="488" y="146"/>
                  </a:cubicBezTo>
                  <a:cubicBezTo>
                    <a:pt x="485" y="150"/>
                    <a:pt x="481" y="153"/>
                    <a:pt x="476" y="155"/>
                  </a:cubicBezTo>
                  <a:cubicBezTo>
                    <a:pt x="472" y="157"/>
                    <a:pt x="467" y="158"/>
                    <a:pt x="461" y="158"/>
                  </a:cubicBezTo>
                  <a:cubicBezTo>
                    <a:pt x="459" y="158"/>
                    <a:pt x="457" y="158"/>
                    <a:pt x="455" y="157"/>
                  </a:cubicBezTo>
                  <a:cubicBezTo>
                    <a:pt x="452" y="157"/>
                    <a:pt x="450" y="156"/>
                    <a:pt x="448" y="156"/>
                  </a:cubicBezTo>
                  <a:cubicBezTo>
                    <a:pt x="446" y="155"/>
                    <a:pt x="444" y="154"/>
                    <a:pt x="442" y="153"/>
                  </a:cubicBezTo>
                  <a:cubicBezTo>
                    <a:pt x="441" y="152"/>
                    <a:pt x="439" y="151"/>
                    <a:pt x="437" y="149"/>
                  </a:cubicBezTo>
                  <a:cubicBezTo>
                    <a:pt x="437" y="149"/>
                    <a:pt x="436" y="149"/>
                    <a:pt x="436" y="148"/>
                  </a:cubicBezTo>
                  <a:cubicBezTo>
                    <a:pt x="435" y="148"/>
                    <a:pt x="435" y="147"/>
                    <a:pt x="434" y="147"/>
                  </a:cubicBezTo>
                  <a:cubicBezTo>
                    <a:pt x="434" y="146"/>
                    <a:pt x="433" y="146"/>
                    <a:pt x="433" y="145"/>
                  </a:cubicBezTo>
                  <a:cubicBezTo>
                    <a:pt x="432" y="145"/>
                    <a:pt x="432" y="144"/>
                    <a:pt x="431" y="144"/>
                  </a:cubicBezTo>
                  <a:cubicBezTo>
                    <a:pt x="431" y="148"/>
                    <a:pt x="431" y="148"/>
                    <a:pt x="431" y="148"/>
                  </a:cubicBezTo>
                  <a:cubicBezTo>
                    <a:pt x="432" y="152"/>
                    <a:pt x="432" y="152"/>
                    <a:pt x="432" y="152"/>
                  </a:cubicBezTo>
                  <a:cubicBezTo>
                    <a:pt x="432" y="250"/>
                    <a:pt x="432" y="250"/>
                    <a:pt x="432" y="250"/>
                  </a:cubicBezTo>
                  <a:cubicBezTo>
                    <a:pt x="425" y="248"/>
                    <a:pt x="418" y="247"/>
                    <a:pt x="410" y="244"/>
                  </a:cubicBezTo>
                  <a:cubicBezTo>
                    <a:pt x="403" y="242"/>
                    <a:pt x="396" y="238"/>
                    <a:pt x="390" y="234"/>
                  </a:cubicBezTo>
                  <a:cubicBezTo>
                    <a:pt x="384" y="230"/>
                    <a:pt x="379" y="224"/>
                    <a:pt x="375" y="218"/>
                  </a:cubicBezTo>
                  <a:cubicBezTo>
                    <a:pt x="370" y="212"/>
                    <a:pt x="367" y="204"/>
                    <a:pt x="366" y="196"/>
                  </a:cubicBezTo>
                  <a:cubicBezTo>
                    <a:pt x="366" y="196"/>
                    <a:pt x="364" y="196"/>
                    <a:pt x="362" y="197"/>
                  </a:cubicBezTo>
                  <a:cubicBezTo>
                    <a:pt x="359" y="197"/>
                    <a:pt x="355" y="198"/>
                    <a:pt x="351" y="198"/>
                  </a:cubicBezTo>
                  <a:cubicBezTo>
                    <a:pt x="347" y="199"/>
                    <a:pt x="341" y="200"/>
                    <a:pt x="335" y="200"/>
                  </a:cubicBezTo>
                  <a:cubicBezTo>
                    <a:pt x="329" y="201"/>
                    <a:pt x="323" y="201"/>
                    <a:pt x="316" y="201"/>
                  </a:cubicBezTo>
                  <a:cubicBezTo>
                    <a:pt x="304" y="201"/>
                    <a:pt x="292" y="200"/>
                    <a:pt x="280" y="198"/>
                  </a:cubicBezTo>
                  <a:cubicBezTo>
                    <a:pt x="268" y="196"/>
                    <a:pt x="256" y="193"/>
                    <a:pt x="245" y="188"/>
                  </a:cubicBezTo>
                  <a:cubicBezTo>
                    <a:pt x="234" y="183"/>
                    <a:pt x="224" y="175"/>
                    <a:pt x="215" y="166"/>
                  </a:cubicBezTo>
                  <a:cubicBezTo>
                    <a:pt x="207" y="156"/>
                    <a:pt x="200" y="144"/>
                    <a:pt x="197" y="129"/>
                  </a:cubicBezTo>
                  <a:cubicBezTo>
                    <a:pt x="197" y="129"/>
                    <a:pt x="197" y="129"/>
                    <a:pt x="196" y="129"/>
                  </a:cubicBezTo>
                  <a:cubicBezTo>
                    <a:pt x="196" y="129"/>
                    <a:pt x="196" y="129"/>
                    <a:pt x="196" y="129"/>
                  </a:cubicBezTo>
                  <a:cubicBezTo>
                    <a:pt x="196" y="129"/>
                    <a:pt x="195" y="129"/>
                    <a:pt x="195" y="129"/>
                  </a:cubicBezTo>
                  <a:cubicBezTo>
                    <a:pt x="195" y="129"/>
                    <a:pt x="194" y="129"/>
                    <a:pt x="194" y="129"/>
                  </a:cubicBezTo>
                  <a:cubicBezTo>
                    <a:pt x="188" y="129"/>
                    <a:pt x="174" y="129"/>
                    <a:pt x="156" y="126"/>
                  </a:cubicBezTo>
                  <a:cubicBezTo>
                    <a:pt x="137" y="124"/>
                    <a:pt x="115" y="120"/>
                    <a:pt x="93" y="112"/>
                  </a:cubicBezTo>
                  <a:cubicBezTo>
                    <a:pt x="71" y="104"/>
                    <a:pt x="49" y="92"/>
                    <a:pt x="33" y="74"/>
                  </a:cubicBezTo>
                  <a:cubicBezTo>
                    <a:pt x="16" y="56"/>
                    <a:pt x="3" y="33"/>
                    <a:pt x="0" y="2"/>
                  </a:cubicBezTo>
                  <a:cubicBezTo>
                    <a:pt x="175" y="1"/>
                    <a:pt x="175" y="1"/>
                    <a:pt x="175" y="1"/>
                  </a:cubicBezTo>
                  <a:cubicBezTo>
                    <a:pt x="174" y="3"/>
                    <a:pt x="174" y="5"/>
                    <a:pt x="173" y="6"/>
                  </a:cubicBezTo>
                  <a:cubicBezTo>
                    <a:pt x="172" y="8"/>
                    <a:pt x="171" y="10"/>
                    <a:pt x="171" y="12"/>
                  </a:cubicBezTo>
                  <a:cubicBezTo>
                    <a:pt x="170" y="14"/>
                    <a:pt x="170" y="16"/>
                    <a:pt x="170" y="18"/>
                  </a:cubicBezTo>
                  <a:cubicBezTo>
                    <a:pt x="169" y="20"/>
                    <a:pt x="169" y="22"/>
                    <a:pt x="169" y="24"/>
                  </a:cubicBezTo>
                  <a:cubicBezTo>
                    <a:pt x="169" y="30"/>
                    <a:pt x="171" y="36"/>
                    <a:pt x="173" y="41"/>
                  </a:cubicBezTo>
                  <a:cubicBezTo>
                    <a:pt x="175" y="46"/>
                    <a:pt x="178" y="51"/>
                    <a:pt x="182" y="55"/>
                  </a:cubicBezTo>
                  <a:cubicBezTo>
                    <a:pt x="186" y="59"/>
                    <a:pt x="191" y="62"/>
                    <a:pt x="196" y="64"/>
                  </a:cubicBezTo>
                  <a:cubicBezTo>
                    <a:pt x="201" y="66"/>
                    <a:pt x="207" y="67"/>
                    <a:pt x="213" y="67"/>
                  </a:cubicBezTo>
                  <a:cubicBezTo>
                    <a:pt x="219" y="67"/>
                    <a:pt x="225" y="66"/>
                    <a:pt x="230" y="64"/>
                  </a:cubicBezTo>
                  <a:cubicBezTo>
                    <a:pt x="236" y="62"/>
                    <a:pt x="240" y="58"/>
                    <a:pt x="244" y="54"/>
                  </a:cubicBezTo>
                  <a:cubicBezTo>
                    <a:pt x="248" y="50"/>
                    <a:pt x="251" y="46"/>
                    <a:pt x="254" y="40"/>
                  </a:cubicBezTo>
                  <a:cubicBezTo>
                    <a:pt x="256" y="35"/>
                    <a:pt x="257" y="29"/>
                    <a:pt x="257" y="23"/>
                  </a:cubicBezTo>
                  <a:cubicBezTo>
                    <a:pt x="257" y="21"/>
                    <a:pt x="257" y="19"/>
                    <a:pt x="256" y="17"/>
                  </a:cubicBezTo>
                  <a:cubicBezTo>
                    <a:pt x="256" y="15"/>
                    <a:pt x="256" y="13"/>
                    <a:pt x="255" y="11"/>
                  </a:cubicBezTo>
                  <a:cubicBezTo>
                    <a:pt x="255" y="9"/>
                    <a:pt x="254" y="8"/>
                    <a:pt x="253" y="6"/>
                  </a:cubicBezTo>
                  <a:cubicBezTo>
                    <a:pt x="252" y="4"/>
                    <a:pt x="251" y="2"/>
                    <a:pt x="250" y="1"/>
                  </a:cubicBezTo>
                  <a:lnTo>
                    <a:pt x="431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2886077" y="3022603"/>
              <a:ext cx="3994151" cy="1974851"/>
            </a:xfrm>
            <a:custGeom>
              <a:avLst/>
              <a:gdLst>
                <a:gd name="T0" fmla="*/ 408 w 492"/>
                <a:gd name="T1" fmla="*/ 238 h 243"/>
                <a:gd name="T2" fmla="*/ 373 w 492"/>
                <a:gd name="T3" fmla="*/ 213 h 243"/>
                <a:gd name="T4" fmla="*/ 365 w 492"/>
                <a:gd name="T5" fmla="*/ 189 h 243"/>
                <a:gd name="T6" fmla="*/ 357 w 492"/>
                <a:gd name="T7" fmla="*/ 190 h 243"/>
                <a:gd name="T8" fmla="*/ 331 w 492"/>
                <a:gd name="T9" fmla="*/ 194 h 243"/>
                <a:gd name="T10" fmla="*/ 310 w 492"/>
                <a:gd name="T11" fmla="*/ 195 h 243"/>
                <a:gd name="T12" fmla="*/ 243 w 492"/>
                <a:gd name="T13" fmla="*/ 182 h 243"/>
                <a:gd name="T14" fmla="*/ 196 w 492"/>
                <a:gd name="T15" fmla="*/ 125 h 243"/>
                <a:gd name="T16" fmla="*/ 189 w 492"/>
                <a:gd name="T17" fmla="*/ 122 h 243"/>
                <a:gd name="T18" fmla="*/ 90 w 492"/>
                <a:gd name="T19" fmla="*/ 105 h 243"/>
                <a:gd name="T20" fmla="*/ 0 w 492"/>
                <a:gd name="T21" fmla="*/ 3 h 243"/>
                <a:gd name="T22" fmla="*/ 166 w 492"/>
                <a:gd name="T23" fmla="*/ 2 h 243"/>
                <a:gd name="T24" fmla="*/ 162 w 492"/>
                <a:gd name="T25" fmla="*/ 14 h 243"/>
                <a:gd name="T26" fmla="*/ 166 w 492"/>
                <a:gd name="T27" fmla="*/ 39 h 243"/>
                <a:gd name="T28" fmla="*/ 191 w 492"/>
                <a:gd name="T29" fmla="*/ 64 h 243"/>
                <a:gd name="T30" fmla="*/ 228 w 492"/>
                <a:gd name="T31" fmla="*/ 64 h 243"/>
                <a:gd name="T32" fmla="*/ 253 w 492"/>
                <a:gd name="T33" fmla="*/ 39 h 243"/>
                <a:gd name="T34" fmla="*/ 256 w 492"/>
                <a:gd name="T35" fmla="*/ 14 h 243"/>
                <a:gd name="T36" fmla="*/ 252 w 492"/>
                <a:gd name="T37" fmla="*/ 1 h 243"/>
                <a:gd name="T38" fmla="*/ 423 w 492"/>
                <a:gd name="T39" fmla="*/ 0 h 243"/>
                <a:gd name="T40" fmla="*/ 425 w 492"/>
                <a:gd name="T41" fmla="*/ 99 h 243"/>
                <a:gd name="T42" fmla="*/ 430 w 492"/>
                <a:gd name="T43" fmla="*/ 95 h 243"/>
                <a:gd name="T44" fmla="*/ 432 w 492"/>
                <a:gd name="T45" fmla="*/ 92 h 243"/>
                <a:gd name="T46" fmla="*/ 435 w 492"/>
                <a:gd name="T47" fmla="*/ 90 h 243"/>
                <a:gd name="T48" fmla="*/ 445 w 492"/>
                <a:gd name="T49" fmla="*/ 84 h 243"/>
                <a:gd name="T50" fmla="*/ 457 w 492"/>
                <a:gd name="T51" fmla="*/ 82 h 243"/>
                <a:gd name="T52" fmla="*/ 470 w 492"/>
                <a:gd name="T53" fmla="*/ 84 h 243"/>
                <a:gd name="T54" fmla="*/ 489 w 492"/>
                <a:gd name="T55" fmla="*/ 103 h 243"/>
                <a:gd name="T56" fmla="*/ 489 w 492"/>
                <a:gd name="T57" fmla="*/ 130 h 243"/>
                <a:gd name="T58" fmla="*/ 471 w 492"/>
                <a:gd name="T59" fmla="*/ 149 h 243"/>
                <a:gd name="T60" fmla="*/ 457 w 492"/>
                <a:gd name="T61" fmla="*/ 151 h 243"/>
                <a:gd name="T62" fmla="*/ 445 w 492"/>
                <a:gd name="T63" fmla="*/ 149 h 243"/>
                <a:gd name="T64" fmla="*/ 435 w 492"/>
                <a:gd name="T65" fmla="*/ 144 h 243"/>
                <a:gd name="T66" fmla="*/ 433 w 492"/>
                <a:gd name="T67" fmla="*/ 141 h 243"/>
                <a:gd name="T68" fmla="*/ 430 w 492"/>
                <a:gd name="T69" fmla="*/ 139 h 243"/>
                <a:gd name="T70" fmla="*/ 425 w 492"/>
                <a:gd name="T71" fmla="*/ 134 h 243"/>
                <a:gd name="T72" fmla="*/ 425 w 492"/>
                <a:gd name="T7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92" h="243">
                  <a:moveTo>
                    <a:pt x="425" y="243"/>
                  </a:moveTo>
                  <a:cubicBezTo>
                    <a:pt x="419" y="241"/>
                    <a:pt x="413" y="240"/>
                    <a:pt x="408" y="238"/>
                  </a:cubicBezTo>
                  <a:cubicBezTo>
                    <a:pt x="400" y="235"/>
                    <a:pt x="394" y="232"/>
                    <a:pt x="388" y="228"/>
                  </a:cubicBezTo>
                  <a:cubicBezTo>
                    <a:pt x="382" y="224"/>
                    <a:pt x="377" y="219"/>
                    <a:pt x="373" y="213"/>
                  </a:cubicBezTo>
                  <a:cubicBezTo>
                    <a:pt x="369" y="207"/>
                    <a:pt x="367" y="200"/>
                    <a:pt x="365" y="192"/>
                  </a:cubicBezTo>
                  <a:cubicBezTo>
                    <a:pt x="365" y="189"/>
                    <a:pt x="365" y="189"/>
                    <a:pt x="365" y="189"/>
                  </a:cubicBezTo>
                  <a:cubicBezTo>
                    <a:pt x="361" y="189"/>
                    <a:pt x="361" y="189"/>
                    <a:pt x="361" y="189"/>
                  </a:cubicBezTo>
                  <a:cubicBezTo>
                    <a:pt x="361" y="190"/>
                    <a:pt x="359" y="190"/>
                    <a:pt x="357" y="190"/>
                  </a:cubicBezTo>
                  <a:cubicBezTo>
                    <a:pt x="354" y="191"/>
                    <a:pt x="350" y="191"/>
                    <a:pt x="347" y="192"/>
                  </a:cubicBezTo>
                  <a:cubicBezTo>
                    <a:pt x="341" y="193"/>
                    <a:pt x="336" y="193"/>
                    <a:pt x="331" y="194"/>
                  </a:cubicBezTo>
                  <a:cubicBezTo>
                    <a:pt x="324" y="194"/>
                    <a:pt x="318" y="194"/>
                    <a:pt x="312" y="195"/>
                  </a:cubicBezTo>
                  <a:cubicBezTo>
                    <a:pt x="310" y="195"/>
                    <a:pt x="310" y="195"/>
                    <a:pt x="310" y="195"/>
                  </a:cubicBezTo>
                  <a:cubicBezTo>
                    <a:pt x="298" y="195"/>
                    <a:pt x="287" y="194"/>
                    <a:pt x="277" y="192"/>
                  </a:cubicBezTo>
                  <a:cubicBezTo>
                    <a:pt x="264" y="190"/>
                    <a:pt x="253" y="186"/>
                    <a:pt x="243" y="182"/>
                  </a:cubicBezTo>
                  <a:cubicBezTo>
                    <a:pt x="231" y="176"/>
                    <a:pt x="221" y="169"/>
                    <a:pt x="214" y="160"/>
                  </a:cubicBezTo>
                  <a:cubicBezTo>
                    <a:pt x="205" y="151"/>
                    <a:pt x="199" y="139"/>
                    <a:pt x="196" y="125"/>
                  </a:cubicBezTo>
                  <a:cubicBezTo>
                    <a:pt x="195" y="122"/>
                    <a:pt x="195" y="122"/>
                    <a:pt x="195" y="122"/>
                  </a:cubicBezTo>
                  <a:cubicBezTo>
                    <a:pt x="189" y="122"/>
                    <a:pt x="189" y="122"/>
                    <a:pt x="189" y="122"/>
                  </a:cubicBezTo>
                  <a:cubicBezTo>
                    <a:pt x="182" y="122"/>
                    <a:pt x="169" y="122"/>
                    <a:pt x="152" y="120"/>
                  </a:cubicBezTo>
                  <a:cubicBezTo>
                    <a:pt x="130" y="117"/>
                    <a:pt x="109" y="112"/>
                    <a:pt x="90" y="105"/>
                  </a:cubicBezTo>
                  <a:cubicBezTo>
                    <a:pt x="66" y="96"/>
                    <a:pt x="46" y="84"/>
                    <a:pt x="31" y="69"/>
                  </a:cubicBezTo>
                  <a:cubicBezTo>
                    <a:pt x="14" y="51"/>
                    <a:pt x="3" y="28"/>
                    <a:pt x="0" y="3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6" y="2"/>
                    <a:pt x="166" y="2"/>
                    <a:pt x="166" y="2"/>
                  </a:cubicBezTo>
                  <a:cubicBezTo>
                    <a:pt x="165" y="4"/>
                    <a:pt x="164" y="6"/>
                    <a:pt x="164" y="8"/>
                  </a:cubicBezTo>
                  <a:cubicBezTo>
                    <a:pt x="163" y="10"/>
                    <a:pt x="163" y="12"/>
                    <a:pt x="162" y="14"/>
                  </a:cubicBezTo>
                  <a:cubicBezTo>
                    <a:pt x="162" y="16"/>
                    <a:pt x="162" y="19"/>
                    <a:pt x="162" y="21"/>
                  </a:cubicBezTo>
                  <a:cubicBezTo>
                    <a:pt x="162" y="27"/>
                    <a:pt x="163" y="33"/>
                    <a:pt x="166" y="39"/>
                  </a:cubicBezTo>
                  <a:cubicBezTo>
                    <a:pt x="168" y="45"/>
                    <a:pt x="171" y="50"/>
                    <a:pt x="176" y="54"/>
                  </a:cubicBezTo>
                  <a:cubicBezTo>
                    <a:pt x="180" y="58"/>
                    <a:pt x="185" y="62"/>
                    <a:pt x="191" y="64"/>
                  </a:cubicBezTo>
                  <a:cubicBezTo>
                    <a:pt x="197" y="67"/>
                    <a:pt x="203" y="68"/>
                    <a:pt x="209" y="68"/>
                  </a:cubicBezTo>
                  <a:cubicBezTo>
                    <a:pt x="216" y="68"/>
                    <a:pt x="222" y="66"/>
                    <a:pt x="228" y="64"/>
                  </a:cubicBezTo>
                  <a:cubicBezTo>
                    <a:pt x="233" y="62"/>
                    <a:pt x="238" y="58"/>
                    <a:pt x="243" y="54"/>
                  </a:cubicBezTo>
                  <a:cubicBezTo>
                    <a:pt x="247" y="49"/>
                    <a:pt x="250" y="44"/>
                    <a:pt x="253" y="39"/>
                  </a:cubicBezTo>
                  <a:cubicBezTo>
                    <a:pt x="255" y="33"/>
                    <a:pt x="256" y="27"/>
                    <a:pt x="256" y="20"/>
                  </a:cubicBezTo>
                  <a:cubicBezTo>
                    <a:pt x="256" y="18"/>
                    <a:pt x="256" y="16"/>
                    <a:pt x="256" y="14"/>
                  </a:cubicBezTo>
                  <a:cubicBezTo>
                    <a:pt x="255" y="12"/>
                    <a:pt x="255" y="9"/>
                    <a:pt x="254" y="7"/>
                  </a:cubicBezTo>
                  <a:cubicBezTo>
                    <a:pt x="254" y="5"/>
                    <a:pt x="253" y="3"/>
                    <a:pt x="252" y="1"/>
                  </a:cubicBezTo>
                  <a:cubicBezTo>
                    <a:pt x="252" y="1"/>
                    <a:pt x="252" y="1"/>
                    <a:pt x="252" y="1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24" y="98"/>
                    <a:pt x="424" y="98"/>
                    <a:pt x="424" y="98"/>
                  </a:cubicBezTo>
                  <a:cubicBezTo>
                    <a:pt x="424" y="98"/>
                    <a:pt x="424" y="99"/>
                    <a:pt x="425" y="99"/>
                  </a:cubicBezTo>
                  <a:cubicBezTo>
                    <a:pt x="426" y="99"/>
                    <a:pt x="426" y="99"/>
                    <a:pt x="427" y="99"/>
                  </a:cubicBezTo>
                  <a:cubicBezTo>
                    <a:pt x="430" y="95"/>
                    <a:pt x="430" y="95"/>
                    <a:pt x="430" y="95"/>
                  </a:cubicBezTo>
                  <a:cubicBezTo>
                    <a:pt x="430" y="94"/>
                    <a:pt x="431" y="94"/>
                    <a:pt x="431" y="94"/>
                  </a:cubicBezTo>
                  <a:cubicBezTo>
                    <a:pt x="431" y="93"/>
                    <a:pt x="432" y="93"/>
                    <a:pt x="432" y="92"/>
                  </a:cubicBezTo>
                  <a:cubicBezTo>
                    <a:pt x="433" y="92"/>
                    <a:pt x="433" y="91"/>
                    <a:pt x="434" y="91"/>
                  </a:cubicBezTo>
                  <a:cubicBezTo>
                    <a:pt x="434" y="91"/>
                    <a:pt x="435" y="90"/>
                    <a:pt x="435" y="90"/>
                  </a:cubicBezTo>
                  <a:cubicBezTo>
                    <a:pt x="436" y="89"/>
                    <a:pt x="438" y="87"/>
                    <a:pt x="440" y="86"/>
                  </a:cubicBezTo>
                  <a:cubicBezTo>
                    <a:pt x="441" y="85"/>
                    <a:pt x="443" y="85"/>
                    <a:pt x="445" y="84"/>
                  </a:cubicBezTo>
                  <a:cubicBezTo>
                    <a:pt x="447" y="83"/>
                    <a:pt x="449" y="83"/>
                    <a:pt x="451" y="82"/>
                  </a:cubicBezTo>
                  <a:cubicBezTo>
                    <a:pt x="453" y="82"/>
                    <a:pt x="455" y="82"/>
                    <a:pt x="457" y="82"/>
                  </a:cubicBezTo>
                  <a:cubicBezTo>
                    <a:pt x="457" y="82"/>
                    <a:pt x="457" y="82"/>
                    <a:pt x="457" y="82"/>
                  </a:cubicBezTo>
                  <a:cubicBezTo>
                    <a:pt x="462" y="82"/>
                    <a:pt x="466" y="83"/>
                    <a:pt x="470" y="84"/>
                  </a:cubicBezTo>
                  <a:cubicBezTo>
                    <a:pt x="475" y="86"/>
                    <a:pt x="478" y="89"/>
                    <a:pt x="481" y="92"/>
                  </a:cubicBezTo>
                  <a:cubicBezTo>
                    <a:pt x="485" y="95"/>
                    <a:pt x="487" y="99"/>
                    <a:pt x="489" y="103"/>
                  </a:cubicBezTo>
                  <a:cubicBezTo>
                    <a:pt x="491" y="107"/>
                    <a:pt x="492" y="112"/>
                    <a:pt x="492" y="116"/>
                  </a:cubicBezTo>
                  <a:cubicBezTo>
                    <a:pt x="492" y="121"/>
                    <a:pt x="491" y="126"/>
                    <a:pt x="489" y="130"/>
                  </a:cubicBezTo>
                  <a:cubicBezTo>
                    <a:pt x="487" y="134"/>
                    <a:pt x="485" y="138"/>
                    <a:pt x="482" y="141"/>
                  </a:cubicBezTo>
                  <a:cubicBezTo>
                    <a:pt x="479" y="144"/>
                    <a:pt x="475" y="147"/>
                    <a:pt x="471" y="149"/>
                  </a:cubicBezTo>
                  <a:cubicBezTo>
                    <a:pt x="466" y="150"/>
                    <a:pt x="462" y="151"/>
                    <a:pt x="457" y="151"/>
                  </a:cubicBezTo>
                  <a:cubicBezTo>
                    <a:pt x="457" y="151"/>
                    <a:pt x="457" y="151"/>
                    <a:pt x="457" y="151"/>
                  </a:cubicBezTo>
                  <a:cubicBezTo>
                    <a:pt x="455" y="151"/>
                    <a:pt x="453" y="151"/>
                    <a:pt x="451" y="151"/>
                  </a:cubicBezTo>
                  <a:cubicBezTo>
                    <a:pt x="449" y="151"/>
                    <a:pt x="447" y="150"/>
                    <a:pt x="445" y="149"/>
                  </a:cubicBezTo>
                  <a:cubicBezTo>
                    <a:pt x="444" y="149"/>
                    <a:pt x="442" y="148"/>
                    <a:pt x="440" y="147"/>
                  </a:cubicBezTo>
                  <a:cubicBezTo>
                    <a:pt x="438" y="146"/>
                    <a:pt x="437" y="145"/>
                    <a:pt x="435" y="144"/>
                  </a:cubicBezTo>
                  <a:cubicBezTo>
                    <a:pt x="435" y="143"/>
                    <a:pt x="434" y="143"/>
                    <a:pt x="434" y="143"/>
                  </a:cubicBezTo>
                  <a:cubicBezTo>
                    <a:pt x="433" y="142"/>
                    <a:pt x="433" y="142"/>
                    <a:pt x="433" y="141"/>
                  </a:cubicBezTo>
                  <a:cubicBezTo>
                    <a:pt x="432" y="141"/>
                    <a:pt x="432" y="140"/>
                    <a:pt x="431" y="140"/>
                  </a:cubicBezTo>
                  <a:cubicBezTo>
                    <a:pt x="431" y="140"/>
                    <a:pt x="430" y="139"/>
                    <a:pt x="430" y="139"/>
                  </a:cubicBezTo>
                  <a:cubicBezTo>
                    <a:pt x="427" y="135"/>
                    <a:pt x="427" y="135"/>
                    <a:pt x="427" y="135"/>
                  </a:cubicBezTo>
                  <a:cubicBezTo>
                    <a:pt x="427" y="134"/>
                    <a:pt x="426" y="134"/>
                    <a:pt x="425" y="134"/>
                  </a:cubicBezTo>
                  <a:cubicBezTo>
                    <a:pt x="424" y="135"/>
                    <a:pt x="424" y="135"/>
                    <a:pt x="424" y="136"/>
                  </a:cubicBezTo>
                  <a:lnTo>
                    <a:pt x="425" y="243"/>
                  </a:lnTo>
                  <a:close/>
                </a:path>
              </a:pathLst>
            </a:custGeom>
            <a:solidFill>
              <a:srgbClr val="7484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6392865" y="2397127"/>
              <a:ext cx="2954338" cy="3502027"/>
            </a:xfrm>
            <a:custGeom>
              <a:avLst/>
              <a:gdLst>
                <a:gd name="T0" fmla="*/ 184 w 364"/>
                <a:gd name="T1" fmla="*/ 3 h 431"/>
                <a:gd name="T2" fmla="*/ 205 w 364"/>
                <a:gd name="T3" fmla="*/ 24 h 431"/>
                <a:gd name="T4" fmla="*/ 207 w 364"/>
                <a:gd name="T5" fmla="*/ 47 h 431"/>
                <a:gd name="T6" fmla="*/ 201 w 364"/>
                <a:gd name="T7" fmla="*/ 61 h 431"/>
                <a:gd name="T8" fmla="*/ 194 w 364"/>
                <a:gd name="T9" fmla="*/ 68 h 431"/>
                <a:gd name="T10" fmla="*/ 189 w 364"/>
                <a:gd name="T11" fmla="*/ 71 h 431"/>
                <a:gd name="T12" fmla="*/ 193 w 364"/>
                <a:gd name="T13" fmla="*/ 72 h 431"/>
                <a:gd name="T14" fmla="*/ 352 w 364"/>
                <a:gd name="T15" fmla="*/ 71 h 431"/>
                <a:gd name="T16" fmla="*/ 360 w 364"/>
                <a:gd name="T17" fmla="*/ 147 h 431"/>
                <a:gd name="T18" fmla="*/ 297 w 364"/>
                <a:gd name="T19" fmla="*/ 211 h 431"/>
                <a:gd name="T20" fmla="*/ 287 w 364"/>
                <a:gd name="T21" fmla="*/ 282 h 431"/>
                <a:gd name="T22" fmla="*/ 157 w 364"/>
                <a:gd name="T23" fmla="*/ 349 h 431"/>
                <a:gd name="T24" fmla="*/ 148 w 364"/>
                <a:gd name="T25" fmla="*/ 349 h 431"/>
                <a:gd name="T26" fmla="*/ 138 w 364"/>
                <a:gd name="T27" fmla="*/ 348 h 431"/>
                <a:gd name="T28" fmla="*/ 179 w 364"/>
                <a:gd name="T29" fmla="*/ 389 h 431"/>
                <a:gd name="T30" fmla="*/ 223 w 364"/>
                <a:gd name="T31" fmla="*/ 431 h 431"/>
                <a:gd name="T32" fmla="*/ 31 w 364"/>
                <a:gd name="T33" fmla="*/ 323 h 431"/>
                <a:gd name="T34" fmla="*/ 24 w 364"/>
                <a:gd name="T35" fmla="*/ 325 h 431"/>
                <a:gd name="T36" fmla="*/ 15 w 364"/>
                <a:gd name="T37" fmla="*/ 325 h 431"/>
                <a:gd name="T38" fmla="*/ 9 w 364"/>
                <a:gd name="T39" fmla="*/ 325 h 431"/>
                <a:gd name="T40" fmla="*/ 2 w 364"/>
                <a:gd name="T41" fmla="*/ 324 h 431"/>
                <a:gd name="T42" fmla="*/ 7 w 364"/>
                <a:gd name="T43" fmla="*/ 233 h 431"/>
                <a:gd name="T44" fmla="*/ 19 w 364"/>
                <a:gd name="T45" fmla="*/ 237 h 431"/>
                <a:gd name="T46" fmla="*/ 42 w 364"/>
                <a:gd name="T47" fmla="*/ 234 h 431"/>
                <a:gd name="T48" fmla="*/ 66 w 364"/>
                <a:gd name="T49" fmla="*/ 210 h 431"/>
                <a:gd name="T50" fmla="*/ 65 w 364"/>
                <a:gd name="T51" fmla="*/ 176 h 431"/>
                <a:gd name="T52" fmla="*/ 42 w 364"/>
                <a:gd name="T53" fmla="*/ 153 h 431"/>
                <a:gd name="T54" fmla="*/ 18 w 364"/>
                <a:gd name="T55" fmla="*/ 150 h 431"/>
                <a:gd name="T56" fmla="*/ 6 w 364"/>
                <a:gd name="T57" fmla="*/ 154 h 431"/>
                <a:gd name="T58" fmla="*/ 0 w 364"/>
                <a:gd name="T59" fmla="*/ 74 h 431"/>
                <a:gd name="T60" fmla="*/ 147 w 364"/>
                <a:gd name="T61" fmla="*/ 73 h 431"/>
                <a:gd name="T62" fmla="*/ 150 w 364"/>
                <a:gd name="T63" fmla="*/ 71 h 431"/>
                <a:gd name="T64" fmla="*/ 146 w 364"/>
                <a:gd name="T65" fmla="*/ 69 h 431"/>
                <a:gd name="T66" fmla="*/ 139 w 364"/>
                <a:gd name="T67" fmla="*/ 61 h 431"/>
                <a:gd name="T68" fmla="*/ 132 w 364"/>
                <a:gd name="T69" fmla="*/ 47 h 431"/>
                <a:gd name="T70" fmla="*/ 134 w 364"/>
                <a:gd name="T71" fmla="*/ 24 h 431"/>
                <a:gd name="T72" fmla="*/ 155 w 364"/>
                <a:gd name="T73" fmla="*/ 4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4" h="431">
                  <a:moveTo>
                    <a:pt x="169" y="0"/>
                  </a:moveTo>
                  <a:cubicBezTo>
                    <a:pt x="175" y="0"/>
                    <a:pt x="180" y="1"/>
                    <a:pt x="184" y="3"/>
                  </a:cubicBezTo>
                  <a:cubicBezTo>
                    <a:pt x="189" y="5"/>
                    <a:pt x="193" y="8"/>
                    <a:pt x="196" y="11"/>
                  </a:cubicBezTo>
                  <a:cubicBezTo>
                    <a:pt x="200" y="15"/>
                    <a:pt x="203" y="19"/>
                    <a:pt x="205" y="24"/>
                  </a:cubicBezTo>
                  <a:cubicBezTo>
                    <a:pt x="207" y="28"/>
                    <a:pt x="208" y="33"/>
                    <a:pt x="208" y="38"/>
                  </a:cubicBezTo>
                  <a:cubicBezTo>
                    <a:pt x="208" y="41"/>
                    <a:pt x="208" y="44"/>
                    <a:pt x="207" y="47"/>
                  </a:cubicBezTo>
                  <a:cubicBezTo>
                    <a:pt x="206" y="49"/>
                    <a:pt x="206" y="52"/>
                    <a:pt x="205" y="54"/>
                  </a:cubicBezTo>
                  <a:cubicBezTo>
                    <a:pt x="203" y="57"/>
                    <a:pt x="202" y="59"/>
                    <a:pt x="201" y="61"/>
                  </a:cubicBezTo>
                  <a:cubicBezTo>
                    <a:pt x="199" y="63"/>
                    <a:pt x="197" y="65"/>
                    <a:pt x="195" y="67"/>
                  </a:cubicBezTo>
                  <a:cubicBezTo>
                    <a:pt x="195" y="67"/>
                    <a:pt x="194" y="68"/>
                    <a:pt x="194" y="68"/>
                  </a:cubicBezTo>
                  <a:cubicBezTo>
                    <a:pt x="193" y="69"/>
                    <a:pt x="192" y="69"/>
                    <a:pt x="192" y="70"/>
                  </a:cubicBezTo>
                  <a:cubicBezTo>
                    <a:pt x="191" y="70"/>
                    <a:pt x="190" y="71"/>
                    <a:pt x="189" y="71"/>
                  </a:cubicBezTo>
                  <a:cubicBezTo>
                    <a:pt x="189" y="72"/>
                    <a:pt x="188" y="72"/>
                    <a:pt x="187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8" y="72"/>
                    <a:pt x="198" y="72"/>
                    <a:pt x="198" y="72"/>
                  </a:cubicBezTo>
                  <a:cubicBezTo>
                    <a:pt x="352" y="71"/>
                    <a:pt x="352" y="71"/>
                    <a:pt x="352" y="71"/>
                  </a:cubicBezTo>
                  <a:cubicBezTo>
                    <a:pt x="357" y="83"/>
                    <a:pt x="361" y="95"/>
                    <a:pt x="362" y="108"/>
                  </a:cubicBezTo>
                  <a:cubicBezTo>
                    <a:pt x="364" y="121"/>
                    <a:pt x="363" y="134"/>
                    <a:pt x="360" y="147"/>
                  </a:cubicBezTo>
                  <a:cubicBezTo>
                    <a:pt x="356" y="160"/>
                    <a:pt x="350" y="172"/>
                    <a:pt x="339" y="183"/>
                  </a:cubicBezTo>
                  <a:cubicBezTo>
                    <a:pt x="329" y="194"/>
                    <a:pt x="315" y="204"/>
                    <a:pt x="297" y="211"/>
                  </a:cubicBezTo>
                  <a:cubicBezTo>
                    <a:pt x="297" y="212"/>
                    <a:pt x="298" y="222"/>
                    <a:pt x="298" y="235"/>
                  </a:cubicBezTo>
                  <a:cubicBezTo>
                    <a:pt x="297" y="248"/>
                    <a:pt x="294" y="265"/>
                    <a:pt x="287" y="282"/>
                  </a:cubicBezTo>
                  <a:cubicBezTo>
                    <a:pt x="279" y="299"/>
                    <a:pt x="266" y="315"/>
                    <a:pt x="246" y="328"/>
                  </a:cubicBezTo>
                  <a:cubicBezTo>
                    <a:pt x="225" y="340"/>
                    <a:pt x="196" y="349"/>
                    <a:pt x="157" y="349"/>
                  </a:cubicBezTo>
                  <a:cubicBezTo>
                    <a:pt x="155" y="349"/>
                    <a:pt x="154" y="349"/>
                    <a:pt x="152" y="349"/>
                  </a:cubicBezTo>
                  <a:cubicBezTo>
                    <a:pt x="151" y="349"/>
                    <a:pt x="149" y="349"/>
                    <a:pt x="148" y="349"/>
                  </a:cubicBezTo>
                  <a:cubicBezTo>
                    <a:pt x="146" y="349"/>
                    <a:pt x="144" y="349"/>
                    <a:pt x="143" y="349"/>
                  </a:cubicBezTo>
                  <a:cubicBezTo>
                    <a:pt x="141" y="348"/>
                    <a:pt x="140" y="348"/>
                    <a:pt x="138" y="348"/>
                  </a:cubicBezTo>
                  <a:cubicBezTo>
                    <a:pt x="138" y="349"/>
                    <a:pt x="144" y="354"/>
                    <a:pt x="151" y="362"/>
                  </a:cubicBezTo>
                  <a:cubicBezTo>
                    <a:pt x="159" y="369"/>
                    <a:pt x="169" y="379"/>
                    <a:pt x="179" y="389"/>
                  </a:cubicBezTo>
                  <a:cubicBezTo>
                    <a:pt x="190" y="399"/>
                    <a:pt x="200" y="409"/>
                    <a:pt x="208" y="417"/>
                  </a:cubicBezTo>
                  <a:cubicBezTo>
                    <a:pt x="216" y="425"/>
                    <a:pt x="222" y="430"/>
                    <a:pt x="223" y="431"/>
                  </a:cubicBezTo>
                  <a:cubicBezTo>
                    <a:pt x="181" y="431"/>
                    <a:pt x="181" y="431"/>
                    <a:pt x="181" y="431"/>
                  </a:cubicBezTo>
                  <a:cubicBezTo>
                    <a:pt x="31" y="323"/>
                    <a:pt x="31" y="323"/>
                    <a:pt x="31" y="323"/>
                  </a:cubicBezTo>
                  <a:cubicBezTo>
                    <a:pt x="30" y="324"/>
                    <a:pt x="29" y="324"/>
                    <a:pt x="28" y="324"/>
                  </a:cubicBezTo>
                  <a:cubicBezTo>
                    <a:pt x="26" y="324"/>
                    <a:pt x="25" y="324"/>
                    <a:pt x="24" y="325"/>
                  </a:cubicBezTo>
                  <a:cubicBezTo>
                    <a:pt x="22" y="325"/>
                    <a:pt x="21" y="325"/>
                    <a:pt x="20" y="325"/>
                  </a:cubicBezTo>
                  <a:cubicBezTo>
                    <a:pt x="18" y="325"/>
                    <a:pt x="17" y="325"/>
                    <a:pt x="15" y="325"/>
                  </a:cubicBezTo>
                  <a:cubicBezTo>
                    <a:pt x="14" y="325"/>
                    <a:pt x="13" y="325"/>
                    <a:pt x="12" y="325"/>
                  </a:cubicBezTo>
                  <a:cubicBezTo>
                    <a:pt x="11" y="325"/>
                    <a:pt x="10" y="325"/>
                    <a:pt x="9" y="325"/>
                  </a:cubicBezTo>
                  <a:cubicBezTo>
                    <a:pt x="7" y="325"/>
                    <a:pt x="6" y="325"/>
                    <a:pt x="5" y="325"/>
                  </a:cubicBezTo>
                  <a:cubicBezTo>
                    <a:pt x="4" y="324"/>
                    <a:pt x="3" y="324"/>
                    <a:pt x="2" y="324"/>
                  </a:cubicBezTo>
                  <a:cubicBezTo>
                    <a:pt x="1" y="230"/>
                    <a:pt x="1" y="230"/>
                    <a:pt x="1" y="230"/>
                  </a:cubicBezTo>
                  <a:cubicBezTo>
                    <a:pt x="3" y="232"/>
                    <a:pt x="5" y="233"/>
                    <a:pt x="7" y="233"/>
                  </a:cubicBezTo>
                  <a:cubicBezTo>
                    <a:pt x="9" y="234"/>
                    <a:pt x="11" y="235"/>
                    <a:pt x="13" y="236"/>
                  </a:cubicBezTo>
                  <a:cubicBezTo>
                    <a:pt x="15" y="236"/>
                    <a:pt x="17" y="237"/>
                    <a:pt x="19" y="237"/>
                  </a:cubicBezTo>
                  <a:cubicBezTo>
                    <a:pt x="21" y="237"/>
                    <a:pt x="23" y="237"/>
                    <a:pt x="25" y="237"/>
                  </a:cubicBezTo>
                  <a:cubicBezTo>
                    <a:pt x="31" y="237"/>
                    <a:pt x="37" y="236"/>
                    <a:pt x="42" y="234"/>
                  </a:cubicBezTo>
                  <a:cubicBezTo>
                    <a:pt x="48" y="232"/>
                    <a:pt x="52" y="228"/>
                    <a:pt x="56" y="224"/>
                  </a:cubicBezTo>
                  <a:cubicBezTo>
                    <a:pt x="60" y="220"/>
                    <a:pt x="63" y="216"/>
                    <a:pt x="66" y="210"/>
                  </a:cubicBezTo>
                  <a:cubicBezTo>
                    <a:pt x="68" y="205"/>
                    <a:pt x="69" y="199"/>
                    <a:pt x="69" y="193"/>
                  </a:cubicBezTo>
                  <a:cubicBezTo>
                    <a:pt x="69" y="187"/>
                    <a:pt x="68" y="182"/>
                    <a:pt x="65" y="176"/>
                  </a:cubicBezTo>
                  <a:cubicBezTo>
                    <a:pt x="63" y="171"/>
                    <a:pt x="60" y="166"/>
                    <a:pt x="56" y="162"/>
                  </a:cubicBezTo>
                  <a:cubicBezTo>
                    <a:pt x="52" y="158"/>
                    <a:pt x="47" y="155"/>
                    <a:pt x="42" y="153"/>
                  </a:cubicBezTo>
                  <a:cubicBezTo>
                    <a:pt x="37" y="151"/>
                    <a:pt x="31" y="150"/>
                    <a:pt x="25" y="150"/>
                  </a:cubicBezTo>
                  <a:cubicBezTo>
                    <a:pt x="23" y="150"/>
                    <a:pt x="20" y="150"/>
                    <a:pt x="18" y="150"/>
                  </a:cubicBezTo>
                  <a:cubicBezTo>
                    <a:pt x="16" y="151"/>
                    <a:pt x="14" y="151"/>
                    <a:pt x="12" y="152"/>
                  </a:cubicBezTo>
                  <a:cubicBezTo>
                    <a:pt x="10" y="152"/>
                    <a:pt x="8" y="153"/>
                    <a:pt x="6" y="154"/>
                  </a:cubicBezTo>
                  <a:cubicBezTo>
                    <a:pt x="4" y="155"/>
                    <a:pt x="2" y="156"/>
                    <a:pt x="1" y="1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42" y="73"/>
                    <a:pt x="142" y="73"/>
                    <a:pt x="142" y="73"/>
                  </a:cubicBezTo>
                  <a:cubicBezTo>
                    <a:pt x="147" y="73"/>
                    <a:pt x="147" y="73"/>
                    <a:pt x="147" y="73"/>
                  </a:cubicBezTo>
                  <a:cubicBezTo>
                    <a:pt x="152" y="73"/>
                    <a:pt x="152" y="73"/>
                    <a:pt x="152" y="73"/>
                  </a:cubicBezTo>
                  <a:cubicBezTo>
                    <a:pt x="152" y="72"/>
                    <a:pt x="151" y="72"/>
                    <a:pt x="150" y="71"/>
                  </a:cubicBezTo>
                  <a:cubicBezTo>
                    <a:pt x="150" y="71"/>
                    <a:pt x="149" y="71"/>
                    <a:pt x="148" y="70"/>
                  </a:cubicBezTo>
                  <a:cubicBezTo>
                    <a:pt x="148" y="70"/>
                    <a:pt x="147" y="69"/>
                    <a:pt x="146" y="69"/>
                  </a:cubicBezTo>
                  <a:cubicBezTo>
                    <a:pt x="146" y="68"/>
                    <a:pt x="145" y="68"/>
                    <a:pt x="144" y="67"/>
                  </a:cubicBezTo>
                  <a:cubicBezTo>
                    <a:pt x="142" y="65"/>
                    <a:pt x="141" y="63"/>
                    <a:pt x="139" y="61"/>
                  </a:cubicBezTo>
                  <a:cubicBezTo>
                    <a:pt x="137" y="59"/>
                    <a:pt x="136" y="57"/>
                    <a:pt x="135" y="55"/>
                  </a:cubicBezTo>
                  <a:cubicBezTo>
                    <a:pt x="134" y="52"/>
                    <a:pt x="133" y="50"/>
                    <a:pt x="132" y="47"/>
                  </a:cubicBezTo>
                  <a:cubicBezTo>
                    <a:pt x="132" y="44"/>
                    <a:pt x="132" y="42"/>
                    <a:pt x="132" y="39"/>
                  </a:cubicBezTo>
                  <a:cubicBezTo>
                    <a:pt x="131" y="34"/>
                    <a:pt x="133" y="29"/>
                    <a:pt x="134" y="24"/>
                  </a:cubicBezTo>
                  <a:cubicBezTo>
                    <a:pt x="136" y="19"/>
                    <a:pt x="139" y="15"/>
                    <a:pt x="143" y="12"/>
                  </a:cubicBezTo>
                  <a:cubicBezTo>
                    <a:pt x="146" y="8"/>
                    <a:pt x="150" y="6"/>
                    <a:pt x="155" y="4"/>
                  </a:cubicBezTo>
                  <a:cubicBezTo>
                    <a:pt x="159" y="2"/>
                    <a:pt x="164" y="1"/>
                    <a:pt x="169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6424615" y="2428877"/>
              <a:ext cx="2890838" cy="3446464"/>
            </a:xfrm>
            <a:custGeom>
              <a:avLst/>
              <a:gdLst>
                <a:gd name="T0" fmla="*/ 27 w 356"/>
                <a:gd name="T1" fmla="*/ 316 h 424"/>
                <a:gd name="T2" fmla="*/ 19 w 356"/>
                <a:gd name="T3" fmla="*/ 317 h 424"/>
                <a:gd name="T4" fmla="*/ 11 w 356"/>
                <a:gd name="T5" fmla="*/ 318 h 424"/>
                <a:gd name="T6" fmla="*/ 5 w 356"/>
                <a:gd name="T7" fmla="*/ 317 h 424"/>
                <a:gd name="T8" fmla="*/ 1 w 356"/>
                <a:gd name="T9" fmla="*/ 317 h 424"/>
                <a:gd name="T10" fmla="*/ 1 w 356"/>
                <a:gd name="T11" fmla="*/ 233 h 424"/>
                <a:gd name="T12" fmla="*/ 14 w 356"/>
                <a:gd name="T13" fmla="*/ 236 h 424"/>
                <a:gd name="T14" fmla="*/ 40 w 356"/>
                <a:gd name="T15" fmla="*/ 233 h 424"/>
                <a:gd name="T16" fmla="*/ 65 w 356"/>
                <a:gd name="T17" fmla="*/ 208 h 424"/>
                <a:gd name="T18" fmla="*/ 64 w 356"/>
                <a:gd name="T19" fmla="*/ 171 h 424"/>
                <a:gd name="T20" fmla="*/ 39 w 356"/>
                <a:gd name="T21" fmla="*/ 146 h 424"/>
                <a:gd name="T22" fmla="*/ 14 w 356"/>
                <a:gd name="T23" fmla="*/ 143 h 424"/>
                <a:gd name="T24" fmla="*/ 1 w 356"/>
                <a:gd name="T25" fmla="*/ 147 h 424"/>
                <a:gd name="T26" fmla="*/ 0 w 356"/>
                <a:gd name="T27" fmla="*/ 73 h 424"/>
                <a:gd name="T28" fmla="*/ 149 w 356"/>
                <a:gd name="T29" fmla="*/ 70 h 424"/>
                <a:gd name="T30" fmla="*/ 148 w 356"/>
                <a:gd name="T31" fmla="*/ 65 h 424"/>
                <a:gd name="T32" fmla="*/ 146 w 356"/>
                <a:gd name="T33" fmla="*/ 63 h 424"/>
                <a:gd name="T34" fmla="*/ 143 w 356"/>
                <a:gd name="T35" fmla="*/ 60 h 424"/>
                <a:gd name="T36" fmla="*/ 134 w 356"/>
                <a:gd name="T37" fmla="*/ 49 h 424"/>
                <a:gd name="T38" fmla="*/ 131 w 356"/>
                <a:gd name="T39" fmla="*/ 35 h 424"/>
                <a:gd name="T40" fmla="*/ 141 w 356"/>
                <a:gd name="T41" fmla="*/ 10 h 424"/>
                <a:gd name="T42" fmla="*/ 165 w 356"/>
                <a:gd name="T43" fmla="*/ 0 h 424"/>
                <a:gd name="T44" fmla="*/ 179 w 356"/>
                <a:gd name="T45" fmla="*/ 3 h 424"/>
                <a:gd name="T46" fmla="*/ 198 w 356"/>
                <a:gd name="T47" fmla="*/ 21 h 424"/>
                <a:gd name="T48" fmla="*/ 200 w 356"/>
                <a:gd name="T49" fmla="*/ 42 h 424"/>
                <a:gd name="T50" fmla="*/ 194 w 356"/>
                <a:gd name="T51" fmla="*/ 55 h 424"/>
                <a:gd name="T52" fmla="*/ 187 w 356"/>
                <a:gd name="T53" fmla="*/ 62 h 424"/>
                <a:gd name="T54" fmla="*/ 184 w 356"/>
                <a:gd name="T55" fmla="*/ 64 h 424"/>
                <a:gd name="T56" fmla="*/ 182 w 356"/>
                <a:gd name="T57" fmla="*/ 68 h 424"/>
                <a:gd name="T58" fmla="*/ 186 w 356"/>
                <a:gd name="T59" fmla="*/ 72 h 424"/>
                <a:gd name="T60" fmla="*/ 355 w 356"/>
                <a:gd name="T61" fmla="*/ 104 h 424"/>
                <a:gd name="T62" fmla="*/ 333 w 356"/>
                <a:gd name="T63" fmla="*/ 177 h 424"/>
                <a:gd name="T64" fmla="*/ 289 w 356"/>
                <a:gd name="T65" fmla="*/ 205 h 424"/>
                <a:gd name="T66" fmla="*/ 290 w 356"/>
                <a:gd name="T67" fmla="*/ 231 h 424"/>
                <a:gd name="T68" fmla="*/ 240 w 356"/>
                <a:gd name="T69" fmla="*/ 321 h 424"/>
                <a:gd name="T70" fmla="*/ 148 w 356"/>
                <a:gd name="T71" fmla="*/ 341 h 424"/>
                <a:gd name="T72" fmla="*/ 139 w 356"/>
                <a:gd name="T73" fmla="*/ 341 h 424"/>
                <a:gd name="T74" fmla="*/ 127 w 356"/>
                <a:gd name="T75" fmla="*/ 340 h 424"/>
                <a:gd name="T76" fmla="*/ 145 w 356"/>
                <a:gd name="T77" fmla="*/ 360 h 424"/>
                <a:gd name="T78" fmla="*/ 202 w 356"/>
                <a:gd name="T79" fmla="*/ 415 h 424"/>
                <a:gd name="T80" fmla="*/ 178 w 356"/>
                <a:gd name="T81" fmla="*/ 424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6" h="424">
                  <a:moveTo>
                    <a:pt x="28" y="316"/>
                  </a:moveTo>
                  <a:cubicBezTo>
                    <a:pt x="27" y="316"/>
                    <a:pt x="27" y="316"/>
                    <a:pt x="27" y="316"/>
                  </a:cubicBezTo>
                  <a:cubicBezTo>
                    <a:pt x="26" y="316"/>
                    <a:pt x="24" y="317"/>
                    <a:pt x="23" y="317"/>
                  </a:cubicBezTo>
                  <a:cubicBezTo>
                    <a:pt x="22" y="317"/>
                    <a:pt x="21" y="317"/>
                    <a:pt x="19" y="317"/>
                  </a:cubicBezTo>
                  <a:cubicBezTo>
                    <a:pt x="18" y="317"/>
                    <a:pt x="17" y="317"/>
                    <a:pt x="15" y="317"/>
                  </a:cubicBezTo>
                  <a:cubicBezTo>
                    <a:pt x="14" y="317"/>
                    <a:pt x="13" y="317"/>
                    <a:pt x="11" y="318"/>
                  </a:cubicBezTo>
                  <a:cubicBezTo>
                    <a:pt x="11" y="318"/>
                    <a:pt x="9" y="317"/>
                    <a:pt x="8" y="317"/>
                  </a:cubicBezTo>
                  <a:cubicBezTo>
                    <a:pt x="7" y="317"/>
                    <a:pt x="6" y="317"/>
                    <a:pt x="5" y="317"/>
                  </a:cubicBezTo>
                  <a:cubicBezTo>
                    <a:pt x="4" y="317"/>
                    <a:pt x="3" y="317"/>
                    <a:pt x="1" y="317"/>
                  </a:cubicBezTo>
                  <a:cubicBezTo>
                    <a:pt x="1" y="317"/>
                    <a:pt x="1" y="317"/>
                    <a:pt x="1" y="317"/>
                  </a:cubicBezTo>
                  <a:cubicBezTo>
                    <a:pt x="1" y="232"/>
                    <a:pt x="1" y="232"/>
                    <a:pt x="1" y="232"/>
                  </a:cubicBezTo>
                  <a:cubicBezTo>
                    <a:pt x="1" y="232"/>
                    <a:pt x="1" y="232"/>
                    <a:pt x="1" y="233"/>
                  </a:cubicBezTo>
                  <a:cubicBezTo>
                    <a:pt x="3" y="233"/>
                    <a:pt x="5" y="234"/>
                    <a:pt x="8" y="235"/>
                  </a:cubicBezTo>
                  <a:cubicBezTo>
                    <a:pt x="10" y="236"/>
                    <a:pt x="12" y="236"/>
                    <a:pt x="14" y="236"/>
                  </a:cubicBezTo>
                  <a:cubicBezTo>
                    <a:pt x="16" y="237"/>
                    <a:pt x="19" y="237"/>
                    <a:pt x="21" y="237"/>
                  </a:cubicBezTo>
                  <a:cubicBezTo>
                    <a:pt x="28" y="237"/>
                    <a:pt x="34" y="236"/>
                    <a:pt x="40" y="233"/>
                  </a:cubicBezTo>
                  <a:cubicBezTo>
                    <a:pt x="45" y="231"/>
                    <a:pt x="50" y="227"/>
                    <a:pt x="55" y="223"/>
                  </a:cubicBezTo>
                  <a:cubicBezTo>
                    <a:pt x="59" y="218"/>
                    <a:pt x="62" y="213"/>
                    <a:pt x="65" y="208"/>
                  </a:cubicBezTo>
                  <a:cubicBezTo>
                    <a:pt x="67" y="202"/>
                    <a:pt x="68" y="196"/>
                    <a:pt x="68" y="189"/>
                  </a:cubicBezTo>
                  <a:cubicBezTo>
                    <a:pt x="68" y="183"/>
                    <a:pt x="67" y="177"/>
                    <a:pt x="64" y="171"/>
                  </a:cubicBezTo>
                  <a:cubicBezTo>
                    <a:pt x="62" y="165"/>
                    <a:pt x="59" y="160"/>
                    <a:pt x="54" y="156"/>
                  </a:cubicBezTo>
                  <a:cubicBezTo>
                    <a:pt x="50" y="152"/>
                    <a:pt x="45" y="148"/>
                    <a:pt x="39" y="146"/>
                  </a:cubicBezTo>
                  <a:cubicBezTo>
                    <a:pt x="33" y="144"/>
                    <a:pt x="27" y="142"/>
                    <a:pt x="21" y="142"/>
                  </a:cubicBezTo>
                  <a:cubicBezTo>
                    <a:pt x="18" y="142"/>
                    <a:pt x="16" y="143"/>
                    <a:pt x="14" y="143"/>
                  </a:cubicBezTo>
                  <a:cubicBezTo>
                    <a:pt x="11" y="143"/>
                    <a:pt x="9" y="144"/>
                    <a:pt x="7" y="144"/>
                  </a:cubicBezTo>
                  <a:cubicBezTo>
                    <a:pt x="5" y="145"/>
                    <a:pt x="3" y="146"/>
                    <a:pt x="1" y="147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146" y="72"/>
                    <a:pt x="146" y="72"/>
                    <a:pt x="146" y="72"/>
                  </a:cubicBezTo>
                  <a:cubicBezTo>
                    <a:pt x="148" y="72"/>
                    <a:pt x="149" y="71"/>
                    <a:pt x="149" y="70"/>
                  </a:cubicBezTo>
                  <a:cubicBezTo>
                    <a:pt x="150" y="68"/>
                    <a:pt x="150" y="68"/>
                    <a:pt x="150" y="68"/>
                  </a:cubicBezTo>
                  <a:cubicBezTo>
                    <a:pt x="150" y="67"/>
                    <a:pt x="149" y="65"/>
                    <a:pt x="148" y="65"/>
                  </a:cubicBezTo>
                  <a:cubicBezTo>
                    <a:pt x="148" y="65"/>
                    <a:pt x="148" y="65"/>
                    <a:pt x="148" y="64"/>
                  </a:cubicBezTo>
                  <a:cubicBezTo>
                    <a:pt x="147" y="64"/>
                    <a:pt x="147" y="64"/>
                    <a:pt x="146" y="63"/>
                  </a:cubicBezTo>
                  <a:cubicBezTo>
                    <a:pt x="146" y="63"/>
                    <a:pt x="145" y="62"/>
                    <a:pt x="144" y="62"/>
                  </a:cubicBezTo>
                  <a:cubicBezTo>
                    <a:pt x="144" y="61"/>
                    <a:pt x="143" y="61"/>
                    <a:pt x="143" y="60"/>
                  </a:cubicBezTo>
                  <a:cubicBezTo>
                    <a:pt x="141" y="59"/>
                    <a:pt x="139" y="57"/>
                    <a:pt x="138" y="55"/>
                  </a:cubicBezTo>
                  <a:cubicBezTo>
                    <a:pt x="136" y="53"/>
                    <a:pt x="135" y="51"/>
                    <a:pt x="134" y="49"/>
                  </a:cubicBezTo>
                  <a:cubicBezTo>
                    <a:pt x="133" y="47"/>
                    <a:pt x="132" y="45"/>
                    <a:pt x="132" y="42"/>
                  </a:cubicBezTo>
                  <a:cubicBezTo>
                    <a:pt x="131" y="40"/>
                    <a:pt x="131" y="37"/>
                    <a:pt x="131" y="35"/>
                  </a:cubicBezTo>
                  <a:cubicBezTo>
                    <a:pt x="131" y="30"/>
                    <a:pt x="132" y="26"/>
                    <a:pt x="134" y="21"/>
                  </a:cubicBezTo>
                  <a:cubicBezTo>
                    <a:pt x="135" y="17"/>
                    <a:pt x="138" y="13"/>
                    <a:pt x="141" y="10"/>
                  </a:cubicBezTo>
                  <a:cubicBezTo>
                    <a:pt x="144" y="7"/>
                    <a:pt x="148" y="4"/>
                    <a:pt x="152" y="3"/>
                  </a:cubicBezTo>
                  <a:cubicBezTo>
                    <a:pt x="156" y="1"/>
                    <a:pt x="161" y="0"/>
                    <a:pt x="165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70" y="0"/>
                    <a:pt x="175" y="1"/>
                    <a:pt x="179" y="3"/>
                  </a:cubicBezTo>
                  <a:cubicBezTo>
                    <a:pt x="183" y="4"/>
                    <a:pt x="187" y="7"/>
                    <a:pt x="190" y="10"/>
                  </a:cubicBezTo>
                  <a:cubicBezTo>
                    <a:pt x="193" y="13"/>
                    <a:pt x="196" y="17"/>
                    <a:pt x="198" y="21"/>
                  </a:cubicBezTo>
                  <a:cubicBezTo>
                    <a:pt x="199" y="25"/>
                    <a:pt x="200" y="30"/>
                    <a:pt x="200" y="34"/>
                  </a:cubicBezTo>
                  <a:cubicBezTo>
                    <a:pt x="200" y="37"/>
                    <a:pt x="200" y="39"/>
                    <a:pt x="200" y="42"/>
                  </a:cubicBezTo>
                  <a:cubicBezTo>
                    <a:pt x="199" y="44"/>
                    <a:pt x="198" y="46"/>
                    <a:pt x="197" y="49"/>
                  </a:cubicBezTo>
                  <a:cubicBezTo>
                    <a:pt x="196" y="51"/>
                    <a:pt x="195" y="53"/>
                    <a:pt x="194" y="55"/>
                  </a:cubicBezTo>
                  <a:cubicBezTo>
                    <a:pt x="192" y="57"/>
                    <a:pt x="191" y="59"/>
                    <a:pt x="189" y="60"/>
                  </a:cubicBezTo>
                  <a:cubicBezTo>
                    <a:pt x="189" y="61"/>
                    <a:pt x="188" y="61"/>
                    <a:pt x="187" y="62"/>
                  </a:cubicBezTo>
                  <a:cubicBezTo>
                    <a:pt x="187" y="62"/>
                    <a:pt x="186" y="63"/>
                    <a:pt x="186" y="63"/>
                  </a:cubicBezTo>
                  <a:cubicBezTo>
                    <a:pt x="185" y="63"/>
                    <a:pt x="184" y="64"/>
                    <a:pt x="184" y="64"/>
                  </a:cubicBezTo>
                  <a:cubicBezTo>
                    <a:pt x="184" y="64"/>
                    <a:pt x="184" y="64"/>
                    <a:pt x="184" y="64"/>
                  </a:cubicBezTo>
                  <a:cubicBezTo>
                    <a:pt x="183" y="65"/>
                    <a:pt x="182" y="66"/>
                    <a:pt x="182" y="68"/>
                  </a:cubicBezTo>
                  <a:cubicBezTo>
                    <a:pt x="183" y="69"/>
                    <a:pt x="183" y="69"/>
                    <a:pt x="183" y="69"/>
                  </a:cubicBezTo>
                  <a:cubicBezTo>
                    <a:pt x="183" y="71"/>
                    <a:pt x="184" y="72"/>
                    <a:pt x="186" y="72"/>
                  </a:cubicBezTo>
                  <a:cubicBezTo>
                    <a:pt x="346" y="71"/>
                    <a:pt x="346" y="71"/>
                    <a:pt x="346" y="71"/>
                  </a:cubicBezTo>
                  <a:cubicBezTo>
                    <a:pt x="350" y="82"/>
                    <a:pt x="353" y="93"/>
                    <a:pt x="355" y="104"/>
                  </a:cubicBezTo>
                  <a:cubicBezTo>
                    <a:pt x="356" y="118"/>
                    <a:pt x="355" y="130"/>
                    <a:pt x="352" y="142"/>
                  </a:cubicBezTo>
                  <a:cubicBezTo>
                    <a:pt x="349" y="155"/>
                    <a:pt x="342" y="167"/>
                    <a:pt x="333" y="177"/>
                  </a:cubicBezTo>
                  <a:cubicBezTo>
                    <a:pt x="323" y="188"/>
                    <a:pt x="309" y="197"/>
                    <a:pt x="292" y="204"/>
                  </a:cubicBezTo>
                  <a:cubicBezTo>
                    <a:pt x="289" y="205"/>
                    <a:pt x="289" y="205"/>
                    <a:pt x="289" y="205"/>
                  </a:cubicBezTo>
                  <a:cubicBezTo>
                    <a:pt x="289" y="207"/>
                    <a:pt x="289" y="207"/>
                    <a:pt x="289" y="207"/>
                  </a:cubicBezTo>
                  <a:cubicBezTo>
                    <a:pt x="290" y="211"/>
                    <a:pt x="291" y="220"/>
                    <a:pt x="290" y="231"/>
                  </a:cubicBezTo>
                  <a:cubicBezTo>
                    <a:pt x="289" y="248"/>
                    <a:pt x="286" y="263"/>
                    <a:pt x="279" y="277"/>
                  </a:cubicBezTo>
                  <a:cubicBezTo>
                    <a:pt x="271" y="295"/>
                    <a:pt x="258" y="310"/>
                    <a:pt x="240" y="321"/>
                  </a:cubicBezTo>
                  <a:cubicBezTo>
                    <a:pt x="218" y="334"/>
                    <a:pt x="188" y="341"/>
                    <a:pt x="153" y="341"/>
                  </a:cubicBezTo>
                  <a:cubicBezTo>
                    <a:pt x="148" y="341"/>
                    <a:pt x="148" y="341"/>
                    <a:pt x="148" y="341"/>
                  </a:cubicBezTo>
                  <a:cubicBezTo>
                    <a:pt x="147" y="341"/>
                    <a:pt x="145" y="341"/>
                    <a:pt x="144" y="341"/>
                  </a:cubicBezTo>
                  <a:cubicBezTo>
                    <a:pt x="142" y="341"/>
                    <a:pt x="140" y="341"/>
                    <a:pt x="139" y="341"/>
                  </a:cubicBezTo>
                  <a:cubicBezTo>
                    <a:pt x="137" y="341"/>
                    <a:pt x="136" y="341"/>
                    <a:pt x="134" y="341"/>
                  </a:cubicBezTo>
                  <a:cubicBezTo>
                    <a:pt x="127" y="340"/>
                    <a:pt x="127" y="340"/>
                    <a:pt x="127" y="340"/>
                  </a:cubicBezTo>
                  <a:cubicBezTo>
                    <a:pt x="131" y="346"/>
                    <a:pt x="131" y="346"/>
                    <a:pt x="131" y="346"/>
                  </a:cubicBezTo>
                  <a:cubicBezTo>
                    <a:pt x="132" y="347"/>
                    <a:pt x="132" y="347"/>
                    <a:pt x="145" y="360"/>
                  </a:cubicBezTo>
                  <a:cubicBezTo>
                    <a:pt x="153" y="368"/>
                    <a:pt x="163" y="378"/>
                    <a:pt x="173" y="388"/>
                  </a:cubicBezTo>
                  <a:cubicBezTo>
                    <a:pt x="183" y="397"/>
                    <a:pt x="194" y="407"/>
                    <a:pt x="202" y="415"/>
                  </a:cubicBezTo>
                  <a:cubicBezTo>
                    <a:pt x="210" y="424"/>
                    <a:pt x="210" y="424"/>
                    <a:pt x="210" y="424"/>
                  </a:cubicBezTo>
                  <a:cubicBezTo>
                    <a:pt x="178" y="424"/>
                    <a:pt x="178" y="424"/>
                    <a:pt x="178" y="424"/>
                  </a:cubicBezTo>
                  <a:lnTo>
                    <a:pt x="28" y="316"/>
                  </a:lnTo>
                  <a:close/>
                </a:path>
              </a:pathLst>
            </a:custGeom>
            <a:solidFill>
              <a:srgbClr val="0BB0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783761" y="2710835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325969" y="3988948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46742" y="398789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922078" y="2642457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87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775788" y="1591308"/>
            <a:ext cx="3323137" cy="1022167"/>
            <a:chOff x="775788" y="1184908"/>
            <a:chExt cx="3323137" cy="1022167"/>
          </a:xfrm>
        </p:grpSpPr>
        <p:sp>
          <p:nvSpPr>
            <p:cNvPr id="3" name="文本框 2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8009661" y="4664529"/>
            <a:ext cx="2960688" cy="1022167"/>
            <a:chOff x="8653198" y="1184908"/>
            <a:chExt cx="2960688" cy="1022167"/>
          </a:xfrm>
        </p:grpSpPr>
        <p:sp>
          <p:nvSpPr>
            <p:cNvPr id="69" name="文本框 68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821668" y="3313374"/>
            <a:ext cx="2935945" cy="1022167"/>
            <a:chOff x="821668" y="2906974"/>
            <a:chExt cx="2935945" cy="1022167"/>
          </a:xfrm>
        </p:grpSpPr>
        <p:sp>
          <p:nvSpPr>
            <p:cNvPr id="58" name="文本框 57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8046036" y="2339692"/>
            <a:ext cx="2960688" cy="1022167"/>
            <a:chOff x="8653198" y="2906974"/>
            <a:chExt cx="2960688" cy="1022167"/>
          </a:xfrm>
        </p:grpSpPr>
        <p:sp>
          <p:nvSpPr>
            <p:cNvPr id="74" name="文本框 73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785985" y="5030936"/>
            <a:ext cx="3144666" cy="1022167"/>
            <a:chOff x="785985" y="4624536"/>
            <a:chExt cx="3144666" cy="1022167"/>
          </a:xfrm>
        </p:grpSpPr>
        <p:sp>
          <p:nvSpPr>
            <p:cNvPr id="64" name="文本框 63"/>
            <p:cNvSpPr txBox="1"/>
            <p:nvPr/>
          </p:nvSpPr>
          <p:spPr>
            <a:xfrm>
              <a:off x="1147304" y="4624536"/>
              <a:ext cx="278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47304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1213979" y="5035143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1213979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143"/>
            <p:cNvSpPr>
              <a:spLocks noEditPoints="1"/>
            </p:cNvSpPr>
            <p:nvPr/>
          </p:nvSpPr>
          <p:spPr bwMode="auto">
            <a:xfrm>
              <a:off x="785985" y="4690600"/>
              <a:ext cx="326099" cy="211678"/>
            </a:xfrm>
            <a:custGeom>
              <a:avLst/>
              <a:gdLst>
                <a:gd name="T0" fmla="*/ 47 w 48"/>
                <a:gd name="T1" fmla="*/ 17 h 31"/>
                <a:gd name="T2" fmla="*/ 24 w 48"/>
                <a:gd name="T3" fmla="*/ 31 h 31"/>
                <a:gd name="T4" fmla="*/ 0 w 48"/>
                <a:gd name="T5" fmla="*/ 17 h 31"/>
                <a:gd name="T6" fmla="*/ 0 w 48"/>
                <a:gd name="T7" fmla="*/ 15 h 31"/>
                <a:gd name="T8" fmla="*/ 0 w 48"/>
                <a:gd name="T9" fmla="*/ 14 h 31"/>
                <a:gd name="T10" fmla="*/ 24 w 48"/>
                <a:gd name="T11" fmla="*/ 0 h 31"/>
                <a:gd name="T12" fmla="*/ 47 w 48"/>
                <a:gd name="T13" fmla="*/ 14 h 31"/>
                <a:gd name="T14" fmla="*/ 48 w 48"/>
                <a:gd name="T15" fmla="*/ 15 h 31"/>
                <a:gd name="T16" fmla="*/ 47 w 48"/>
                <a:gd name="T17" fmla="*/ 17 h 31"/>
                <a:gd name="T18" fmla="*/ 34 w 48"/>
                <a:gd name="T19" fmla="*/ 6 h 31"/>
                <a:gd name="T20" fmla="*/ 36 w 48"/>
                <a:gd name="T21" fmla="*/ 12 h 31"/>
                <a:gd name="T22" fmla="*/ 24 w 48"/>
                <a:gd name="T23" fmla="*/ 24 h 31"/>
                <a:gd name="T24" fmla="*/ 12 w 48"/>
                <a:gd name="T25" fmla="*/ 12 h 31"/>
                <a:gd name="T26" fmla="*/ 13 w 48"/>
                <a:gd name="T27" fmla="*/ 6 h 31"/>
                <a:gd name="T28" fmla="*/ 3 w 48"/>
                <a:gd name="T29" fmla="*/ 15 h 31"/>
                <a:gd name="T30" fmla="*/ 24 w 48"/>
                <a:gd name="T31" fmla="*/ 27 h 31"/>
                <a:gd name="T32" fmla="*/ 44 w 48"/>
                <a:gd name="T33" fmla="*/ 15 h 31"/>
                <a:gd name="T34" fmla="*/ 34 w 48"/>
                <a:gd name="T35" fmla="*/ 6 h 31"/>
                <a:gd name="T36" fmla="*/ 24 w 48"/>
                <a:gd name="T37" fmla="*/ 4 h 31"/>
                <a:gd name="T38" fmla="*/ 15 w 48"/>
                <a:gd name="T39" fmla="*/ 12 h 31"/>
                <a:gd name="T40" fmla="*/ 17 w 48"/>
                <a:gd name="T41" fmla="*/ 13 h 31"/>
                <a:gd name="T42" fmla="*/ 18 w 48"/>
                <a:gd name="T43" fmla="*/ 12 h 31"/>
                <a:gd name="T44" fmla="*/ 24 w 48"/>
                <a:gd name="T45" fmla="*/ 6 h 31"/>
                <a:gd name="T46" fmla="*/ 25 w 48"/>
                <a:gd name="T47" fmla="*/ 5 h 31"/>
                <a:gd name="T48" fmla="*/ 24 w 48"/>
                <a:gd name="T4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1">
                  <a:moveTo>
                    <a:pt x="47" y="17"/>
                  </a:moveTo>
                  <a:cubicBezTo>
                    <a:pt x="42" y="25"/>
                    <a:pt x="33" y="31"/>
                    <a:pt x="24" y="31"/>
                  </a:cubicBezTo>
                  <a:cubicBezTo>
                    <a:pt x="14" y="31"/>
                    <a:pt x="5" y="25"/>
                    <a:pt x="0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5" y="5"/>
                    <a:pt x="14" y="0"/>
                    <a:pt x="24" y="0"/>
                  </a:cubicBezTo>
                  <a:cubicBezTo>
                    <a:pt x="33" y="0"/>
                    <a:pt x="42" y="5"/>
                    <a:pt x="47" y="14"/>
                  </a:cubicBezTo>
                  <a:cubicBezTo>
                    <a:pt x="47" y="14"/>
                    <a:pt x="48" y="15"/>
                    <a:pt x="48" y="15"/>
                  </a:cubicBezTo>
                  <a:cubicBezTo>
                    <a:pt x="48" y="16"/>
                    <a:pt x="47" y="17"/>
                    <a:pt x="47" y="17"/>
                  </a:cubicBezTo>
                  <a:close/>
                  <a:moveTo>
                    <a:pt x="34" y="6"/>
                  </a:moveTo>
                  <a:cubicBezTo>
                    <a:pt x="35" y="8"/>
                    <a:pt x="36" y="10"/>
                    <a:pt x="36" y="12"/>
                  </a:cubicBezTo>
                  <a:cubicBezTo>
                    <a:pt x="36" y="19"/>
                    <a:pt x="30" y="24"/>
                    <a:pt x="24" y="24"/>
                  </a:cubicBezTo>
                  <a:cubicBezTo>
                    <a:pt x="17" y="24"/>
                    <a:pt x="12" y="19"/>
                    <a:pt x="12" y="12"/>
                  </a:cubicBezTo>
                  <a:cubicBezTo>
                    <a:pt x="12" y="10"/>
                    <a:pt x="12" y="8"/>
                    <a:pt x="13" y="6"/>
                  </a:cubicBezTo>
                  <a:cubicBezTo>
                    <a:pt x="9" y="8"/>
                    <a:pt x="6" y="11"/>
                    <a:pt x="3" y="15"/>
                  </a:cubicBezTo>
                  <a:cubicBezTo>
                    <a:pt x="8" y="22"/>
                    <a:pt x="15" y="27"/>
                    <a:pt x="24" y="27"/>
                  </a:cubicBezTo>
                  <a:cubicBezTo>
                    <a:pt x="32" y="27"/>
                    <a:pt x="40" y="22"/>
                    <a:pt x="44" y="15"/>
                  </a:cubicBezTo>
                  <a:cubicBezTo>
                    <a:pt x="42" y="11"/>
                    <a:pt x="38" y="8"/>
                    <a:pt x="34" y="6"/>
                  </a:cubicBezTo>
                  <a:close/>
                  <a:moveTo>
                    <a:pt x="24" y="4"/>
                  </a:moveTo>
                  <a:cubicBezTo>
                    <a:pt x="19" y="4"/>
                    <a:pt x="15" y="7"/>
                    <a:pt x="15" y="12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9"/>
                    <a:pt x="21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65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六项立体拼图拼合六边形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3685029" y="1800786"/>
            <a:ext cx="4463522" cy="3871988"/>
            <a:chOff x="2357438" y="1277938"/>
            <a:chExt cx="5114925" cy="4437063"/>
          </a:xfrm>
        </p:grpSpPr>
        <p:sp>
          <p:nvSpPr>
            <p:cNvPr id="92" name="Freeform 5"/>
            <p:cNvSpPr>
              <a:spLocks/>
            </p:cNvSpPr>
            <p:nvPr/>
          </p:nvSpPr>
          <p:spPr bwMode="auto">
            <a:xfrm>
              <a:off x="6118225" y="3854451"/>
              <a:ext cx="976313" cy="303213"/>
            </a:xfrm>
            <a:custGeom>
              <a:avLst/>
              <a:gdLst>
                <a:gd name="T0" fmla="*/ 339 w 615"/>
                <a:gd name="T1" fmla="*/ 101 h 191"/>
                <a:gd name="T2" fmla="*/ 0 w 615"/>
                <a:gd name="T3" fmla="*/ 0 h 191"/>
                <a:gd name="T4" fmla="*/ 191 w 615"/>
                <a:gd name="T5" fmla="*/ 64 h 191"/>
                <a:gd name="T6" fmla="*/ 615 w 615"/>
                <a:gd name="T7" fmla="*/ 191 h 191"/>
                <a:gd name="T8" fmla="*/ 339 w 615"/>
                <a:gd name="T9" fmla="*/ 10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5" h="191">
                  <a:moveTo>
                    <a:pt x="339" y="101"/>
                  </a:moveTo>
                  <a:lnTo>
                    <a:pt x="0" y="0"/>
                  </a:lnTo>
                  <a:lnTo>
                    <a:pt x="191" y="64"/>
                  </a:lnTo>
                  <a:lnTo>
                    <a:pt x="615" y="191"/>
                  </a:lnTo>
                  <a:lnTo>
                    <a:pt x="339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6"/>
            <p:cNvSpPr>
              <a:spLocks/>
            </p:cNvSpPr>
            <p:nvPr/>
          </p:nvSpPr>
          <p:spPr bwMode="auto">
            <a:xfrm>
              <a:off x="2760663" y="3895726"/>
              <a:ext cx="935038" cy="303213"/>
            </a:xfrm>
            <a:custGeom>
              <a:avLst/>
              <a:gdLst>
                <a:gd name="T0" fmla="*/ 419 w 589"/>
                <a:gd name="T1" fmla="*/ 53 h 191"/>
                <a:gd name="T2" fmla="*/ 0 w 589"/>
                <a:gd name="T3" fmla="*/ 191 h 191"/>
                <a:gd name="T4" fmla="*/ 249 w 589"/>
                <a:gd name="T5" fmla="*/ 106 h 191"/>
                <a:gd name="T6" fmla="*/ 589 w 589"/>
                <a:gd name="T7" fmla="*/ 0 h 191"/>
                <a:gd name="T8" fmla="*/ 419 w 589"/>
                <a:gd name="T9" fmla="*/ 53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191">
                  <a:moveTo>
                    <a:pt x="419" y="53"/>
                  </a:moveTo>
                  <a:lnTo>
                    <a:pt x="0" y="191"/>
                  </a:lnTo>
                  <a:lnTo>
                    <a:pt x="249" y="106"/>
                  </a:lnTo>
                  <a:lnTo>
                    <a:pt x="589" y="0"/>
                  </a:lnTo>
                  <a:lnTo>
                    <a:pt x="419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7"/>
            <p:cNvSpPr>
              <a:spLocks/>
            </p:cNvSpPr>
            <p:nvPr/>
          </p:nvSpPr>
          <p:spPr bwMode="auto">
            <a:xfrm>
              <a:off x="4308475" y="4451351"/>
              <a:ext cx="588963" cy="884238"/>
            </a:xfrm>
            <a:custGeom>
              <a:avLst/>
              <a:gdLst>
                <a:gd name="T0" fmla="*/ 67 w 70"/>
                <a:gd name="T1" fmla="*/ 36 h 105"/>
                <a:gd name="T2" fmla="*/ 37 w 70"/>
                <a:gd name="T3" fmla="*/ 31 h 105"/>
                <a:gd name="T4" fmla="*/ 29 w 70"/>
                <a:gd name="T5" fmla="*/ 0 h 105"/>
                <a:gd name="T6" fmla="*/ 10 w 70"/>
                <a:gd name="T7" fmla="*/ 50 h 105"/>
                <a:gd name="T8" fmla="*/ 47 w 70"/>
                <a:gd name="T9" fmla="*/ 105 h 105"/>
                <a:gd name="T10" fmla="*/ 48 w 70"/>
                <a:gd name="T11" fmla="*/ 105 h 105"/>
                <a:gd name="T12" fmla="*/ 48 w 70"/>
                <a:gd name="T13" fmla="*/ 105 h 105"/>
                <a:gd name="T14" fmla="*/ 69 w 70"/>
                <a:gd name="T15" fmla="*/ 100 h 105"/>
                <a:gd name="T16" fmla="*/ 70 w 70"/>
                <a:gd name="T17" fmla="*/ 34 h 105"/>
                <a:gd name="T18" fmla="*/ 67 w 70"/>
                <a:gd name="T19" fmla="*/ 36 h 105"/>
                <a:gd name="T20" fmla="*/ 67 w 70"/>
                <a:gd name="T21" fmla="*/ 3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" h="105">
                  <a:moveTo>
                    <a:pt x="67" y="36"/>
                  </a:moveTo>
                  <a:cubicBezTo>
                    <a:pt x="57" y="40"/>
                    <a:pt x="45" y="38"/>
                    <a:pt x="37" y="31"/>
                  </a:cubicBezTo>
                  <a:cubicBezTo>
                    <a:pt x="28" y="23"/>
                    <a:pt x="25" y="10"/>
                    <a:pt x="29" y="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0" y="75"/>
                    <a:pt x="19" y="105"/>
                    <a:pt x="47" y="105"/>
                  </a:cubicBezTo>
                  <a:cubicBezTo>
                    <a:pt x="47" y="105"/>
                    <a:pt x="47" y="105"/>
                    <a:pt x="48" y="105"/>
                  </a:cubicBezTo>
                  <a:cubicBezTo>
                    <a:pt x="48" y="105"/>
                    <a:pt x="48" y="105"/>
                    <a:pt x="48" y="105"/>
                  </a:cubicBezTo>
                  <a:cubicBezTo>
                    <a:pt x="55" y="105"/>
                    <a:pt x="63" y="103"/>
                    <a:pt x="69" y="100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69" y="35"/>
                    <a:pt x="68" y="35"/>
                    <a:pt x="67" y="36"/>
                  </a:cubicBezTo>
                  <a:cubicBezTo>
                    <a:pt x="67" y="36"/>
                    <a:pt x="68" y="35"/>
                    <a:pt x="67" y="36"/>
                  </a:cubicBezTo>
                  <a:close/>
                </a:path>
              </a:pathLst>
            </a:custGeom>
            <a:solidFill>
              <a:srgbClr val="CF2E4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8"/>
            <p:cNvSpPr>
              <a:spLocks/>
            </p:cNvSpPr>
            <p:nvPr/>
          </p:nvSpPr>
          <p:spPr bwMode="auto">
            <a:xfrm>
              <a:off x="4427538" y="4325938"/>
              <a:ext cx="512763" cy="571500"/>
            </a:xfrm>
            <a:custGeom>
              <a:avLst/>
              <a:gdLst>
                <a:gd name="T0" fmla="*/ 60 w 61"/>
                <a:gd name="T1" fmla="*/ 8 h 68"/>
                <a:gd name="T2" fmla="*/ 42 w 61"/>
                <a:gd name="T3" fmla="*/ 0 h 68"/>
                <a:gd name="T4" fmla="*/ 42 w 61"/>
                <a:gd name="T5" fmla="*/ 0 h 68"/>
                <a:gd name="T6" fmla="*/ 42 w 61"/>
                <a:gd name="T7" fmla="*/ 0 h 68"/>
                <a:gd name="T8" fmla="*/ 18 w 61"/>
                <a:gd name="T9" fmla="*/ 17 h 68"/>
                <a:gd name="T10" fmla="*/ 0 w 61"/>
                <a:gd name="T11" fmla="*/ 68 h 68"/>
                <a:gd name="T12" fmla="*/ 61 w 61"/>
                <a:gd name="T13" fmla="*/ 55 h 68"/>
                <a:gd name="T14" fmla="*/ 60 w 61"/>
                <a:gd name="T15" fmla="*/ 8 h 68"/>
                <a:gd name="T16" fmla="*/ 60 w 61"/>
                <a:gd name="T17" fmla="*/ 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68">
                  <a:moveTo>
                    <a:pt x="60" y="8"/>
                  </a:moveTo>
                  <a:cubicBezTo>
                    <a:pt x="55" y="3"/>
                    <a:pt x="49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1" y="0"/>
                    <a:pt x="22" y="6"/>
                    <a:pt x="18" y="1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9" y="42"/>
                    <a:pt x="43" y="36"/>
                    <a:pt x="61" y="55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0" y="8"/>
                    <a:pt x="60" y="8"/>
                    <a:pt x="60" y="8"/>
                  </a:cubicBezTo>
                  <a:close/>
                </a:path>
              </a:pathLst>
            </a:custGeom>
            <a:solidFill>
              <a:srgbClr val="8F8D8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9"/>
            <p:cNvSpPr>
              <a:spLocks/>
            </p:cNvSpPr>
            <p:nvPr/>
          </p:nvSpPr>
          <p:spPr bwMode="auto">
            <a:xfrm>
              <a:off x="4427538" y="4081463"/>
              <a:ext cx="469900" cy="269875"/>
            </a:xfrm>
            <a:custGeom>
              <a:avLst/>
              <a:gdLst>
                <a:gd name="T0" fmla="*/ 0 w 296"/>
                <a:gd name="T1" fmla="*/ 170 h 170"/>
                <a:gd name="T2" fmla="*/ 95 w 296"/>
                <a:gd name="T3" fmla="*/ 0 h 170"/>
                <a:gd name="T4" fmla="*/ 296 w 296"/>
                <a:gd name="T5" fmla="*/ 0 h 170"/>
                <a:gd name="T6" fmla="*/ 291 w 296"/>
                <a:gd name="T7" fmla="*/ 170 h 170"/>
                <a:gd name="T8" fmla="*/ 0 w 29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70">
                  <a:moveTo>
                    <a:pt x="0" y="170"/>
                  </a:moveTo>
                  <a:lnTo>
                    <a:pt x="95" y="0"/>
                  </a:lnTo>
                  <a:lnTo>
                    <a:pt x="296" y="0"/>
                  </a:lnTo>
                  <a:lnTo>
                    <a:pt x="291" y="17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9F233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10"/>
            <p:cNvSpPr>
              <a:spLocks/>
            </p:cNvSpPr>
            <p:nvPr/>
          </p:nvSpPr>
          <p:spPr bwMode="auto">
            <a:xfrm>
              <a:off x="4090988" y="3686176"/>
              <a:ext cx="487363" cy="665163"/>
            </a:xfrm>
            <a:custGeom>
              <a:avLst/>
              <a:gdLst>
                <a:gd name="T0" fmla="*/ 0 w 307"/>
                <a:gd name="T1" fmla="*/ 48 h 419"/>
                <a:gd name="T2" fmla="*/ 159 w 307"/>
                <a:gd name="T3" fmla="*/ 0 h 419"/>
                <a:gd name="T4" fmla="*/ 307 w 307"/>
                <a:gd name="T5" fmla="*/ 249 h 419"/>
                <a:gd name="T6" fmla="*/ 212 w 307"/>
                <a:gd name="T7" fmla="*/ 419 h 419"/>
                <a:gd name="T8" fmla="*/ 0 w 307"/>
                <a:gd name="T9" fmla="*/ 48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419">
                  <a:moveTo>
                    <a:pt x="0" y="48"/>
                  </a:moveTo>
                  <a:lnTo>
                    <a:pt x="159" y="0"/>
                  </a:lnTo>
                  <a:lnTo>
                    <a:pt x="307" y="249"/>
                  </a:lnTo>
                  <a:lnTo>
                    <a:pt x="212" y="419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8019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11"/>
            <p:cNvSpPr>
              <a:spLocks/>
            </p:cNvSpPr>
            <p:nvPr/>
          </p:nvSpPr>
          <p:spPr bwMode="auto">
            <a:xfrm>
              <a:off x="3509963" y="1497013"/>
              <a:ext cx="606425" cy="858838"/>
            </a:xfrm>
            <a:custGeom>
              <a:avLst/>
              <a:gdLst>
                <a:gd name="T0" fmla="*/ 159 w 382"/>
                <a:gd name="T1" fmla="*/ 223 h 541"/>
                <a:gd name="T2" fmla="*/ 0 w 382"/>
                <a:gd name="T3" fmla="*/ 0 h 541"/>
                <a:gd name="T4" fmla="*/ 270 w 382"/>
                <a:gd name="T5" fmla="*/ 387 h 541"/>
                <a:gd name="T6" fmla="*/ 382 w 382"/>
                <a:gd name="T7" fmla="*/ 541 h 541"/>
                <a:gd name="T8" fmla="*/ 159 w 382"/>
                <a:gd name="T9" fmla="*/ 223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2" h="541">
                  <a:moveTo>
                    <a:pt x="159" y="223"/>
                  </a:moveTo>
                  <a:lnTo>
                    <a:pt x="0" y="0"/>
                  </a:lnTo>
                  <a:lnTo>
                    <a:pt x="270" y="387"/>
                  </a:lnTo>
                  <a:lnTo>
                    <a:pt x="382" y="541"/>
                  </a:lnTo>
                  <a:lnTo>
                    <a:pt x="159" y="2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12"/>
            <p:cNvSpPr>
              <a:spLocks/>
            </p:cNvSpPr>
            <p:nvPr/>
          </p:nvSpPr>
          <p:spPr bwMode="auto">
            <a:xfrm>
              <a:off x="3762375" y="1614488"/>
              <a:ext cx="808038" cy="758825"/>
            </a:xfrm>
            <a:custGeom>
              <a:avLst/>
              <a:gdLst>
                <a:gd name="T0" fmla="*/ 78 w 96"/>
                <a:gd name="T1" fmla="*/ 31 h 90"/>
                <a:gd name="T2" fmla="*/ 34 w 96"/>
                <a:gd name="T3" fmla="*/ 2 h 90"/>
                <a:gd name="T4" fmla="*/ 0 w 96"/>
                <a:gd name="T5" fmla="*/ 28 h 90"/>
                <a:gd name="T6" fmla="*/ 42 w 96"/>
                <a:gd name="T7" fmla="*/ 88 h 90"/>
                <a:gd name="T8" fmla="*/ 66 w 96"/>
                <a:gd name="T9" fmla="*/ 70 h 90"/>
                <a:gd name="T10" fmla="*/ 96 w 96"/>
                <a:gd name="T11" fmla="*/ 90 h 90"/>
                <a:gd name="T12" fmla="*/ 78 w 96"/>
                <a:gd name="T13" fmla="*/ 31 h 90"/>
                <a:gd name="T14" fmla="*/ 78 w 96"/>
                <a:gd name="T15" fmla="*/ 3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90">
                  <a:moveTo>
                    <a:pt x="78" y="31"/>
                  </a:moveTo>
                  <a:cubicBezTo>
                    <a:pt x="72" y="12"/>
                    <a:pt x="53" y="0"/>
                    <a:pt x="34" y="2"/>
                  </a:cubicBezTo>
                  <a:cubicBezTo>
                    <a:pt x="19" y="3"/>
                    <a:pt x="5" y="14"/>
                    <a:pt x="0" y="28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46" y="78"/>
                    <a:pt x="55" y="71"/>
                    <a:pt x="66" y="70"/>
                  </a:cubicBezTo>
                  <a:cubicBezTo>
                    <a:pt x="79" y="68"/>
                    <a:pt x="92" y="77"/>
                    <a:pt x="96" y="90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6" y="26"/>
                    <a:pt x="78" y="31"/>
                    <a:pt x="78" y="31"/>
                  </a:cubicBezTo>
                  <a:close/>
                </a:path>
              </a:pathLst>
            </a:custGeom>
            <a:solidFill>
              <a:srgbClr val="B6400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13"/>
            <p:cNvSpPr>
              <a:spLocks/>
            </p:cNvSpPr>
            <p:nvPr/>
          </p:nvSpPr>
          <p:spPr bwMode="auto">
            <a:xfrm>
              <a:off x="3484563" y="1539876"/>
              <a:ext cx="647700" cy="892175"/>
            </a:xfrm>
            <a:custGeom>
              <a:avLst/>
              <a:gdLst>
                <a:gd name="T0" fmla="*/ 398 w 408"/>
                <a:gd name="T1" fmla="*/ 546 h 562"/>
                <a:gd name="T2" fmla="*/ 392 w 408"/>
                <a:gd name="T3" fmla="*/ 535 h 562"/>
                <a:gd name="T4" fmla="*/ 276 w 408"/>
                <a:gd name="T5" fmla="*/ 381 h 562"/>
                <a:gd name="T6" fmla="*/ 0 w 408"/>
                <a:gd name="T7" fmla="*/ 0 h 562"/>
                <a:gd name="T8" fmla="*/ 164 w 408"/>
                <a:gd name="T9" fmla="*/ 228 h 562"/>
                <a:gd name="T10" fmla="*/ 175 w 408"/>
                <a:gd name="T11" fmla="*/ 243 h 562"/>
                <a:gd name="T12" fmla="*/ 191 w 408"/>
                <a:gd name="T13" fmla="*/ 259 h 562"/>
                <a:gd name="T14" fmla="*/ 408 w 408"/>
                <a:gd name="T15" fmla="*/ 562 h 562"/>
                <a:gd name="T16" fmla="*/ 398 w 408"/>
                <a:gd name="T17" fmla="*/ 546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8" h="562">
                  <a:moveTo>
                    <a:pt x="398" y="546"/>
                  </a:moveTo>
                  <a:lnTo>
                    <a:pt x="392" y="535"/>
                  </a:lnTo>
                  <a:lnTo>
                    <a:pt x="276" y="381"/>
                  </a:lnTo>
                  <a:lnTo>
                    <a:pt x="0" y="0"/>
                  </a:lnTo>
                  <a:lnTo>
                    <a:pt x="164" y="228"/>
                  </a:lnTo>
                  <a:lnTo>
                    <a:pt x="175" y="243"/>
                  </a:lnTo>
                  <a:lnTo>
                    <a:pt x="191" y="259"/>
                  </a:lnTo>
                  <a:lnTo>
                    <a:pt x="408" y="562"/>
                  </a:lnTo>
                  <a:lnTo>
                    <a:pt x="398" y="5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14"/>
            <p:cNvSpPr>
              <a:spLocks/>
            </p:cNvSpPr>
            <p:nvPr/>
          </p:nvSpPr>
          <p:spPr bwMode="auto">
            <a:xfrm>
              <a:off x="4006850" y="2263776"/>
              <a:ext cx="293688" cy="395288"/>
            </a:xfrm>
            <a:custGeom>
              <a:avLst/>
              <a:gdLst>
                <a:gd name="T0" fmla="*/ 0 w 185"/>
                <a:gd name="T1" fmla="*/ 0 h 249"/>
                <a:gd name="T2" fmla="*/ 175 w 185"/>
                <a:gd name="T3" fmla="*/ 238 h 249"/>
                <a:gd name="T4" fmla="*/ 185 w 185"/>
                <a:gd name="T5" fmla="*/ 249 h 249"/>
                <a:gd name="T6" fmla="*/ 16 w 185"/>
                <a:gd name="T7" fmla="*/ 21 h 249"/>
                <a:gd name="T8" fmla="*/ 0 w 185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249">
                  <a:moveTo>
                    <a:pt x="0" y="0"/>
                  </a:moveTo>
                  <a:lnTo>
                    <a:pt x="175" y="238"/>
                  </a:lnTo>
                  <a:lnTo>
                    <a:pt x="185" y="249"/>
                  </a:lnTo>
                  <a:lnTo>
                    <a:pt x="16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15"/>
            <p:cNvSpPr>
              <a:spLocks/>
            </p:cNvSpPr>
            <p:nvPr/>
          </p:nvSpPr>
          <p:spPr bwMode="auto">
            <a:xfrm>
              <a:off x="4032250" y="2297113"/>
              <a:ext cx="285750" cy="387350"/>
            </a:xfrm>
            <a:custGeom>
              <a:avLst/>
              <a:gdLst>
                <a:gd name="T0" fmla="*/ 0 w 180"/>
                <a:gd name="T1" fmla="*/ 0 h 244"/>
                <a:gd name="T2" fmla="*/ 169 w 180"/>
                <a:gd name="T3" fmla="*/ 228 h 244"/>
                <a:gd name="T4" fmla="*/ 180 w 180"/>
                <a:gd name="T5" fmla="*/ 244 h 244"/>
                <a:gd name="T6" fmla="*/ 10 w 180"/>
                <a:gd name="T7" fmla="*/ 16 h 244"/>
                <a:gd name="T8" fmla="*/ 0 w 180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" h="244">
                  <a:moveTo>
                    <a:pt x="0" y="0"/>
                  </a:moveTo>
                  <a:lnTo>
                    <a:pt x="169" y="228"/>
                  </a:lnTo>
                  <a:lnTo>
                    <a:pt x="180" y="244"/>
                  </a:lnTo>
                  <a:lnTo>
                    <a:pt x="1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16"/>
            <p:cNvSpPr>
              <a:spLocks/>
            </p:cNvSpPr>
            <p:nvPr/>
          </p:nvSpPr>
          <p:spPr bwMode="auto">
            <a:xfrm>
              <a:off x="4048125" y="2322513"/>
              <a:ext cx="479425" cy="655638"/>
            </a:xfrm>
            <a:custGeom>
              <a:avLst/>
              <a:gdLst>
                <a:gd name="T0" fmla="*/ 170 w 302"/>
                <a:gd name="T1" fmla="*/ 228 h 413"/>
                <a:gd name="T2" fmla="*/ 0 w 302"/>
                <a:gd name="T3" fmla="*/ 0 h 413"/>
                <a:gd name="T4" fmla="*/ 196 w 302"/>
                <a:gd name="T5" fmla="*/ 270 h 413"/>
                <a:gd name="T6" fmla="*/ 302 w 302"/>
                <a:gd name="T7" fmla="*/ 413 h 413"/>
                <a:gd name="T8" fmla="*/ 170 w 302"/>
                <a:gd name="T9" fmla="*/ 228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2" h="413">
                  <a:moveTo>
                    <a:pt x="170" y="228"/>
                  </a:moveTo>
                  <a:lnTo>
                    <a:pt x="0" y="0"/>
                  </a:lnTo>
                  <a:lnTo>
                    <a:pt x="196" y="270"/>
                  </a:lnTo>
                  <a:lnTo>
                    <a:pt x="302" y="413"/>
                  </a:lnTo>
                  <a:lnTo>
                    <a:pt x="170" y="2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17"/>
            <p:cNvSpPr>
              <a:spLocks/>
            </p:cNvSpPr>
            <p:nvPr/>
          </p:nvSpPr>
          <p:spPr bwMode="auto">
            <a:xfrm>
              <a:off x="3930650" y="2751138"/>
              <a:ext cx="596900" cy="741363"/>
            </a:xfrm>
            <a:custGeom>
              <a:avLst/>
              <a:gdLst>
                <a:gd name="T0" fmla="*/ 270 w 376"/>
                <a:gd name="T1" fmla="*/ 0 h 467"/>
                <a:gd name="T2" fmla="*/ 376 w 376"/>
                <a:gd name="T3" fmla="*/ 143 h 467"/>
                <a:gd name="T4" fmla="*/ 191 w 376"/>
                <a:gd name="T5" fmla="*/ 467 h 467"/>
                <a:gd name="T6" fmla="*/ 0 w 376"/>
                <a:gd name="T7" fmla="*/ 467 h 467"/>
                <a:gd name="T8" fmla="*/ 270 w 376"/>
                <a:gd name="T9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467">
                  <a:moveTo>
                    <a:pt x="270" y="0"/>
                  </a:moveTo>
                  <a:lnTo>
                    <a:pt x="376" y="143"/>
                  </a:lnTo>
                  <a:lnTo>
                    <a:pt x="191" y="467"/>
                  </a:lnTo>
                  <a:lnTo>
                    <a:pt x="0" y="467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1970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18"/>
            <p:cNvSpPr>
              <a:spLocks/>
            </p:cNvSpPr>
            <p:nvPr/>
          </p:nvSpPr>
          <p:spPr bwMode="auto">
            <a:xfrm>
              <a:off x="2997200" y="3441701"/>
              <a:ext cx="849313" cy="588963"/>
            </a:xfrm>
            <a:custGeom>
              <a:avLst/>
              <a:gdLst>
                <a:gd name="T0" fmla="*/ 45 w 101"/>
                <a:gd name="T1" fmla="*/ 0 h 70"/>
                <a:gd name="T2" fmla="*/ 44 w 101"/>
                <a:gd name="T3" fmla="*/ 0 h 70"/>
                <a:gd name="T4" fmla="*/ 44 w 101"/>
                <a:gd name="T5" fmla="*/ 0 h 70"/>
                <a:gd name="T6" fmla="*/ 44 w 101"/>
                <a:gd name="T7" fmla="*/ 0 h 70"/>
                <a:gd name="T8" fmla="*/ 3 w 101"/>
                <a:gd name="T9" fmla="*/ 33 h 70"/>
                <a:gd name="T10" fmla="*/ 14 w 101"/>
                <a:gd name="T11" fmla="*/ 70 h 70"/>
                <a:gd name="T12" fmla="*/ 80 w 101"/>
                <a:gd name="T13" fmla="*/ 51 h 70"/>
                <a:gd name="T14" fmla="*/ 100 w 101"/>
                <a:gd name="T15" fmla="*/ 2 h 70"/>
                <a:gd name="T16" fmla="*/ 100 w 101"/>
                <a:gd name="T17" fmla="*/ 2 h 70"/>
                <a:gd name="T18" fmla="*/ 101 w 101"/>
                <a:gd name="T19" fmla="*/ 2 h 70"/>
                <a:gd name="T20" fmla="*/ 101 w 101"/>
                <a:gd name="T21" fmla="*/ 2 h 70"/>
                <a:gd name="T22" fmla="*/ 45 w 101"/>
                <a:gd name="T23" fmla="*/ 0 h 70"/>
                <a:gd name="T24" fmla="*/ 45 w 101"/>
                <a:gd name="T2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" h="70">
                  <a:moveTo>
                    <a:pt x="45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24" y="0"/>
                    <a:pt x="7" y="14"/>
                    <a:pt x="3" y="33"/>
                  </a:cubicBezTo>
                  <a:cubicBezTo>
                    <a:pt x="0" y="46"/>
                    <a:pt x="4" y="61"/>
                    <a:pt x="14" y="70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63" y="34"/>
                    <a:pt x="75" y="1"/>
                    <a:pt x="100" y="2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100" y="2"/>
                    <a:pt x="101" y="2"/>
                    <a:pt x="101" y="2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4" y="0"/>
                    <a:pt x="45" y="0"/>
                    <a:pt x="45" y="0"/>
                  </a:cubicBezTo>
                  <a:close/>
                </a:path>
              </a:pathLst>
            </a:custGeom>
            <a:solidFill>
              <a:srgbClr val="1A6D6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19"/>
            <p:cNvSpPr>
              <a:spLocks/>
            </p:cNvSpPr>
            <p:nvPr/>
          </p:nvSpPr>
          <p:spPr bwMode="auto">
            <a:xfrm>
              <a:off x="2735263" y="3870326"/>
              <a:ext cx="935038" cy="287338"/>
            </a:xfrm>
            <a:custGeom>
              <a:avLst/>
              <a:gdLst>
                <a:gd name="T0" fmla="*/ 239 w 589"/>
                <a:gd name="T1" fmla="*/ 101 h 181"/>
                <a:gd name="T2" fmla="*/ 0 w 589"/>
                <a:gd name="T3" fmla="*/ 181 h 181"/>
                <a:gd name="T4" fmla="*/ 424 w 589"/>
                <a:gd name="T5" fmla="*/ 54 h 181"/>
                <a:gd name="T6" fmla="*/ 589 w 589"/>
                <a:gd name="T7" fmla="*/ 0 h 181"/>
                <a:gd name="T8" fmla="*/ 239 w 589"/>
                <a:gd name="T9" fmla="*/ 10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181">
                  <a:moveTo>
                    <a:pt x="239" y="101"/>
                  </a:moveTo>
                  <a:lnTo>
                    <a:pt x="0" y="181"/>
                  </a:lnTo>
                  <a:lnTo>
                    <a:pt x="424" y="54"/>
                  </a:lnTo>
                  <a:lnTo>
                    <a:pt x="589" y="0"/>
                  </a:lnTo>
                  <a:lnTo>
                    <a:pt x="239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20"/>
            <p:cNvSpPr>
              <a:spLocks/>
            </p:cNvSpPr>
            <p:nvPr/>
          </p:nvSpPr>
          <p:spPr bwMode="auto">
            <a:xfrm>
              <a:off x="3155950" y="3887788"/>
              <a:ext cx="555625" cy="176213"/>
            </a:xfrm>
            <a:custGeom>
              <a:avLst/>
              <a:gdLst>
                <a:gd name="T0" fmla="*/ 0 w 350"/>
                <a:gd name="T1" fmla="*/ 111 h 111"/>
                <a:gd name="T2" fmla="*/ 340 w 350"/>
                <a:gd name="T3" fmla="*/ 5 h 111"/>
                <a:gd name="T4" fmla="*/ 350 w 350"/>
                <a:gd name="T5" fmla="*/ 0 h 111"/>
                <a:gd name="T6" fmla="*/ 16 w 350"/>
                <a:gd name="T7" fmla="*/ 111 h 111"/>
                <a:gd name="T8" fmla="*/ 0 w 350"/>
                <a:gd name="T9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111">
                  <a:moveTo>
                    <a:pt x="0" y="111"/>
                  </a:moveTo>
                  <a:lnTo>
                    <a:pt x="340" y="5"/>
                  </a:lnTo>
                  <a:lnTo>
                    <a:pt x="350" y="0"/>
                  </a:lnTo>
                  <a:lnTo>
                    <a:pt x="16" y="111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21"/>
            <p:cNvSpPr>
              <a:spLocks/>
            </p:cNvSpPr>
            <p:nvPr/>
          </p:nvSpPr>
          <p:spPr bwMode="auto">
            <a:xfrm>
              <a:off x="3359150" y="3492501"/>
              <a:ext cx="688975" cy="420688"/>
            </a:xfrm>
            <a:custGeom>
              <a:avLst/>
              <a:gdLst>
                <a:gd name="T0" fmla="*/ 82 w 82"/>
                <a:gd name="T1" fmla="*/ 25 h 50"/>
                <a:gd name="T2" fmla="*/ 82 w 82"/>
                <a:gd name="T3" fmla="*/ 24 h 50"/>
                <a:gd name="T4" fmla="*/ 82 w 82"/>
                <a:gd name="T5" fmla="*/ 24 h 50"/>
                <a:gd name="T6" fmla="*/ 67 w 82"/>
                <a:gd name="T7" fmla="*/ 2 h 50"/>
                <a:gd name="T8" fmla="*/ 67 w 82"/>
                <a:gd name="T9" fmla="*/ 2 h 50"/>
                <a:gd name="T10" fmla="*/ 62 w 82"/>
                <a:gd name="T11" fmla="*/ 0 h 50"/>
                <a:gd name="T12" fmla="*/ 58 w 82"/>
                <a:gd name="T13" fmla="*/ 0 h 50"/>
                <a:gd name="T14" fmla="*/ 57 w 82"/>
                <a:gd name="T15" fmla="*/ 0 h 50"/>
                <a:gd name="T16" fmla="*/ 0 w 82"/>
                <a:gd name="T17" fmla="*/ 0 h 50"/>
                <a:gd name="T18" fmla="*/ 14 w 82"/>
                <a:gd name="T19" fmla="*/ 2 h 50"/>
                <a:gd name="T20" fmla="*/ 14 w 82"/>
                <a:gd name="T21" fmla="*/ 2 h 50"/>
                <a:gd name="T22" fmla="*/ 33 w 82"/>
                <a:gd name="T23" fmla="*/ 50 h 50"/>
                <a:gd name="T24" fmla="*/ 80 w 82"/>
                <a:gd name="T25" fmla="*/ 35 h 50"/>
                <a:gd name="T26" fmla="*/ 82 w 82"/>
                <a:gd name="T27" fmla="*/ 25 h 50"/>
                <a:gd name="T28" fmla="*/ 82 w 82"/>
                <a:gd name="T2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2" h="50">
                  <a:moveTo>
                    <a:pt x="82" y="25"/>
                  </a:moveTo>
                  <a:cubicBezTo>
                    <a:pt x="82" y="25"/>
                    <a:pt x="82" y="25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1" y="14"/>
                    <a:pt x="76" y="6"/>
                    <a:pt x="67" y="2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65" y="2"/>
                    <a:pt x="63" y="1"/>
                    <a:pt x="62" y="0"/>
                  </a:cubicBezTo>
                  <a:cubicBezTo>
                    <a:pt x="61" y="0"/>
                    <a:pt x="59" y="0"/>
                    <a:pt x="58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10" y="1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32" y="10"/>
                    <a:pt x="41" y="32"/>
                    <a:pt x="33" y="50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81" y="32"/>
                    <a:pt x="82" y="28"/>
                    <a:pt x="82" y="25"/>
                  </a:cubicBezTo>
                  <a:cubicBezTo>
                    <a:pt x="82" y="25"/>
                    <a:pt x="82" y="25"/>
                    <a:pt x="82" y="25"/>
                  </a:cubicBezTo>
                  <a:close/>
                </a:path>
              </a:pathLst>
            </a:custGeom>
            <a:solidFill>
              <a:srgbClr val="AC233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22"/>
            <p:cNvSpPr>
              <a:spLocks/>
            </p:cNvSpPr>
            <p:nvPr/>
          </p:nvSpPr>
          <p:spPr bwMode="auto">
            <a:xfrm>
              <a:off x="3930650" y="3492501"/>
              <a:ext cx="395288" cy="234950"/>
            </a:xfrm>
            <a:custGeom>
              <a:avLst/>
              <a:gdLst>
                <a:gd name="T0" fmla="*/ 0 w 249"/>
                <a:gd name="T1" fmla="*/ 0 h 148"/>
                <a:gd name="T2" fmla="*/ 191 w 249"/>
                <a:gd name="T3" fmla="*/ 0 h 148"/>
                <a:gd name="T4" fmla="*/ 249 w 249"/>
                <a:gd name="T5" fmla="*/ 101 h 148"/>
                <a:gd name="T6" fmla="*/ 85 w 249"/>
                <a:gd name="T7" fmla="*/ 148 h 148"/>
                <a:gd name="T8" fmla="*/ 0 w 249"/>
                <a:gd name="T9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8">
                  <a:moveTo>
                    <a:pt x="0" y="0"/>
                  </a:moveTo>
                  <a:lnTo>
                    <a:pt x="191" y="0"/>
                  </a:lnTo>
                  <a:lnTo>
                    <a:pt x="249" y="101"/>
                  </a:lnTo>
                  <a:lnTo>
                    <a:pt x="85" y="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6E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23"/>
            <p:cNvSpPr>
              <a:spLocks/>
            </p:cNvSpPr>
            <p:nvPr/>
          </p:nvSpPr>
          <p:spPr bwMode="auto">
            <a:xfrm>
              <a:off x="3703638" y="3652838"/>
              <a:ext cx="622300" cy="193675"/>
            </a:xfrm>
            <a:custGeom>
              <a:avLst/>
              <a:gdLst>
                <a:gd name="T0" fmla="*/ 228 w 392"/>
                <a:gd name="T1" fmla="*/ 47 h 122"/>
                <a:gd name="T2" fmla="*/ 392 w 392"/>
                <a:gd name="T3" fmla="*/ 0 h 122"/>
                <a:gd name="T4" fmla="*/ 233 w 392"/>
                <a:gd name="T5" fmla="*/ 53 h 122"/>
                <a:gd name="T6" fmla="*/ 0 w 392"/>
                <a:gd name="T7" fmla="*/ 122 h 122"/>
                <a:gd name="T8" fmla="*/ 228 w 392"/>
                <a:gd name="T9" fmla="*/ 4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2" h="122">
                  <a:moveTo>
                    <a:pt x="228" y="47"/>
                  </a:moveTo>
                  <a:lnTo>
                    <a:pt x="392" y="0"/>
                  </a:lnTo>
                  <a:lnTo>
                    <a:pt x="233" y="53"/>
                  </a:lnTo>
                  <a:lnTo>
                    <a:pt x="0" y="122"/>
                  </a:lnTo>
                  <a:lnTo>
                    <a:pt x="228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24"/>
            <p:cNvSpPr>
              <a:spLocks/>
            </p:cNvSpPr>
            <p:nvPr/>
          </p:nvSpPr>
          <p:spPr bwMode="auto">
            <a:xfrm>
              <a:off x="3686175" y="3686176"/>
              <a:ext cx="657225" cy="209550"/>
            </a:xfrm>
            <a:custGeom>
              <a:avLst/>
              <a:gdLst>
                <a:gd name="T0" fmla="*/ 0 w 414"/>
                <a:gd name="T1" fmla="*/ 132 h 132"/>
                <a:gd name="T2" fmla="*/ 239 w 414"/>
                <a:gd name="T3" fmla="*/ 53 h 132"/>
                <a:gd name="T4" fmla="*/ 414 w 414"/>
                <a:gd name="T5" fmla="*/ 0 h 132"/>
                <a:gd name="T6" fmla="*/ 255 w 414"/>
                <a:gd name="T7" fmla="*/ 48 h 132"/>
                <a:gd name="T8" fmla="*/ 0 w 414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132">
                  <a:moveTo>
                    <a:pt x="0" y="132"/>
                  </a:moveTo>
                  <a:lnTo>
                    <a:pt x="239" y="53"/>
                  </a:lnTo>
                  <a:lnTo>
                    <a:pt x="414" y="0"/>
                  </a:lnTo>
                  <a:lnTo>
                    <a:pt x="255" y="48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3660775" y="3770313"/>
              <a:ext cx="404813" cy="134938"/>
            </a:xfrm>
            <a:custGeom>
              <a:avLst/>
              <a:gdLst>
                <a:gd name="T0" fmla="*/ 0 w 255"/>
                <a:gd name="T1" fmla="*/ 85 h 85"/>
                <a:gd name="T2" fmla="*/ 244 w 255"/>
                <a:gd name="T3" fmla="*/ 5 h 85"/>
                <a:gd name="T4" fmla="*/ 255 w 255"/>
                <a:gd name="T5" fmla="*/ 0 h 85"/>
                <a:gd name="T6" fmla="*/ 16 w 255"/>
                <a:gd name="T7" fmla="*/ 79 h 85"/>
                <a:gd name="T8" fmla="*/ 0 w 255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85">
                  <a:moveTo>
                    <a:pt x="0" y="85"/>
                  </a:moveTo>
                  <a:lnTo>
                    <a:pt x="244" y="5"/>
                  </a:lnTo>
                  <a:lnTo>
                    <a:pt x="255" y="0"/>
                  </a:lnTo>
                  <a:lnTo>
                    <a:pt x="16" y="79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26"/>
            <p:cNvSpPr>
              <a:spLocks/>
            </p:cNvSpPr>
            <p:nvPr/>
          </p:nvSpPr>
          <p:spPr bwMode="auto">
            <a:xfrm>
              <a:off x="3635375" y="3778251"/>
              <a:ext cx="412750" cy="134938"/>
            </a:xfrm>
            <a:custGeom>
              <a:avLst/>
              <a:gdLst>
                <a:gd name="T0" fmla="*/ 0 w 260"/>
                <a:gd name="T1" fmla="*/ 85 h 85"/>
                <a:gd name="T2" fmla="*/ 250 w 260"/>
                <a:gd name="T3" fmla="*/ 5 h 85"/>
                <a:gd name="T4" fmla="*/ 260 w 260"/>
                <a:gd name="T5" fmla="*/ 0 h 85"/>
                <a:gd name="T6" fmla="*/ 16 w 260"/>
                <a:gd name="T7" fmla="*/ 80 h 85"/>
                <a:gd name="T8" fmla="*/ 0 w 260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85">
                  <a:moveTo>
                    <a:pt x="0" y="85"/>
                  </a:moveTo>
                  <a:lnTo>
                    <a:pt x="250" y="5"/>
                  </a:lnTo>
                  <a:lnTo>
                    <a:pt x="260" y="0"/>
                  </a:lnTo>
                  <a:lnTo>
                    <a:pt x="16" y="8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Freeform 27"/>
            <p:cNvSpPr>
              <a:spLocks/>
            </p:cNvSpPr>
            <p:nvPr/>
          </p:nvSpPr>
          <p:spPr bwMode="auto">
            <a:xfrm>
              <a:off x="5705475" y="1539876"/>
              <a:ext cx="639763" cy="874713"/>
            </a:xfrm>
            <a:custGeom>
              <a:avLst/>
              <a:gdLst>
                <a:gd name="T0" fmla="*/ 127 w 403"/>
                <a:gd name="T1" fmla="*/ 381 h 551"/>
                <a:gd name="T2" fmla="*/ 0 w 403"/>
                <a:gd name="T3" fmla="*/ 551 h 551"/>
                <a:gd name="T4" fmla="*/ 223 w 403"/>
                <a:gd name="T5" fmla="*/ 249 h 551"/>
                <a:gd name="T6" fmla="*/ 403 w 403"/>
                <a:gd name="T7" fmla="*/ 0 h 551"/>
                <a:gd name="T8" fmla="*/ 127 w 403"/>
                <a:gd name="T9" fmla="*/ 381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551">
                  <a:moveTo>
                    <a:pt x="127" y="381"/>
                  </a:moveTo>
                  <a:lnTo>
                    <a:pt x="0" y="551"/>
                  </a:lnTo>
                  <a:lnTo>
                    <a:pt x="223" y="249"/>
                  </a:lnTo>
                  <a:lnTo>
                    <a:pt x="403" y="0"/>
                  </a:lnTo>
                  <a:lnTo>
                    <a:pt x="127" y="381"/>
                  </a:lnTo>
                  <a:close/>
                </a:path>
              </a:pathLst>
            </a:custGeom>
            <a:solidFill>
              <a:srgbClr val="A2350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28"/>
            <p:cNvSpPr>
              <a:spLocks/>
            </p:cNvSpPr>
            <p:nvPr/>
          </p:nvSpPr>
          <p:spPr bwMode="auto">
            <a:xfrm>
              <a:off x="5705475" y="1935163"/>
              <a:ext cx="682625" cy="917575"/>
            </a:xfrm>
            <a:custGeom>
              <a:avLst/>
              <a:gdLst>
                <a:gd name="T0" fmla="*/ 75 w 81"/>
                <a:gd name="T1" fmla="*/ 26 h 109"/>
                <a:gd name="T2" fmla="*/ 42 w 81"/>
                <a:gd name="T3" fmla="*/ 0 h 109"/>
                <a:gd name="T4" fmla="*/ 0 w 81"/>
                <a:gd name="T5" fmla="*/ 57 h 109"/>
                <a:gd name="T6" fmla="*/ 13 w 81"/>
                <a:gd name="T7" fmla="*/ 109 h 109"/>
                <a:gd name="T8" fmla="*/ 60 w 81"/>
                <a:gd name="T9" fmla="*/ 75 h 109"/>
                <a:gd name="T10" fmla="*/ 75 w 81"/>
                <a:gd name="T11" fmla="*/ 26 h 109"/>
                <a:gd name="T12" fmla="*/ 75 w 81"/>
                <a:gd name="T13" fmla="*/ 2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09">
                  <a:moveTo>
                    <a:pt x="75" y="26"/>
                  </a:moveTo>
                  <a:cubicBezTo>
                    <a:pt x="69" y="13"/>
                    <a:pt x="57" y="2"/>
                    <a:pt x="42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25" y="61"/>
                    <a:pt x="33" y="94"/>
                    <a:pt x="13" y="109"/>
                  </a:cubicBezTo>
                  <a:cubicBezTo>
                    <a:pt x="60" y="75"/>
                    <a:pt x="60" y="75"/>
                    <a:pt x="60" y="75"/>
                  </a:cubicBezTo>
                  <a:cubicBezTo>
                    <a:pt x="75" y="64"/>
                    <a:pt x="81" y="44"/>
                    <a:pt x="75" y="26"/>
                  </a:cubicBezTo>
                  <a:cubicBezTo>
                    <a:pt x="73" y="22"/>
                    <a:pt x="76" y="31"/>
                    <a:pt x="75" y="26"/>
                  </a:cubicBezTo>
                  <a:close/>
                </a:path>
              </a:pathLst>
            </a:custGeom>
            <a:solidFill>
              <a:srgbClr val="666A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Freeform 29"/>
            <p:cNvSpPr>
              <a:spLocks/>
            </p:cNvSpPr>
            <p:nvPr/>
          </p:nvSpPr>
          <p:spPr bwMode="auto">
            <a:xfrm>
              <a:off x="5646738" y="1497013"/>
              <a:ext cx="673100" cy="950913"/>
            </a:xfrm>
            <a:custGeom>
              <a:avLst/>
              <a:gdLst>
                <a:gd name="T0" fmla="*/ 228 w 424"/>
                <a:gd name="T1" fmla="*/ 276 h 599"/>
                <a:gd name="T2" fmla="*/ 217 w 424"/>
                <a:gd name="T3" fmla="*/ 292 h 599"/>
                <a:gd name="T4" fmla="*/ 207 w 424"/>
                <a:gd name="T5" fmla="*/ 308 h 599"/>
                <a:gd name="T6" fmla="*/ 0 w 424"/>
                <a:gd name="T7" fmla="*/ 599 h 599"/>
                <a:gd name="T8" fmla="*/ 5 w 424"/>
                <a:gd name="T9" fmla="*/ 589 h 599"/>
                <a:gd name="T10" fmla="*/ 16 w 424"/>
                <a:gd name="T11" fmla="*/ 578 h 599"/>
                <a:gd name="T12" fmla="*/ 154 w 424"/>
                <a:gd name="T13" fmla="*/ 387 h 599"/>
                <a:gd name="T14" fmla="*/ 424 w 424"/>
                <a:gd name="T15" fmla="*/ 0 h 599"/>
                <a:gd name="T16" fmla="*/ 228 w 424"/>
                <a:gd name="T17" fmla="*/ 276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4" h="599">
                  <a:moveTo>
                    <a:pt x="228" y="276"/>
                  </a:moveTo>
                  <a:lnTo>
                    <a:pt x="217" y="292"/>
                  </a:lnTo>
                  <a:lnTo>
                    <a:pt x="207" y="308"/>
                  </a:lnTo>
                  <a:lnTo>
                    <a:pt x="0" y="599"/>
                  </a:lnTo>
                  <a:lnTo>
                    <a:pt x="5" y="589"/>
                  </a:lnTo>
                  <a:lnTo>
                    <a:pt x="16" y="578"/>
                  </a:lnTo>
                  <a:lnTo>
                    <a:pt x="154" y="387"/>
                  </a:lnTo>
                  <a:lnTo>
                    <a:pt x="424" y="0"/>
                  </a:lnTo>
                  <a:lnTo>
                    <a:pt x="228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Freeform 30"/>
            <p:cNvSpPr>
              <a:spLocks/>
            </p:cNvSpPr>
            <p:nvPr/>
          </p:nvSpPr>
          <p:spPr bwMode="auto">
            <a:xfrm>
              <a:off x="5470525" y="2338388"/>
              <a:ext cx="723900" cy="573088"/>
            </a:xfrm>
            <a:custGeom>
              <a:avLst/>
              <a:gdLst>
                <a:gd name="T0" fmla="*/ 81 w 86"/>
                <a:gd name="T1" fmla="*/ 25 h 68"/>
                <a:gd name="T2" fmla="*/ 29 w 86"/>
                <a:gd name="T3" fmla="*/ 0 h 68"/>
                <a:gd name="T4" fmla="*/ 0 w 86"/>
                <a:gd name="T5" fmla="*/ 42 h 68"/>
                <a:gd name="T6" fmla="*/ 37 w 86"/>
                <a:gd name="T7" fmla="*/ 59 h 68"/>
                <a:gd name="T8" fmla="*/ 61 w 86"/>
                <a:gd name="T9" fmla="*/ 41 h 68"/>
                <a:gd name="T10" fmla="*/ 86 w 86"/>
                <a:gd name="T11" fmla="*/ 22 h 68"/>
                <a:gd name="T12" fmla="*/ 81 w 86"/>
                <a:gd name="T13" fmla="*/ 25 h 68"/>
                <a:gd name="T14" fmla="*/ 81 w 86"/>
                <a:gd name="T15" fmla="*/ 25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68">
                  <a:moveTo>
                    <a:pt x="81" y="25"/>
                  </a:moveTo>
                  <a:cubicBezTo>
                    <a:pt x="60" y="36"/>
                    <a:pt x="33" y="23"/>
                    <a:pt x="29" y="0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3" y="59"/>
                    <a:pt x="23" y="68"/>
                    <a:pt x="37" y="59"/>
                  </a:cubicBezTo>
                  <a:cubicBezTo>
                    <a:pt x="45" y="54"/>
                    <a:pt x="53" y="47"/>
                    <a:pt x="61" y="41"/>
                  </a:cubicBezTo>
                  <a:cubicBezTo>
                    <a:pt x="69" y="34"/>
                    <a:pt x="78" y="28"/>
                    <a:pt x="86" y="22"/>
                  </a:cubicBezTo>
                  <a:cubicBezTo>
                    <a:pt x="84" y="23"/>
                    <a:pt x="83" y="24"/>
                    <a:pt x="81" y="25"/>
                  </a:cubicBezTo>
                  <a:cubicBezTo>
                    <a:pt x="79" y="26"/>
                    <a:pt x="83" y="24"/>
                    <a:pt x="81" y="25"/>
                  </a:cubicBezTo>
                  <a:close/>
                </a:path>
              </a:pathLst>
            </a:custGeom>
            <a:solidFill>
              <a:srgbClr val="666A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Freeform 31"/>
            <p:cNvSpPr>
              <a:spLocks/>
            </p:cNvSpPr>
            <p:nvPr/>
          </p:nvSpPr>
          <p:spPr bwMode="auto">
            <a:xfrm>
              <a:off x="5284788" y="2338388"/>
              <a:ext cx="430213" cy="614363"/>
            </a:xfrm>
            <a:custGeom>
              <a:avLst/>
              <a:gdLst>
                <a:gd name="T0" fmla="*/ 260 w 271"/>
                <a:gd name="T1" fmla="*/ 11 h 387"/>
                <a:gd name="T2" fmla="*/ 249 w 271"/>
                <a:gd name="T3" fmla="*/ 27 h 387"/>
                <a:gd name="T4" fmla="*/ 101 w 271"/>
                <a:gd name="T5" fmla="*/ 234 h 387"/>
                <a:gd name="T6" fmla="*/ 0 w 271"/>
                <a:gd name="T7" fmla="*/ 387 h 387"/>
                <a:gd name="T8" fmla="*/ 101 w 271"/>
                <a:gd name="T9" fmla="*/ 244 h 387"/>
                <a:gd name="T10" fmla="*/ 106 w 271"/>
                <a:gd name="T11" fmla="*/ 234 h 387"/>
                <a:gd name="T12" fmla="*/ 117 w 271"/>
                <a:gd name="T13" fmla="*/ 223 h 387"/>
                <a:gd name="T14" fmla="*/ 271 w 271"/>
                <a:gd name="T15" fmla="*/ 0 h 387"/>
                <a:gd name="T16" fmla="*/ 260 w 271"/>
                <a:gd name="T17" fmla="*/ 11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1" h="387">
                  <a:moveTo>
                    <a:pt x="260" y="11"/>
                  </a:moveTo>
                  <a:lnTo>
                    <a:pt x="249" y="27"/>
                  </a:lnTo>
                  <a:lnTo>
                    <a:pt x="101" y="234"/>
                  </a:lnTo>
                  <a:lnTo>
                    <a:pt x="0" y="387"/>
                  </a:lnTo>
                  <a:lnTo>
                    <a:pt x="101" y="244"/>
                  </a:lnTo>
                  <a:lnTo>
                    <a:pt x="106" y="234"/>
                  </a:lnTo>
                  <a:lnTo>
                    <a:pt x="117" y="223"/>
                  </a:lnTo>
                  <a:lnTo>
                    <a:pt x="271" y="0"/>
                  </a:lnTo>
                  <a:lnTo>
                    <a:pt x="26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Freeform 32"/>
            <p:cNvSpPr>
              <a:spLocks/>
            </p:cNvSpPr>
            <p:nvPr/>
          </p:nvSpPr>
          <p:spPr bwMode="auto">
            <a:xfrm>
              <a:off x="5251450" y="2641601"/>
              <a:ext cx="193675" cy="311150"/>
            </a:xfrm>
            <a:custGeom>
              <a:avLst/>
              <a:gdLst>
                <a:gd name="T0" fmla="*/ 122 w 122"/>
                <a:gd name="T1" fmla="*/ 43 h 196"/>
                <a:gd name="T2" fmla="*/ 21 w 122"/>
                <a:gd name="T3" fmla="*/ 196 h 196"/>
                <a:gd name="T4" fmla="*/ 0 w 122"/>
                <a:gd name="T5" fmla="*/ 165 h 196"/>
                <a:gd name="T6" fmla="*/ 95 w 122"/>
                <a:gd name="T7" fmla="*/ 0 h 196"/>
                <a:gd name="T8" fmla="*/ 122 w 122"/>
                <a:gd name="T9" fmla="*/ 4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96">
                  <a:moveTo>
                    <a:pt x="122" y="43"/>
                  </a:moveTo>
                  <a:lnTo>
                    <a:pt x="21" y="196"/>
                  </a:lnTo>
                  <a:lnTo>
                    <a:pt x="0" y="165"/>
                  </a:lnTo>
                  <a:lnTo>
                    <a:pt x="95" y="0"/>
                  </a:lnTo>
                  <a:lnTo>
                    <a:pt x="122" y="43"/>
                  </a:lnTo>
                  <a:close/>
                </a:path>
              </a:pathLst>
            </a:custGeom>
            <a:solidFill>
              <a:srgbClr val="E4702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Freeform 33"/>
            <p:cNvSpPr>
              <a:spLocks/>
            </p:cNvSpPr>
            <p:nvPr/>
          </p:nvSpPr>
          <p:spPr bwMode="auto">
            <a:xfrm>
              <a:off x="4427538" y="2641601"/>
              <a:ext cx="974725" cy="261938"/>
            </a:xfrm>
            <a:custGeom>
              <a:avLst/>
              <a:gdLst>
                <a:gd name="T0" fmla="*/ 614 w 614"/>
                <a:gd name="T1" fmla="*/ 0 h 165"/>
                <a:gd name="T2" fmla="*/ 519 w 614"/>
                <a:gd name="T3" fmla="*/ 165 h 165"/>
                <a:gd name="T4" fmla="*/ 95 w 614"/>
                <a:gd name="T5" fmla="*/ 165 h 165"/>
                <a:gd name="T6" fmla="*/ 0 w 614"/>
                <a:gd name="T7" fmla="*/ 0 h 165"/>
                <a:gd name="T8" fmla="*/ 614 w 614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4" h="165">
                  <a:moveTo>
                    <a:pt x="614" y="0"/>
                  </a:moveTo>
                  <a:lnTo>
                    <a:pt x="519" y="165"/>
                  </a:lnTo>
                  <a:lnTo>
                    <a:pt x="95" y="165"/>
                  </a:lnTo>
                  <a:lnTo>
                    <a:pt x="0" y="0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A2350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34"/>
            <p:cNvSpPr>
              <a:spLocks/>
            </p:cNvSpPr>
            <p:nvPr/>
          </p:nvSpPr>
          <p:spPr bwMode="auto">
            <a:xfrm>
              <a:off x="4384675" y="2641601"/>
              <a:ext cx="193675" cy="311150"/>
            </a:xfrm>
            <a:custGeom>
              <a:avLst/>
              <a:gdLst>
                <a:gd name="T0" fmla="*/ 27 w 122"/>
                <a:gd name="T1" fmla="*/ 0 h 196"/>
                <a:gd name="T2" fmla="*/ 122 w 122"/>
                <a:gd name="T3" fmla="*/ 165 h 196"/>
                <a:gd name="T4" fmla="*/ 101 w 122"/>
                <a:gd name="T5" fmla="*/ 196 h 196"/>
                <a:gd name="T6" fmla="*/ 0 w 122"/>
                <a:gd name="T7" fmla="*/ 43 h 196"/>
                <a:gd name="T8" fmla="*/ 27 w 122"/>
                <a:gd name="T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2" h="196">
                  <a:moveTo>
                    <a:pt x="27" y="0"/>
                  </a:moveTo>
                  <a:lnTo>
                    <a:pt x="122" y="165"/>
                  </a:lnTo>
                  <a:lnTo>
                    <a:pt x="101" y="196"/>
                  </a:lnTo>
                  <a:lnTo>
                    <a:pt x="0" y="4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4702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Freeform 35"/>
            <p:cNvSpPr>
              <a:spLocks/>
            </p:cNvSpPr>
            <p:nvPr/>
          </p:nvSpPr>
          <p:spPr bwMode="auto">
            <a:xfrm>
              <a:off x="4006850" y="1876426"/>
              <a:ext cx="538163" cy="782638"/>
            </a:xfrm>
            <a:custGeom>
              <a:avLst/>
              <a:gdLst>
                <a:gd name="T0" fmla="*/ 64 w 64"/>
                <a:gd name="T1" fmla="*/ 67 h 93"/>
                <a:gd name="T2" fmla="*/ 64 w 64"/>
                <a:gd name="T3" fmla="*/ 67 h 93"/>
                <a:gd name="T4" fmla="*/ 64 w 64"/>
                <a:gd name="T5" fmla="*/ 67 h 93"/>
                <a:gd name="T6" fmla="*/ 64 w 64"/>
                <a:gd name="T7" fmla="*/ 67 h 93"/>
                <a:gd name="T8" fmla="*/ 58 w 64"/>
                <a:gd name="T9" fmla="*/ 43 h 93"/>
                <a:gd name="T10" fmla="*/ 43 w 64"/>
                <a:gd name="T11" fmla="*/ 0 h 93"/>
                <a:gd name="T12" fmla="*/ 8 w 64"/>
                <a:gd name="T13" fmla="*/ 47 h 93"/>
                <a:gd name="T14" fmla="*/ 6 w 64"/>
                <a:gd name="T15" fmla="*/ 47 h 93"/>
                <a:gd name="T16" fmla="*/ 4 w 64"/>
                <a:gd name="T17" fmla="*/ 47 h 93"/>
                <a:gd name="T18" fmla="*/ 2 w 64"/>
                <a:gd name="T19" fmla="*/ 47 h 93"/>
                <a:gd name="T20" fmla="*/ 0 w 64"/>
                <a:gd name="T21" fmla="*/ 46 h 93"/>
                <a:gd name="T22" fmla="*/ 33 w 64"/>
                <a:gd name="T23" fmla="*/ 91 h 93"/>
                <a:gd name="T24" fmla="*/ 35 w 64"/>
                <a:gd name="T25" fmla="*/ 92 h 93"/>
                <a:gd name="T26" fmla="*/ 36 w 64"/>
                <a:gd name="T27" fmla="*/ 92 h 93"/>
                <a:gd name="T28" fmla="*/ 37 w 64"/>
                <a:gd name="T29" fmla="*/ 92 h 93"/>
                <a:gd name="T30" fmla="*/ 39 w 64"/>
                <a:gd name="T31" fmla="*/ 92 h 93"/>
                <a:gd name="T32" fmla="*/ 64 w 64"/>
                <a:gd name="T33" fmla="*/ 67 h 93"/>
                <a:gd name="T34" fmla="*/ 64 w 64"/>
                <a:gd name="T35" fmla="*/ 6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93">
                  <a:moveTo>
                    <a:pt x="64" y="67"/>
                  </a:moveTo>
                  <a:cubicBezTo>
                    <a:pt x="64" y="67"/>
                    <a:pt x="64" y="67"/>
                    <a:pt x="64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67"/>
                    <a:pt x="64" y="67"/>
                    <a:pt x="64" y="67"/>
                  </a:cubicBezTo>
                  <a:cubicBezTo>
                    <a:pt x="64" y="58"/>
                    <a:pt x="60" y="50"/>
                    <a:pt x="58" y="43"/>
                  </a:cubicBezTo>
                  <a:cubicBezTo>
                    <a:pt x="53" y="28"/>
                    <a:pt x="48" y="14"/>
                    <a:pt x="43" y="0"/>
                  </a:cubicBezTo>
                  <a:cubicBezTo>
                    <a:pt x="51" y="23"/>
                    <a:pt x="33" y="49"/>
                    <a:pt x="8" y="47"/>
                  </a:cubicBezTo>
                  <a:cubicBezTo>
                    <a:pt x="7" y="47"/>
                    <a:pt x="6" y="47"/>
                    <a:pt x="6" y="47"/>
                  </a:cubicBezTo>
                  <a:cubicBezTo>
                    <a:pt x="5" y="47"/>
                    <a:pt x="5" y="47"/>
                    <a:pt x="4" y="47"/>
                  </a:cubicBezTo>
                  <a:cubicBezTo>
                    <a:pt x="3" y="47"/>
                    <a:pt x="3" y="47"/>
                    <a:pt x="2" y="47"/>
                  </a:cubicBezTo>
                  <a:cubicBezTo>
                    <a:pt x="2" y="47"/>
                    <a:pt x="1" y="47"/>
                    <a:pt x="0" y="46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4" y="91"/>
                    <a:pt x="34" y="91"/>
                    <a:pt x="35" y="92"/>
                  </a:cubicBezTo>
                  <a:cubicBezTo>
                    <a:pt x="35" y="92"/>
                    <a:pt x="36" y="92"/>
                    <a:pt x="36" y="92"/>
                  </a:cubicBezTo>
                  <a:cubicBezTo>
                    <a:pt x="36" y="92"/>
                    <a:pt x="37" y="92"/>
                    <a:pt x="37" y="92"/>
                  </a:cubicBezTo>
                  <a:cubicBezTo>
                    <a:pt x="38" y="92"/>
                    <a:pt x="38" y="92"/>
                    <a:pt x="39" y="92"/>
                  </a:cubicBezTo>
                  <a:cubicBezTo>
                    <a:pt x="53" y="93"/>
                    <a:pt x="64" y="81"/>
                    <a:pt x="64" y="67"/>
                  </a:cubicBezTo>
                  <a:cubicBezTo>
                    <a:pt x="64" y="67"/>
                    <a:pt x="64" y="67"/>
                    <a:pt x="64" y="67"/>
                  </a:cubicBezTo>
                  <a:close/>
                </a:path>
              </a:pathLst>
            </a:custGeom>
            <a:solidFill>
              <a:srgbClr val="38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36"/>
            <p:cNvSpPr>
              <a:spLocks/>
            </p:cNvSpPr>
            <p:nvPr/>
          </p:nvSpPr>
          <p:spPr bwMode="auto">
            <a:xfrm>
              <a:off x="4106863" y="2322513"/>
              <a:ext cx="438150" cy="630238"/>
            </a:xfrm>
            <a:custGeom>
              <a:avLst/>
              <a:gdLst>
                <a:gd name="T0" fmla="*/ 175 w 276"/>
                <a:gd name="T1" fmla="*/ 244 h 397"/>
                <a:gd name="T2" fmla="*/ 0 w 276"/>
                <a:gd name="T3" fmla="*/ 0 h 397"/>
                <a:gd name="T4" fmla="*/ 154 w 276"/>
                <a:gd name="T5" fmla="*/ 228 h 397"/>
                <a:gd name="T6" fmla="*/ 276 w 276"/>
                <a:gd name="T7" fmla="*/ 397 h 397"/>
                <a:gd name="T8" fmla="*/ 175 w 276"/>
                <a:gd name="T9" fmla="*/ 244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397">
                  <a:moveTo>
                    <a:pt x="175" y="244"/>
                  </a:moveTo>
                  <a:lnTo>
                    <a:pt x="0" y="0"/>
                  </a:lnTo>
                  <a:lnTo>
                    <a:pt x="154" y="228"/>
                  </a:lnTo>
                  <a:lnTo>
                    <a:pt x="276" y="397"/>
                  </a:lnTo>
                  <a:lnTo>
                    <a:pt x="175" y="2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Freeform 37"/>
            <p:cNvSpPr>
              <a:spLocks/>
            </p:cNvSpPr>
            <p:nvPr/>
          </p:nvSpPr>
          <p:spPr bwMode="auto">
            <a:xfrm>
              <a:off x="5251450" y="3686176"/>
              <a:ext cx="487363" cy="665163"/>
            </a:xfrm>
            <a:custGeom>
              <a:avLst/>
              <a:gdLst>
                <a:gd name="T0" fmla="*/ 95 w 307"/>
                <a:gd name="T1" fmla="*/ 419 h 419"/>
                <a:gd name="T2" fmla="*/ 0 w 307"/>
                <a:gd name="T3" fmla="*/ 249 h 419"/>
                <a:gd name="T4" fmla="*/ 148 w 307"/>
                <a:gd name="T5" fmla="*/ 0 h 419"/>
                <a:gd name="T6" fmla="*/ 307 w 307"/>
                <a:gd name="T7" fmla="*/ 48 h 419"/>
                <a:gd name="T8" fmla="*/ 95 w 307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419">
                  <a:moveTo>
                    <a:pt x="95" y="419"/>
                  </a:moveTo>
                  <a:lnTo>
                    <a:pt x="0" y="249"/>
                  </a:lnTo>
                  <a:lnTo>
                    <a:pt x="148" y="0"/>
                  </a:lnTo>
                  <a:lnTo>
                    <a:pt x="307" y="48"/>
                  </a:lnTo>
                  <a:lnTo>
                    <a:pt x="95" y="419"/>
                  </a:lnTo>
                  <a:close/>
                </a:path>
              </a:pathLst>
            </a:custGeom>
            <a:solidFill>
              <a:srgbClr val="7C7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38"/>
            <p:cNvSpPr>
              <a:spLocks/>
            </p:cNvSpPr>
            <p:nvPr/>
          </p:nvSpPr>
          <p:spPr bwMode="auto">
            <a:xfrm>
              <a:off x="4932363" y="4081463"/>
              <a:ext cx="469900" cy="269875"/>
            </a:xfrm>
            <a:custGeom>
              <a:avLst/>
              <a:gdLst>
                <a:gd name="T0" fmla="*/ 5 w 296"/>
                <a:gd name="T1" fmla="*/ 170 h 170"/>
                <a:gd name="T2" fmla="*/ 0 w 296"/>
                <a:gd name="T3" fmla="*/ 0 h 170"/>
                <a:gd name="T4" fmla="*/ 201 w 296"/>
                <a:gd name="T5" fmla="*/ 0 h 170"/>
                <a:gd name="T6" fmla="*/ 296 w 296"/>
                <a:gd name="T7" fmla="*/ 170 h 170"/>
                <a:gd name="T8" fmla="*/ 5 w 296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" h="170">
                  <a:moveTo>
                    <a:pt x="5" y="170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96" y="170"/>
                  </a:lnTo>
                  <a:lnTo>
                    <a:pt x="5" y="170"/>
                  </a:lnTo>
                  <a:close/>
                </a:path>
              </a:pathLst>
            </a:custGeom>
            <a:solidFill>
              <a:srgbClr val="8F8D8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9" name="Freeform 39"/>
            <p:cNvSpPr>
              <a:spLocks/>
            </p:cNvSpPr>
            <p:nvPr/>
          </p:nvSpPr>
          <p:spPr bwMode="auto">
            <a:xfrm>
              <a:off x="6100763" y="3846513"/>
              <a:ext cx="555625" cy="168275"/>
            </a:xfrm>
            <a:custGeom>
              <a:avLst/>
              <a:gdLst>
                <a:gd name="T0" fmla="*/ 350 w 350"/>
                <a:gd name="T1" fmla="*/ 106 h 106"/>
                <a:gd name="T2" fmla="*/ 11 w 350"/>
                <a:gd name="T3" fmla="*/ 5 h 106"/>
                <a:gd name="T4" fmla="*/ 0 w 350"/>
                <a:gd name="T5" fmla="*/ 0 h 106"/>
                <a:gd name="T6" fmla="*/ 329 w 350"/>
                <a:gd name="T7" fmla="*/ 100 h 106"/>
                <a:gd name="T8" fmla="*/ 350 w 35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106">
                  <a:moveTo>
                    <a:pt x="350" y="106"/>
                  </a:moveTo>
                  <a:lnTo>
                    <a:pt x="11" y="5"/>
                  </a:lnTo>
                  <a:lnTo>
                    <a:pt x="0" y="0"/>
                  </a:lnTo>
                  <a:lnTo>
                    <a:pt x="329" y="100"/>
                  </a:lnTo>
                  <a:lnTo>
                    <a:pt x="350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Freeform 40"/>
            <p:cNvSpPr>
              <a:spLocks/>
            </p:cNvSpPr>
            <p:nvPr/>
          </p:nvSpPr>
          <p:spPr bwMode="auto">
            <a:xfrm>
              <a:off x="6075363" y="3846513"/>
              <a:ext cx="547688" cy="158750"/>
            </a:xfrm>
            <a:custGeom>
              <a:avLst/>
              <a:gdLst>
                <a:gd name="T0" fmla="*/ 345 w 345"/>
                <a:gd name="T1" fmla="*/ 100 h 100"/>
                <a:gd name="T2" fmla="*/ 16 w 345"/>
                <a:gd name="T3" fmla="*/ 0 h 100"/>
                <a:gd name="T4" fmla="*/ 0 w 345"/>
                <a:gd name="T5" fmla="*/ 0 h 100"/>
                <a:gd name="T6" fmla="*/ 329 w 345"/>
                <a:gd name="T7" fmla="*/ 95 h 100"/>
                <a:gd name="T8" fmla="*/ 345 w 345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00">
                  <a:moveTo>
                    <a:pt x="345" y="10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329" y="95"/>
                  </a:lnTo>
                  <a:lnTo>
                    <a:pt x="345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Freeform 41"/>
            <p:cNvSpPr>
              <a:spLocks/>
            </p:cNvSpPr>
            <p:nvPr/>
          </p:nvSpPr>
          <p:spPr bwMode="auto">
            <a:xfrm>
              <a:off x="6135688" y="3887788"/>
              <a:ext cx="933450" cy="311150"/>
            </a:xfrm>
            <a:custGeom>
              <a:avLst/>
              <a:gdLst>
                <a:gd name="T0" fmla="*/ 169 w 588"/>
                <a:gd name="T1" fmla="*/ 58 h 196"/>
                <a:gd name="T2" fmla="*/ 0 w 588"/>
                <a:gd name="T3" fmla="*/ 0 h 196"/>
                <a:gd name="T4" fmla="*/ 339 w 588"/>
                <a:gd name="T5" fmla="*/ 111 h 196"/>
                <a:gd name="T6" fmla="*/ 588 w 588"/>
                <a:gd name="T7" fmla="*/ 196 h 196"/>
                <a:gd name="T8" fmla="*/ 169 w 588"/>
                <a:gd name="T9" fmla="*/ 5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8" h="196">
                  <a:moveTo>
                    <a:pt x="169" y="58"/>
                  </a:moveTo>
                  <a:lnTo>
                    <a:pt x="0" y="0"/>
                  </a:lnTo>
                  <a:lnTo>
                    <a:pt x="339" y="111"/>
                  </a:lnTo>
                  <a:lnTo>
                    <a:pt x="588" y="196"/>
                  </a:lnTo>
                  <a:lnTo>
                    <a:pt x="169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Freeform 42"/>
            <p:cNvSpPr>
              <a:spLocks/>
            </p:cNvSpPr>
            <p:nvPr/>
          </p:nvSpPr>
          <p:spPr bwMode="auto">
            <a:xfrm>
              <a:off x="5756275" y="3887788"/>
              <a:ext cx="925513" cy="606425"/>
            </a:xfrm>
            <a:custGeom>
              <a:avLst/>
              <a:gdLst>
                <a:gd name="T0" fmla="*/ 108 w 110"/>
                <a:gd name="T1" fmla="*/ 44 h 72"/>
                <a:gd name="T2" fmla="*/ 109 w 110"/>
                <a:gd name="T3" fmla="*/ 21 h 72"/>
                <a:gd name="T4" fmla="*/ 45 w 110"/>
                <a:gd name="T5" fmla="*/ 0 h 72"/>
                <a:gd name="T6" fmla="*/ 0 w 110"/>
                <a:gd name="T7" fmla="*/ 30 h 72"/>
                <a:gd name="T8" fmla="*/ 44 w 110"/>
                <a:gd name="T9" fmla="*/ 64 h 72"/>
                <a:gd name="T10" fmla="*/ 67 w 110"/>
                <a:gd name="T11" fmla="*/ 72 h 72"/>
                <a:gd name="T12" fmla="*/ 68 w 110"/>
                <a:gd name="T13" fmla="*/ 72 h 72"/>
                <a:gd name="T14" fmla="*/ 68 w 110"/>
                <a:gd name="T15" fmla="*/ 72 h 72"/>
                <a:gd name="T16" fmla="*/ 108 w 110"/>
                <a:gd name="T17" fmla="*/ 44 h 72"/>
                <a:gd name="T18" fmla="*/ 108 w 110"/>
                <a:gd name="T19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72">
                  <a:moveTo>
                    <a:pt x="108" y="44"/>
                  </a:moveTo>
                  <a:cubicBezTo>
                    <a:pt x="110" y="36"/>
                    <a:pt x="110" y="29"/>
                    <a:pt x="109" y="21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26"/>
                    <a:pt x="20" y="46"/>
                    <a:pt x="0" y="30"/>
                  </a:cubicBezTo>
                  <a:cubicBezTo>
                    <a:pt x="14" y="41"/>
                    <a:pt x="29" y="52"/>
                    <a:pt x="44" y="64"/>
                  </a:cubicBezTo>
                  <a:cubicBezTo>
                    <a:pt x="50" y="69"/>
                    <a:pt x="59" y="72"/>
                    <a:pt x="67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68" y="72"/>
                    <a:pt x="68" y="72"/>
                    <a:pt x="68" y="72"/>
                  </a:cubicBezTo>
                  <a:cubicBezTo>
                    <a:pt x="86" y="72"/>
                    <a:pt x="102" y="61"/>
                    <a:pt x="108" y="44"/>
                  </a:cubicBezTo>
                  <a:cubicBezTo>
                    <a:pt x="108" y="43"/>
                    <a:pt x="108" y="44"/>
                    <a:pt x="108" y="44"/>
                  </a:cubicBezTo>
                  <a:close/>
                </a:path>
              </a:pathLst>
            </a:custGeom>
            <a:solidFill>
              <a:srgbClr val="75746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Freeform 43"/>
            <p:cNvSpPr>
              <a:spLocks/>
            </p:cNvSpPr>
            <p:nvPr/>
          </p:nvSpPr>
          <p:spPr bwMode="auto">
            <a:xfrm>
              <a:off x="5646738" y="3752851"/>
              <a:ext cx="563563" cy="639763"/>
            </a:xfrm>
            <a:custGeom>
              <a:avLst/>
              <a:gdLst>
                <a:gd name="T0" fmla="*/ 20 w 67"/>
                <a:gd name="T1" fmla="*/ 0 h 76"/>
                <a:gd name="T2" fmla="*/ 15 w 67"/>
                <a:gd name="T3" fmla="*/ 43 h 76"/>
                <a:gd name="T4" fmla="*/ 61 w 67"/>
                <a:gd name="T5" fmla="*/ 76 h 76"/>
                <a:gd name="T6" fmla="*/ 67 w 67"/>
                <a:gd name="T7" fmla="*/ 14 h 76"/>
                <a:gd name="T8" fmla="*/ 20 w 67"/>
                <a:gd name="T9" fmla="*/ 0 h 76"/>
                <a:gd name="T10" fmla="*/ 20 w 67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76">
                  <a:moveTo>
                    <a:pt x="20" y="0"/>
                  </a:moveTo>
                  <a:cubicBezTo>
                    <a:pt x="3" y="8"/>
                    <a:pt x="0" y="32"/>
                    <a:pt x="15" y="43"/>
                  </a:cubicBezTo>
                  <a:cubicBezTo>
                    <a:pt x="61" y="76"/>
                    <a:pt x="61" y="76"/>
                    <a:pt x="61" y="76"/>
                  </a:cubicBezTo>
                  <a:cubicBezTo>
                    <a:pt x="39" y="60"/>
                    <a:pt x="43" y="25"/>
                    <a:pt x="67" y="1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A6AE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Freeform 44"/>
            <p:cNvSpPr>
              <a:spLocks/>
            </p:cNvSpPr>
            <p:nvPr/>
          </p:nvSpPr>
          <p:spPr bwMode="auto">
            <a:xfrm>
              <a:off x="5789613" y="3752851"/>
              <a:ext cx="420688" cy="117475"/>
            </a:xfrm>
            <a:custGeom>
              <a:avLst/>
              <a:gdLst>
                <a:gd name="T0" fmla="*/ 265 w 265"/>
                <a:gd name="T1" fmla="*/ 74 h 74"/>
                <a:gd name="T2" fmla="*/ 16 w 265"/>
                <a:gd name="T3" fmla="*/ 0 h 74"/>
                <a:gd name="T4" fmla="*/ 0 w 265"/>
                <a:gd name="T5" fmla="*/ 0 h 74"/>
                <a:gd name="T6" fmla="*/ 249 w 265"/>
                <a:gd name="T7" fmla="*/ 69 h 74"/>
                <a:gd name="T8" fmla="*/ 265 w 265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74">
                  <a:moveTo>
                    <a:pt x="265" y="74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249" y="69"/>
                  </a:lnTo>
                  <a:lnTo>
                    <a:pt x="265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Freeform 45"/>
            <p:cNvSpPr>
              <a:spLocks/>
            </p:cNvSpPr>
            <p:nvPr/>
          </p:nvSpPr>
          <p:spPr bwMode="auto">
            <a:xfrm>
              <a:off x="5773738" y="3744913"/>
              <a:ext cx="411163" cy="117475"/>
            </a:xfrm>
            <a:custGeom>
              <a:avLst/>
              <a:gdLst>
                <a:gd name="T0" fmla="*/ 259 w 259"/>
                <a:gd name="T1" fmla="*/ 74 h 74"/>
                <a:gd name="T2" fmla="*/ 10 w 259"/>
                <a:gd name="T3" fmla="*/ 5 h 74"/>
                <a:gd name="T4" fmla="*/ 0 w 259"/>
                <a:gd name="T5" fmla="*/ 0 h 74"/>
                <a:gd name="T6" fmla="*/ 238 w 259"/>
                <a:gd name="T7" fmla="*/ 69 h 74"/>
                <a:gd name="T8" fmla="*/ 259 w 259"/>
                <a:gd name="T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74">
                  <a:moveTo>
                    <a:pt x="259" y="74"/>
                  </a:moveTo>
                  <a:lnTo>
                    <a:pt x="10" y="5"/>
                  </a:lnTo>
                  <a:lnTo>
                    <a:pt x="0" y="0"/>
                  </a:lnTo>
                  <a:lnTo>
                    <a:pt x="238" y="69"/>
                  </a:lnTo>
                  <a:lnTo>
                    <a:pt x="259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Freeform 46"/>
            <p:cNvSpPr>
              <a:spLocks/>
            </p:cNvSpPr>
            <p:nvPr/>
          </p:nvSpPr>
          <p:spPr bwMode="auto">
            <a:xfrm>
              <a:off x="5503863" y="3652838"/>
              <a:ext cx="647700" cy="201613"/>
            </a:xfrm>
            <a:custGeom>
              <a:avLst/>
              <a:gdLst>
                <a:gd name="T0" fmla="*/ 408 w 408"/>
                <a:gd name="T1" fmla="*/ 127 h 127"/>
                <a:gd name="T2" fmla="*/ 170 w 408"/>
                <a:gd name="T3" fmla="*/ 58 h 127"/>
                <a:gd name="T4" fmla="*/ 0 w 408"/>
                <a:gd name="T5" fmla="*/ 0 h 127"/>
                <a:gd name="T6" fmla="*/ 164 w 408"/>
                <a:gd name="T7" fmla="*/ 47 h 127"/>
                <a:gd name="T8" fmla="*/ 408 w 408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127">
                  <a:moveTo>
                    <a:pt x="408" y="127"/>
                  </a:moveTo>
                  <a:lnTo>
                    <a:pt x="170" y="58"/>
                  </a:lnTo>
                  <a:lnTo>
                    <a:pt x="0" y="0"/>
                  </a:lnTo>
                  <a:lnTo>
                    <a:pt x="164" y="47"/>
                  </a:lnTo>
                  <a:lnTo>
                    <a:pt x="408" y="1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Freeform 47"/>
            <p:cNvSpPr>
              <a:spLocks/>
            </p:cNvSpPr>
            <p:nvPr/>
          </p:nvSpPr>
          <p:spPr bwMode="auto">
            <a:xfrm>
              <a:off x="5503863" y="3492501"/>
              <a:ext cx="395288" cy="234950"/>
            </a:xfrm>
            <a:custGeom>
              <a:avLst/>
              <a:gdLst>
                <a:gd name="T0" fmla="*/ 164 w 249"/>
                <a:gd name="T1" fmla="*/ 148 h 148"/>
                <a:gd name="T2" fmla="*/ 0 w 249"/>
                <a:gd name="T3" fmla="*/ 101 h 148"/>
                <a:gd name="T4" fmla="*/ 58 w 249"/>
                <a:gd name="T5" fmla="*/ 0 h 148"/>
                <a:gd name="T6" fmla="*/ 249 w 249"/>
                <a:gd name="T7" fmla="*/ 0 h 148"/>
                <a:gd name="T8" fmla="*/ 164 w 249"/>
                <a:gd name="T9" fmla="*/ 14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48">
                  <a:moveTo>
                    <a:pt x="164" y="148"/>
                  </a:moveTo>
                  <a:lnTo>
                    <a:pt x="0" y="101"/>
                  </a:lnTo>
                  <a:lnTo>
                    <a:pt x="58" y="0"/>
                  </a:lnTo>
                  <a:lnTo>
                    <a:pt x="249" y="0"/>
                  </a:lnTo>
                  <a:lnTo>
                    <a:pt x="164" y="148"/>
                  </a:lnTo>
                  <a:close/>
                </a:path>
              </a:pathLst>
            </a:custGeom>
            <a:solidFill>
              <a:srgbClr val="4D51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8" name="Freeform 48"/>
            <p:cNvSpPr>
              <a:spLocks/>
            </p:cNvSpPr>
            <p:nvPr/>
          </p:nvSpPr>
          <p:spPr bwMode="auto">
            <a:xfrm>
              <a:off x="5302250" y="2751138"/>
              <a:ext cx="596900" cy="741363"/>
            </a:xfrm>
            <a:custGeom>
              <a:avLst/>
              <a:gdLst>
                <a:gd name="T0" fmla="*/ 376 w 376"/>
                <a:gd name="T1" fmla="*/ 467 h 467"/>
                <a:gd name="T2" fmla="*/ 185 w 376"/>
                <a:gd name="T3" fmla="*/ 467 h 467"/>
                <a:gd name="T4" fmla="*/ 0 w 376"/>
                <a:gd name="T5" fmla="*/ 143 h 467"/>
                <a:gd name="T6" fmla="*/ 106 w 376"/>
                <a:gd name="T7" fmla="*/ 0 h 467"/>
                <a:gd name="T8" fmla="*/ 376 w 376"/>
                <a:gd name="T9" fmla="*/ 467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6" h="467">
                  <a:moveTo>
                    <a:pt x="376" y="467"/>
                  </a:moveTo>
                  <a:lnTo>
                    <a:pt x="185" y="467"/>
                  </a:lnTo>
                  <a:lnTo>
                    <a:pt x="0" y="143"/>
                  </a:lnTo>
                  <a:lnTo>
                    <a:pt x="106" y="0"/>
                  </a:lnTo>
                  <a:lnTo>
                    <a:pt x="376" y="467"/>
                  </a:lnTo>
                  <a:close/>
                </a:path>
              </a:pathLst>
            </a:custGeom>
            <a:solidFill>
              <a:srgbClr val="676B0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Freeform 49"/>
            <p:cNvSpPr>
              <a:spLocks/>
            </p:cNvSpPr>
            <p:nvPr/>
          </p:nvSpPr>
          <p:spPr bwMode="auto">
            <a:xfrm>
              <a:off x="5302250" y="2432051"/>
              <a:ext cx="395288" cy="546100"/>
            </a:xfrm>
            <a:custGeom>
              <a:avLst/>
              <a:gdLst>
                <a:gd name="T0" fmla="*/ 106 w 249"/>
                <a:gd name="T1" fmla="*/ 201 h 344"/>
                <a:gd name="T2" fmla="*/ 0 w 249"/>
                <a:gd name="T3" fmla="*/ 344 h 344"/>
                <a:gd name="T4" fmla="*/ 101 w 249"/>
                <a:gd name="T5" fmla="*/ 206 h 344"/>
                <a:gd name="T6" fmla="*/ 249 w 249"/>
                <a:gd name="T7" fmla="*/ 0 h 344"/>
                <a:gd name="T8" fmla="*/ 106 w 249"/>
                <a:gd name="T9" fmla="*/ 201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344">
                  <a:moveTo>
                    <a:pt x="106" y="201"/>
                  </a:moveTo>
                  <a:lnTo>
                    <a:pt x="0" y="344"/>
                  </a:lnTo>
                  <a:lnTo>
                    <a:pt x="101" y="206"/>
                  </a:lnTo>
                  <a:lnTo>
                    <a:pt x="249" y="0"/>
                  </a:lnTo>
                  <a:lnTo>
                    <a:pt x="106" y="2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0" name="Freeform 50"/>
            <p:cNvSpPr>
              <a:spLocks/>
            </p:cNvSpPr>
            <p:nvPr/>
          </p:nvSpPr>
          <p:spPr bwMode="auto">
            <a:xfrm>
              <a:off x="5486400" y="3686176"/>
              <a:ext cx="623888" cy="201613"/>
            </a:xfrm>
            <a:custGeom>
              <a:avLst/>
              <a:gdLst>
                <a:gd name="T0" fmla="*/ 159 w 393"/>
                <a:gd name="T1" fmla="*/ 48 h 127"/>
                <a:gd name="T2" fmla="*/ 0 w 393"/>
                <a:gd name="T3" fmla="*/ 0 h 127"/>
                <a:gd name="T4" fmla="*/ 159 w 393"/>
                <a:gd name="T5" fmla="*/ 48 h 127"/>
                <a:gd name="T6" fmla="*/ 393 w 393"/>
                <a:gd name="T7" fmla="*/ 127 h 127"/>
                <a:gd name="T8" fmla="*/ 159 w 393"/>
                <a:gd name="T9" fmla="*/ 48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127">
                  <a:moveTo>
                    <a:pt x="159" y="48"/>
                  </a:moveTo>
                  <a:lnTo>
                    <a:pt x="0" y="0"/>
                  </a:lnTo>
                  <a:lnTo>
                    <a:pt x="159" y="48"/>
                  </a:lnTo>
                  <a:lnTo>
                    <a:pt x="393" y="127"/>
                  </a:lnTo>
                  <a:lnTo>
                    <a:pt x="15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Freeform 51"/>
            <p:cNvSpPr>
              <a:spLocks/>
            </p:cNvSpPr>
            <p:nvPr/>
          </p:nvSpPr>
          <p:spPr bwMode="auto">
            <a:xfrm>
              <a:off x="2760663" y="3492501"/>
              <a:ext cx="2128838" cy="2222500"/>
            </a:xfrm>
            <a:custGeom>
              <a:avLst/>
              <a:gdLst>
                <a:gd name="T0" fmla="*/ 71 w 253"/>
                <a:gd name="T1" fmla="*/ 0 h 264"/>
                <a:gd name="T2" fmla="*/ 85 w 253"/>
                <a:gd name="T3" fmla="*/ 2 h 264"/>
                <a:gd name="T4" fmla="*/ 96 w 253"/>
                <a:gd name="T5" fmla="*/ 10 h 264"/>
                <a:gd name="T6" fmla="*/ 104 w 253"/>
                <a:gd name="T7" fmla="*/ 22 h 264"/>
                <a:gd name="T8" fmla="*/ 107 w 253"/>
                <a:gd name="T9" fmla="*/ 35 h 264"/>
                <a:gd name="T10" fmla="*/ 107 w 253"/>
                <a:gd name="T11" fmla="*/ 38 h 264"/>
                <a:gd name="T12" fmla="*/ 107 w 253"/>
                <a:gd name="T13" fmla="*/ 40 h 264"/>
                <a:gd name="T14" fmla="*/ 106 w 253"/>
                <a:gd name="T15" fmla="*/ 42 h 264"/>
                <a:gd name="T16" fmla="*/ 106 w 253"/>
                <a:gd name="T17" fmla="*/ 44 h 264"/>
                <a:gd name="T18" fmla="*/ 106 w 253"/>
                <a:gd name="T19" fmla="*/ 45 h 264"/>
                <a:gd name="T20" fmla="*/ 105 w 253"/>
                <a:gd name="T21" fmla="*/ 47 h 264"/>
                <a:gd name="T22" fmla="*/ 105 w 253"/>
                <a:gd name="T23" fmla="*/ 48 h 264"/>
                <a:gd name="T24" fmla="*/ 104 w 253"/>
                <a:gd name="T25" fmla="*/ 50 h 264"/>
                <a:gd name="T26" fmla="*/ 107 w 253"/>
                <a:gd name="T27" fmla="*/ 49 h 264"/>
                <a:gd name="T28" fmla="*/ 110 w 253"/>
                <a:gd name="T29" fmla="*/ 48 h 264"/>
                <a:gd name="T30" fmla="*/ 158 w 253"/>
                <a:gd name="T31" fmla="*/ 32 h 264"/>
                <a:gd name="T32" fmla="*/ 198 w 253"/>
                <a:gd name="T33" fmla="*/ 102 h 264"/>
                <a:gd name="T34" fmla="*/ 253 w 253"/>
                <a:gd name="T35" fmla="*/ 102 h 264"/>
                <a:gd name="T36" fmla="*/ 253 w 253"/>
                <a:gd name="T37" fmla="*/ 143 h 264"/>
                <a:gd name="T38" fmla="*/ 249 w 253"/>
                <a:gd name="T39" fmla="*/ 141 h 264"/>
                <a:gd name="T40" fmla="*/ 243 w 253"/>
                <a:gd name="T41" fmla="*/ 139 h 264"/>
                <a:gd name="T42" fmla="*/ 238 w 253"/>
                <a:gd name="T43" fmla="*/ 138 h 264"/>
                <a:gd name="T44" fmla="*/ 232 w 253"/>
                <a:gd name="T45" fmla="*/ 137 h 264"/>
                <a:gd name="T46" fmla="*/ 216 w 253"/>
                <a:gd name="T47" fmla="*/ 140 h 264"/>
                <a:gd name="T48" fmla="*/ 203 w 253"/>
                <a:gd name="T49" fmla="*/ 149 h 264"/>
                <a:gd name="T50" fmla="*/ 194 w 253"/>
                <a:gd name="T51" fmla="*/ 162 h 264"/>
                <a:gd name="T52" fmla="*/ 191 w 253"/>
                <a:gd name="T53" fmla="*/ 178 h 264"/>
                <a:gd name="T54" fmla="*/ 194 w 253"/>
                <a:gd name="T55" fmla="*/ 194 h 264"/>
                <a:gd name="T56" fmla="*/ 203 w 253"/>
                <a:gd name="T57" fmla="*/ 207 h 264"/>
                <a:gd name="T58" fmla="*/ 216 w 253"/>
                <a:gd name="T59" fmla="*/ 216 h 264"/>
                <a:gd name="T60" fmla="*/ 232 w 253"/>
                <a:gd name="T61" fmla="*/ 219 h 264"/>
                <a:gd name="T62" fmla="*/ 238 w 253"/>
                <a:gd name="T63" fmla="*/ 219 h 264"/>
                <a:gd name="T64" fmla="*/ 243 w 253"/>
                <a:gd name="T65" fmla="*/ 218 h 264"/>
                <a:gd name="T66" fmla="*/ 249 w 253"/>
                <a:gd name="T67" fmla="*/ 216 h 264"/>
                <a:gd name="T68" fmla="*/ 253 w 253"/>
                <a:gd name="T69" fmla="*/ 214 h 264"/>
                <a:gd name="T70" fmla="*/ 253 w 253"/>
                <a:gd name="T71" fmla="*/ 264 h 264"/>
                <a:gd name="T72" fmla="*/ 104 w 253"/>
                <a:gd name="T73" fmla="*/ 264 h 264"/>
                <a:gd name="T74" fmla="*/ 0 w 253"/>
                <a:gd name="T75" fmla="*/ 84 h 264"/>
                <a:gd name="T76" fmla="*/ 47 w 253"/>
                <a:gd name="T77" fmla="*/ 68 h 264"/>
                <a:gd name="T78" fmla="*/ 50 w 253"/>
                <a:gd name="T79" fmla="*/ 68 h 264"/>
                <a:gd name="T80" fmla="*/ 53 w 253"/>
                <a:gd name="T81" fmla="*/ 66 h 264"/>
                <a:gd name="T82" fmla="*/ 52 w 253"/>
                <a:gd name="T83" fmla="*/ 66 h 264"/>
                <a:gd name="T84" fmla="*/ 50 w 253"/>
                <a:gd name="T85" fmla="*/ 65 h 264"/>
                <a:gd name="T86" fmla="*/ 49 w 253"/>
                <a:gd name="T87" fmla="*/ 64 h 264"/>
                <a:gd name="T88" fmla="*/ 48 w 253"/>
                <a:gd name="T89" fmla="*/ 63 h 264"/>
                <a:gd name="T90" fmla="*/ 43 w 253"/>
                <a:gd name="T91" fmla="*/ 57 h 264"/>
                <a:gd name="T92" fmla="*/ 39 w 253"/>
                <a:gd name="T93" fmla="*/ 51 h 264"/>
                <a:gd name="T94" fmla="*/ 36 w 253"/>
                <a:gd name="T95" fmla="*/ 43 h 264"/>
                <a:gd name="T96" fmla="*/ 35 w 253"/>
                <a:gd name="T97" fmla="*/ 35 h 264"/>
                <a:gd name="T98" fmla="*/ 38 w 253"/>
                <a:gd name="T99" fmla="*/ 22 h 264"/>
                <a:gd name="T100" fmla="*/ 46 w 253"/>
                <a:gd name="T101" fmla="*/ 10 h 264"/>
                <a:gd name="T102" fmla="*/ 57 w 253"/>
                <a:gd name="T103" fmla="*/ 2 h 264"/>
                <a:gd name="T104" fmla="*/ 71 w 253"/>
                <a:gd name="T105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3" h="264">
                  <a:moveTo>
                    <a:pt x="71" y="0"/>
                  </a:moveTo>
                  <a:cubicBezTo>
                    <a:pt x="76" y="0"/>
                    <a:pt x="81" y="1"/>
                    <a:pt x="85" y="2"/>
                  </a:cubicBezTo>
                  <a:cubicBezTo>
                    <a:pt x="89" y="4"/>
                    <a:pt x="93" y="7"/>
                    <a:pt x="96" y="10"/>
                  </a:cubicBezTo>
                  <a:cubicBezTo>
                    <a:pt x="100" y="13"/>
                    <a:pt x="102" y="17"/>
                    <a:pt x="104" y="22"/>
                  </a:cubicBezTo>
                  <a:cubicBezTo>
                    <a:pt x="106" y="26"/>
                    <a:pt x="107" y="31"/>
                    <a:pt x="107" y="35"/>
                  </a:cubicBezTo>
                  <a:cubicBezTo>
                    <a:pt x="107" y="36"/>
                    <a:pt x="107" y="37"/>
                    <a:pt x="107" y="38"/>
                  </a:cubicBezTo>
                  <a:cubicBezTo>
                    <a:pt x="107" y="38"/>
                    <a:pt x="107" y="39"/>
                    <a:pt x="107" y="40"/>
                  </a:cubicBezTo>
                  <a:cubicBezTo>
                    <a:pt x="107" y="40"/>
                    <a:pt x="107" y="41"/>
                    <a:pt x="106" y="42"/>
                  </a:cubicBezTo>
                  <a:cubicBezTo>
                    <a:pt x="106" y="42"/>
                    <a:pt x="106" y="43"/>
                    <a:pt x="106" y="44"/>
                  </a:cubicBezTo>
                  <a:cubicBezTo>
                    <a:pt x="106" y="44"/>
                    <a:pt x="106" y="45"/>
                    <a:pt x="106" y="45"/>
                  </a:cubicBezTo>
                  <a:cubicBezTo>
                    <a:pt x="105" y="46"/>
                    <a:pt x="105" y="46"/>
                    <a:pt x="105" y="47"/>
                  </a:cubicBezTo>
                  <a:cubicBezTo>
                    <a:pt x="105" y="47"/>
                    <a:pt x="105" y="48"/>
                    <a:pt x="105" y="48"/>
                  </a:cubicBezTo>
                  <a:cubicBezTo>
                    <a:pt x="104" y="49"/>
                    <a:pt x="104" y="49"/>
                    <a:pt x="104" y="50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58" y="32"/>
                    <a:pt x="158" y="32"/>
                    <a:pt x="158" y="32"/>
                  </a:cubicBezTo>
                  <a:cubicBezTo>
                    <a:pt x="198" y="102"/>
                    <a:pt x="198" y="102"/>
                    <a:pt x="198" y="102"/>
                  </a:cubicBezTo>
                  <a:cubicBezTo>
                    <a:pt x="253" y="102"/>
                    <a:pt x="253" y="102"/>
                    <a:pt x="253" y="102"/>
                  </a:cubicBezTo>
                  <a:cubicBezTo>
                    <a:pt x="253" y="143"/>
                    <a:pt x="253" y="143"/>
                    <a:pt x="253" y="143"/>
                  </a:cubicBezTo>
                  <a:cubicBezTo>
                    <a:pt x="252" y="142"/>
                    <a:pt x="250" y="141"/>
                    <a:pt x="249" y="141"/>
                  </a:cubicBezTo>
                  <a:cubicBezTo>
                    <a:pt x="247" y="140"/>
                    <a:pt x="245" y="139"/>
                    <a:pt x="243" y="139"/>
                  </a:cubicBezTo>
                  <a:cubicBezTo>
                    <a:pt x="242" y="138"/>
                    <a:pt x="240" y="138"/>
                    <a:pt x="238" y="138"/>
                  </a:cubicBezTo>
                  <a:cubicBezTo>
                    <a:pt x="236" y="137"/>
                    <a:pt x="234" y="137"/>
                    <a:pt x="232" y="137"/>
                  </a:cubicBezTo>
                  <a:cubicBezTo>
                    <a:pt x="227" y="137"/>
                    <a:pt x="221" y="138"/>
                    <a:pt x="216" y="140"/>
                  </a:cubicBezTo>
                  <a:cubicBezTo>
                    <a:pt x="211" y="142"/>
                    <a:pt x="207" y="146"/>
                    <a:pt x="203" y="149"/>
                  </a:cubicBezTo>
                  <a:cubicBezTo>
                    <a:pt x="199" y="153"/>
                    <a:pt x="196" y="157"/>
                    <a:pt x="194" y="162"/>
                  </a:cubicBezTo>
                  <a:cubicBezTo>
                    <a:pt x="192" y="167"/>
                    <a:pt x="191" y="173"/>
                    <a:pt x="191" y="178"/>
                  </a:cubicBezTo>
                  <a:cubicBezTo>
                    <a:pt x="191" y="184"/>
                    <a:pt x="192" y="189"/>
                    <a:pt x="194" y="194"/>
                  </a:cubicBezTo>
                  <a:cubicBezTo>
                    <a:pt x="196" y="199"/>
                    <a:pt x="199" y="204"/>
                    <a:pt x="203" y="207"/>
                  </a:cubicBezTo>
                  <a:cubicBezTo>
                    <a:pt x="207" y="211"/>
                    <a:pt x="211" y="214"/>
                    <a:pt x="216" y="216"/>
                  </a:cubicBezTo>
                  <a:cubicBezTo>
                    <a:pt x="221" y="218"/>
                    <a:pt x="227" y="219"/>
                    <a:pt x="232" y="219"/>
                  </a:cubicBezTo>
                  <a:cubicBezTo>
                    <a:pt x="234" y="219"/>
                    <a:pt x="236" y="219"/>
                    <a:pt x="238" y="219"/>
                  </a:cubicBezTo>
                  <a:cubicBezTo>
                    <a:pt x="240" y="219"/>
                    <a:pt x="242" y="218"/>
                    <a:pt x="243" y="218"/>
                  </a:cubicBezTo>
                  <a:cubicBezTo>
                    <a:pt x="245" y="217"/>
                    <a:pt x="247" y="217"/>
                    <a:pt x="249" y="216"/>
                  </a:cubicBezTo>
                  <a:cubicBezTo>
                    <a:pt x="250" y="215"/>
                    <a:pt x="252" y="215"/>
                    <a:pt x="253" y="214"/>
                  </a:cubicBezTo>
                  <a:cubicBezTo>
                    <a:pt x="253" y="264"/>
                    <a:pt x="253" y="264"/>
                    <a:pt x="253" y="264"/>
                  </a:cubicBezTo>
                  <a:cubicBezTo>
                    <a:pt x="104" y="264"/>
                    <a:pt x="104" y="264"/>
                    <a:pt x="104" y="26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47" y="68"/>
                    <a:pt x="47" y="68"/>
                    <a:pt x="47" y="68"/>
                  </a:cubicBezTo>
                  <a:cubicBezTo>
                    <a:pt x="50" y="68"/>
                    <a:pt x="50" y="68"/>
                    <a:pt x="50" y="68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3" y="66"/>
                    <a:pt x="52" y="66"/>
                    <a:pt x="52" y="66"/>
                  </a:cubicBezTo>
                  <a:cubicBezTo>
                    <a:pt x="51" y="65"/>
                    <a:pt x="51" y="65"/>
                    <a:pt x="50" y="65"/>
                  </a:cubicBezTo>
                  <a:cubicBezTo>
                    <a:pt x="50" y="64"/>
                    <a:pt x="49" y="64"/>
                    <a:pt x="49" y="64"/>
                  </a:cubicBezTo>
                  <a:cubicBezTo>
                    <a:pt x="49" y="63"/>
                    <a:pt x="48" y="63"/>
                    <a:pt x="48" y="63"/>
                  </a:cubicBezTo>
                  <a:cubicBezTo>
                    <a:pt x="46" y="61"/>
                    <a:pt x="44" y="59"/>
                    <a:pt x="43" y="57"/>
                  </a:cubicBezTo>
                  <a:cubicBezTo>
                    <a:pt x="41" y="55"/>
                    <a:pt x="40" y="53"/>
                    <a:pt x="39" y="51"/>
                  </a:cubicBezTo>
                  <a:cubicBezTo>
                    <a:pt x="38" y="48"/>
                    <a:pt x="37" y="46"/>
                    <a:pt x="36" y="43"/>
                  </a:cubicBezTo>
                  <a:cubicBezTo>
                    <a:pt x="36" y="41"/>
                    <a:pt x="35" y="38"/>
                    <a:pt x="35" y="35"/>
                  </a:cubicBezTo>
                  <a:cubicBezTo>
                    <a:pt x="35" y="31"/>
                    <a:pt x="36" y="26"/>
                    <a:pt x="38" y="22"/>
                  </a:cubicBezTo>
                  <a:cubicBezTo>
                    <a:pt x="40" y="17"/>
                    <a:pt x="43" y="13"/>
                    <a:pt x="46" y="10"/>
                  </a:cubicBezTo>
                  <a:cubicBezTo>
                    <a:pt x="49" y="7"/>
                    <a:pt x="53" y="4"/>
                    <a:pt x="57" y="2"/>
                  </a:cubicBezTo>
                  <a:cubicBezTo>
                    <a:pt x="61" y="1"/>
                    <a:pt x="66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Freeform 52"/>
            <p:cNvSpPr>
              <a:spLocks/>
            </p:cNvSpPr>
            <p:nvPr/>
          </p:nvSpPr>
          <p:spPr bwMode="auto">
            <a:xfrm>
              <a:off x="2819400" y="3525838"/>
              <a:ext cx="2028825" cy="2146300"/>
            </a:xfrm>
            <a:custGeom>
              <a:avLst/>
              <a:gdLst>
                <a:gd name="T0" fmla="*/ 241 w 241"/>
                <a:gd name="T1" fmla="*/ 255 h 255"/>
                <a:gd name="T2" fmla="*/ 100 w 241"/>
                <a:gd name="T3" fmla="*/ 255 h 255"/>
                <a:gd name="T4" fmla="*/ 0 w 241"/>
                <a:gd name="T5" fmla="*/ 82 h 255"/>
                <a:gd name="T6" fmla="*/ 41 w 241"/>
                <a:gd name="T7" fmla="*/ 69 h 255"/>
                <a:gd name="T8" fmla="*/ 44 w 241"/>
                <a:gd name="T9" fmla="*/ 68 h 255"/>
                <a:gd name="T10" fmla="*/ 48 w 241"/>
                <a:gd name="T11" fmla="*/ 67 h 255"/>
                <a:gd name="T12" fmla="*/ 58 w 241"/>
                <a:gd name="T13" fmla="*/ 64 h 255"/>
                <a:gd name="T14" fmla="*/ 49 w 241"/>
                <a:gd name="T15" fmla="*/ 58 h 255"/>
                <a:gd name="T16" fmla="*/ 47 w 241"/>
                <a:gd name="T17" fmla="*/ 57 h 255"/>
                <a:gd name="T18" fmla="*/ 46 w 241"/>
                <a:gd name="T19" fmla="*/ 57 h 255"/>
                <a:gd name="T20" fmla="*/ 45 w 241"/>
                <a:gd name="T21" fmla="*/ 56 h 255"/>
                <a:gd name="T22" fmla="*/ 44 w 241"/>
                <a:gd name="T23" fmla="*/ 55 h 255"/>
                <a:gd name="T24" fmla="*/ 39 w 241"/>
                <a:gd name="T25" fmla="*/ 50 h 255"/>
                <a:gd name="T26" fmla="*/ 36 w 241"/>
                <a:gd name="T27" fmla="*/ 45 h 255"/>
                <a:gd name="T28" fmla="*/ 34 w 241"/>
                <a:gd name="T29" fmla="*/ 38 h 255"/>
                <a:gd name="T30" fmla="*/ 33 w 241"/>
                <a:gd name="T31" fmla="*/ 31 h 255"/>
                <a:gd name="T32" fmla="*/ 36 w 241"/>
                <a:gd name="T33" fmla="*/ 19 h 255"/>
                <a:gd name="T34" fmla="*/ 42 w 241"/>
                <a:gd name="T35" fmla="*/ 10 h 255"/>
                <a:gd name="T36" fmla="*/ 52 w 241"/>
                <a:gd name="T37" fmla="*/ 3 h 255"/>
                <a:gd name="T38" fmla="*/ 64 w 241"/>
                <a:gd name="T39" fmla="*/ 0 h 255"/>
                <a:gd name="T40" fmla="*/ 76 w 241"/>
                <a:gd name="T41" fmla="*/ 3 h 255"/>
                <a:gd name="T42" fmla="*/ 86 w 241"/>
                <a:gd name="T43" fmla="*/ 10 h 255"/>
                <a:gd name="T44" fmla="*/ 93 w 241"/>
                <a:gd name="T45" fmla="*/ 19 h 255"/>
                <a:gd name="T46" fmla="*/ 95 w 241"/>
                <a:gd name="T47" fmla="*/ 31 h 255"/>
                <a:gd name="T48" fmla="*/ 95 w 241"/>
                <a:gd name="T49" fmla="*/ 33 h 255"/>
                <a:gd name="T50" fmla="*/ 95 w 241"/>
                <a:gd name="T51" fmla="*/ 35 h 255"/>
                <a:gd name="T52" fmla="*/ 95 w 241"/>
                <a:gd name="T53" fmla="*/ 37 h 255"/>
                <a:gd name="T54" fmla="*/ 94 w 241"/>
                <a:gd name="T55" fmla="*/ 39 h 255"/>
                <a:gd name="T56" fmla="*/ 94 w 241"/>
                <a:gd name="T57" fmla="*/ 40 h 255"/>
                <a:gd name="T58" fmla="*/ 94 w 241"/>
                <a:gd name="T59" fmla="*/ 41 h 255"/>
                <a:gd name="T60" fmla="*/ 93 w 241"/>
                <a:gd name="T61" fmla="*/ 43 h 255"/>
                <a:gd name="T62" fmla="*/ 92 w 241"/>
                <a:gd name="T63" fmla="*/ 44 h 255"/>
                <a:gd name="T64" fmla="*/ 88 w 241"/>
                <a:gd name="T65" fmla="*/ 54 h 255"/>
                <a:gd name="T66" fmla="*/ 98 w 241"/>
                <a:gd name="T67" fmla="*/ 51 h 255"/>
                <a:gd name="T68" fmla="*/ 102 w 241"/>
                <a:gd name="T69" fmla="*/ 50 h 255"/>
                <a:gd name="T70" fmla="*/ 105 w 241"/>
                <a:gd name="T71" fmla="*/ 48 h 255"/>
                <a:gd name="T72" fmla="*/ 148 w 241"/>
                <a:gd name="T73" fmla="*/ 34 h 255"/>
                <a:gd name="T74" fmla="*/ 186 w 241"/>
                <a:gd name="T75" fmla="*/ 100 h 255"/>
                <a:gd name="T76" fmla="*/ 188 w 241"/>
                <a:gd name="T77" fmla="*/ 102 h 255"/>
                <a:gd name="T78" fmla="*/ 191 w 241"/>
                <a:gd name="T79" fmla="*/ 102 h 255"/>
                <a:gd name="T80" fmla="*/ 241 w 241"/>
                <a:gd name="T81" fmla="*/ 102 h 255"/>
                <a:gd name="T82" fmla="*/ 241 w 241"/>
                <a:gd name="T83" fmla="*/ 131 h 255"/>
                <a:gd name="T84" fmla="*/ 238 w 241"/>
                <a:gd name="T85" fmla="*/ 130 h 255"/>
                <a:gd name="T86" fmla="*/ 232 w 241"/>
                <a:gd name="T87" fmla="*/ 129 h 255"/>
                <a:gd name="T88" fmla="*/ 225 w 241"/>
                <a:gd name="T89" fmla="*/ 128 h 255"/>
                <a:gd name="T90" fmla="*/ 207 w 241"/>
                <a:gd name="T91" fmla="*/ 132 h 255"/>
                <a:gd name="T92" fmla="*/ 193 w 241"/>
                <a:gd name="T93" fmla="*/ 142 h 255"/>
                <a:gd name="T94" fmla="*/ 183 w 241"/>
                <a:gd name="T95" fmla="*/ 156 h 255"/>
                <a:gd name="T96" fmla="*/ 179 w 241"/>
                <a:gd name="T97" fmla="*/ 174 h 255"/>
                <a:gd name="T98" fmla="*/ 183 w 241"/>
                <a:gd name="T99" fmla="*/ 192 h 255"/>
                <a:gd name="T100" fmla="*/ 193 w 241"/>
                <a:gd name="T101" fmla="*/ 207 h 255"/>
                <a:gd name="T102" fmla="*/ 207 w 241"/>
                <a:gd name="T103" fmla="*/ 217 h 255"/>
                <a:gd name="T104" fmla="*/ 225 w 241"/>
                <a:gd name="T105" fmla="*/ 220 h 255"/>
                <a:gd name="T106" fmla="*/ 232 w 241"/>
                <a:gd name="T107" fmla="*/ 220 h 255"/>
                <a:gd name="T108" fmla="*/ 238 w 241"/>
                <a:gd name="T109" fmla="*/ 219 h 255"/>
                <a:gd name="T110" fmla="*/ 241 w 241"/>
                <a:gd name="T111" fmla="*/ 217 h 255"/>
                <a:gd name="T112" fmla="*/ 241 w 241"/>
                <a:gd name="T113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1" h="255">
                  <a:moveTo>
                    <a:pt x="241" y="255"/>
                  </a:moveTo>
                  <a:cubicBezTo>
                    <a:pt x="100" y="255"/>
                    <a:pt x="100" y="255"/>
                    <a:pt x="100" y="25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4" y="68"/>
                    <a:pt x="44" y="68"/>
                    <a:pt x="44" y="68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58"/>
                    <a:pt x="48" y="58"/>
                    <a:pt x="47" y="57"/>
                  </a:cubicBezTo>
                  <a:cubicBezTo>
                    <a:pt x="47" y="57"/>
                    <a:pt x="47" y="57"/>
                    <a:pt x="46" y="57"/>
                  </a:cubicBezTo>
                  <a:cubicBezTo>
                    <a:pt x="46" y="56"/>
                    <a:pt x="45" y="56"/>
                    <a:pt x="45" y="56"/>
                  </a:cubicBezTo>
                  <a:cubicBezTo>
                    <a:pt x="45" y="56"/>
                    <a:pt x="44" y="55"/>
                    <a:pt x="44" y="55"/>
                  </a:cubicBezTo>
                  <a:cubicBezTo>
                    <a:pt x="42" y="54"/>
                    <a:pt x="41" y="52"/>
                    <a:pt x="39" y="50"/>
                  </a:cubicBezTo>
                  <a:cubicBezTo>
                    <a:pt x="38" y="48"/>
                    <a:pt x="37" y="47"/>
                    <a:pt x="36" y="45"/>
                  </a:cubicBezTo>
                  <a:cubicBezTo>
                    <a:pt x="35" y="43"/>
                    <a:pt x="34" y="40"/>
                    <a:pt x="34" y="38"/>
                  </a:cubicBezTo>
                  <a:cubicBezTo>
                    <a:pt x="33" y="36"/>
                    <a:pt x="33" y="34"/>
                    <a:pt x="33" y="31"/>
                  </a:cubicBezTo>
                  <a:cubicBezTo>
                    <a:pt x="33" y="27"/>
                    <a:pt x="34" y="23"/>
                    <a:pt x="36" y="19"/>
                  </a:cubicBezTo>
                  <a:cubicBezTo>
                    <a:pt x="37" y="16"/>
                    <a:pt x="39" y="12"/>
                    <a:pt x="42" y="10"/>
                  </a:cubicBezTo>
                  <a:cubicBezTo>
                    <a:pt x="45" y="7"/>
                    <a:pt x="48" y="4"/>
                    <a:pt x="52" y="3"/>
                  </a:cubicBezTo>
                  <a:cubicBezTo>
                    <a:pt x="56" y="1"/>
                    <a:pt x="60" y="0"/>
                    <a:pt x="64" y="0"/>
                  </a:cubicBezTo>
                  <a:cubicBezTo>
                    <a:pt x="68" y="0"/>
                    <a:pt x="72" y="1"/>
                    <a:pt x="76" y="3"/>
                  </a:cubicBezTo>
                  <a:cubicBezTo>
                    <a:pt x="80" y="4"/>
                    <a:pt x="83" y="7"/>
                    <a:pt x="86" y="10"/>
                  </a:cubicBezTo>
                  <a:cubicBezTo>
                    <a:pt x="89" y="12"/>
                    <a:pt x="91" y="16"/>
                    <a:pt x="93" y="19"/>
                  </a:cubicBezTo>
                  <a:cubicBezTo>
                    <a:pt x="94" y="23"/>
                    <a:pt x="95" y="27"/>
                    <a:pt x="95" y="31"/>
                  </a:cubicBezTo>
                  <a:cubicBezTo>
                    <a:pt x="95" y="32"/>
                    <a:pt x="95" y="33"/>
                    <a:pt x="95" y="33"/>
                  </a:cubicBezTo>
                  <a:cubicBezTo>
                    <a:pt x="95" y="34"/>
                    <a:pt x="95" y="34"/>
                    <a:pt x="95" y="35"/>
                  </a:cubicBezTo>
                  <a:cubicBezTo>
                    <a:pt x="95" y="36"/>
                    <a:pt x="95" y="36"/>
                    <a:pt x="95" y="37"/>
                  </a:cubicBezTo>
                  <a:cubicBezTo>
                    <a:pt x="95" y="37"/>
                    <a:pt x="94" y="38"/>
                    <a:pt x="94" y="39"/>
                  </a:cubicBezTo>
                  <a:cubicBezTo>
                    <a:pt x="94" y="39"/>
                    <a:pt x="94" y="40"/>
                    <a:pt x="94" y="40"/>
                  </a:cubicBezTo>
                  <a:cubicBezTo>
                    <a:pt x="94" y="40"/>
                    <a:pt x="94" y="41"/>
                    <a:pt x="94" y="41"/>
                  </a:cubicBezTo>
                  <a:cubicBezTo>
                    <a:pt x="93" y="42"/>
                    <a:pt x="93" y="42"/>
                    <a:pt x="93" y="43"/>
                  </a:cubicBezTo>
                  <a:cubicBezTo>
                    <a:pt x="93" y="43"/>
                    <a:pt x="93" y="44"/>
                    <a:pt x="92" y="44"/>
                  </a:cubicBezTo>
                  <a:cubicBezTo>
                    <a:pt x="88" y="54"/>
                    <a:pt x="88" y="54"/>
                    <a:pt x="88" y="54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148" y="34"/>
                    <a:pt x="148" y="34"/>
                    <a:pt x="148" y="34"/>
                  </a:cubicBezTo>
                  <a:cubicBezTo>
                    <a:pt x="186" y="100"/>
                    <a:pt x="186" y="100"/>
                    <a:pt x="186" y="100"/>
                  </a:cubicBezTo>
                  <a:cubicBezTo>
                    <a:pt x="188" y="102"/>
                    <a:pt x="188" y="102"/>
                    <a:pt x="188" y="102"/>
                  </a:cubicBezTo>
                  <a:cubicBezTo>
                    <a:pt x="191" y="102"/>
                    <a:pt x="191" y="102"/>
                    <a:pt x="191" y="102"/>
                  </a:cubicBezTo>
                  <a:cubicBezTo>
                    <a:pt x="241" y="102"/>
                    <a:pt x="241" y="102"/>
                    <a:pt x="241" y="102"/>
                  </a:cubicBezTo>
                  <a:cubicBezTo>
                    <a:pt x="241" y="131"/>
                    <a:pt x="241" y="131"/>
                    <a:pt x="241" y="131"/>
                  </a:cubicBezTo>
                  <a:cubicBezTo>
                    <a:pt x="240" y="131"/>
                    <a:pt x="239" y="130"/>
                    <a:pt x="238" y="130"/>
                  </a:cubicBezTo>
                  <a:cubicBezTo>
                    <a:pt x="236" y="129"/>
                    <a:pt x="234" y="129"/>
                    <a:pt x="232" y="129"/>
                  </a:cubicBezTo>
                  <a:cubicBezTo>
                    <a:pt x="229" y="128"/>
                    <a:pt x="227" y="128"/>
                    <a:pt x="225" y="128"/>
                  </a:cubicBezTo>
                  <a:cubicBezTo>
                    <a:pt x="219" y="128"/>
                    <a:pt x="213" y="130"/>
                    <a:pt x="207" y="132"/>
                  </a:cubicBezTo>
                  <a:cubicBezTo>
                    <a:pt x="202" y="134"/>
                    <a:pt x="197" y="138"/>
                    <a:pt x="193" y="142"/>
                  </a:cubicBezTo>
                  <a:cubicBezTo>
                    <a:pt x="189" y="146"/>
                    <a:pt x="185" y="151"/>
                    <a:pt x="183" y="156"/>
                  </a:cubicBezTo>
                  <a:cubicBezTo>
                    <a:pt x="180" y="162"/>
                    <a:pt x="179" y="168"/>
                    <a:pt x="179" y="174"/>
                  </a:cubicBezTo>
                  <a:cubicBezTo>
                    <a:pt x="179" y="181"/>
                    <a:pt x="180" y="187"/>
                    <a:pt x="183" y="192"/>
                  </a:cubicBezTo>
                  <a:cubicBezTo>
                    <a:pt x="185" y="198"/>
                    <a:pt x="189" y="203"/>
                    <a:pt x="193" y="207"/>
                  </a:cubicBezTo>
                  <a:cubicBezTo>
                    <a:pt x="197" y="211"/>
                    <a:pt x="202" y="214"/>
                    <a:pt x="207" y="217"/>
                  </a:cubicBezTo>
                  <a:cubicBezTo>
                    <a:pt x="213" y="219"/>
                    <a:pt x="219" y="220"/>
                    <a:pt x="225" y="220"/>
                  </a:cubicBezTo>
                  <a:cubicBezTo>
                    <a:pt x="227" y="220"/>
                    <a:pt x="230" y="220"/>
                    <a:pt x="232" y="220"/>
                  </a:cubicBezTo>
                  <a:cubicBezTo>
                    <a:pt x="234" y="220"/>
                    <a:pt x="236" y="219"/>
                    <a:pt x="238" y="219"/>
                  </a:cubicBezTo>
                  <a:cubicBezTo>
                    <a:pt x="239" y="218"/>
                    <a:pt x="240" y="218"/>
                    <a:pt x="241" y="217"/>
                  </a:cubicBezTo>
                  <a:cubicBezTo>
                    <a:pt x="241" y="255"/>
                    <a:pt x="241" y="255"/>
                    <a:pt x="241" y="255"/>
                  </a:cubicBezTo>
                  <a:close/>
                </a:path>
              </a:pathLst>
            </a:custGeom>
            <a:solidFill>
              <a:srgbClr val="E3354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Freeform 53"/>
            <p:cNvSpPr>
              <a:spLocks/>
            </p:cNvSpPr>
            <p:nvPr/>
          </p:nvSpPr>
          <p:spPr bwMode="auto">
            <a:xfrm>
              <a:off x="4410075" y="3762376"/>
              <a:ext cx="2659063" cy="1952625"/>
            </a:xfrm>
            <a:custGeom>
              <a:avLst/>
              <a:gdLst>
                <a:gd name="T0" fmla="*/ 158 w 316"/>
                <a:gd name="T1" fmla="*/ 0 h 232"/>
                <a:gd name="T2" fmla="*/ 202 w 316"/>
                <a:gd name="T3" fmla="*/ 15 h 232"/>
                <a:gd name="T4" fmla="*/ 196 w 316"/>
                <a:gd name="T5" fmla="*/ 21 h 232"/>
                <a:gd name="T6" fmla="*/ 192 w 316"/>
                <a:gd name="T7" fmla="*/ 28 h 232"/>
                <a:gd name="T8" fmla="*/ 189 w 316"/>
                <a:gd name="T9" fmla="*/ 37 h 232"/>
                <a:gd name="T10" fmla="*/ 188 w 316"/>
                <a:gd name="T11" fmla="*/ 46 h 232"/>
                <a:gd name="T12" fmla="*/ 191 w 316"/>
                <a:gd name="T13" fmla="*/ 62 h 232"/>
                <a:gd name="T14" fmla="*/ 200 w 316"/>
                <a:gd name="T15" fmla="*/ 75 h 232"/>
                <a:gd name="T16" fmla="*/ 213 w 316"/>
                <a:gd name="T17" fmla="*/ 84 h 232"/>
                <a:gd name="T18" fmla="*/ 229 w 316"/>
                <a:gd name="T19" fmla="*/ 87 h 232"/>
                <a:gd name="T20" fmla="*/ 245 w 316"/>
                <a:gd name="T21" fmla="*/ 84 h 232"/>
                <a:gd name="T22" fmla="*/ 258 w 316"/>
                <a:gd name="T23" fmla="*/ 75 h 232"/>
                <a:gd name="T24" fmla="*/ 267 w 316"/>
                <a:gd name="T25" fmla="*/ 62 h 232"/>
                <a:gd name="T26" fmla="*/ 270 w 316"/>
                <a:gd name="T27" fmla="*/ 46 h 232"/>
                <a:gd name="T28" fmla="*/ 270 w 316"/>
                <a:gd name="T29" fmla="*/ 44 h 232"/>
                <a:gd name="T30" fmla="*/ 270 w 316"/>
                <a:gd name="T31" fmla="*/ 41 h 232"/>
                <a:gd name="T32" fmla="*/ 269 w 316"/>
                <a:gd name="T33" fmla="*/ 39 h 232"/>
                <a:gd name="T34" fmla="*/ 269 w 316"/>
                <a:gd name="T35" fmla="*/ 36 h 232"/>
                <a:gd name="T36" fmla="*/ 316 w 316"/>
                <a:gd name="T37" fmla="*/ 52 h 232"/>
                <a:gd name="T38" fmla="*/ 212 w 316"/>
                <a:gd name="T39" fmla="*/ 232 h 232"/>
                <a:gd name="T40" fmla="*/ 63 w 316"/>
                <a:gd name="T41" fmla="*/ 232 h 232"/>
                <a:gd name="T42" fmla="*/ 63 w 316"/>
                <a:gd name="T43" fmla="*/ 171 h 232"/>
                <a:gd name="T44" fmla="*/ 61 w 316"/>
                <a:gd name="T45" fmla="*/ 172 h 232"/>
                <a:gd name="T46" fmla="*/ 60 w 316"/>
                <a:gd name="T47" fmla="*/ 173 h 232"/>
                <a:gd name="T48" fmla="*/ 59 w 316"/>
                <a:gd name="T49" fmla="*/ 174 h 232"/>
                <a:gd name="T50" fmla="*/ 57 w 316"/>
                <a:gd name="T51" fmla="*/ 175 h 232"/>
                <a:gd name="T52" fmla="*/ 53 w 316"/>
                <a:gd name="T53" fmla="*/ 178 h 232"/>
                <a:gd name="T54" fmla="*/ 48 w 316"/>
                <a:gd name="T55" fmla="*/ 180 h 232"/>
                <a:gd name="T56" fmla="*/ 42 w 316"/>
                <a:gd name="T57" fmla="*/ 182 h 232"/>
                <a:gd name="T58" fmla="*/ 36 w 316"/>
                <a:gd name="T59" fmla="*/ 182 h 232"/>
                <a:gd name="T60" fmla="*/ 22 w 316"/>
                <a:gd name="T61" fmla="*/ 179 h 232"/>
                <a:gd name="T62" fmla="*/ 11 w 316"/>
                <a:gd name="T63" fmla="*/ 172 h 232"/>
                <a:gd name="T64" fmla="*/ 3 w 316"/>
                <a:gd name="T65" fmla="*/ 160 h 232"/>
                <a:gd name="T66" fmla="*/ 0 w 316"/>
                <a:gd name="T67" fmla="*/ 146 h 232"/>
                <a:gd name="T68" fmla="*/ 3 w 316"/>
                <a:gd name="T69" fmla="*/ 132 h 232"/>
                <a:gd name="T70" fmla="*/ 11 w 316"/>
                <a:gd name="T71" fmla="*/ 121 h 232"/>
                <a:gd name="T72" fmla="*/ 22 w 316"/>
                <a:gd name="T73" fmla="*/ 113 h 232"/>
                <a:gd name="T74" fmla="*/ 36 w 316"/>
                <a:gd name="T75" fmla="*/ 110 h 232"/>
                <a:gd name="T76" fmla="*/ 42 w 316"/>
                <a:gd name="T77" fmla="*/ 111 h 232"/>
                <a:gd name="T78" fmla="*/ 48 w 316"/>
                <a:gd name="T79" fmla="*/ 112 h 232"/>
                <a:gd name="T80" fmla="*/ 53 w 316"/>
                <a:gd name="T81" fmla="*/ 114 h 232"/>
                <a:gd name="T82" fmla="*/ 57 w 316"/>
                <a:gd name="T83" fmla="*/ 117 h 232"/>
                <a:gd name="T84" fmla="*/ 59 w 316"/>
                <a:gd name="T85" fmla="*/ 118 h 232"/>
                <a:gd name="T86" fmla="*/ 60 w 316"/>
                <a:gd name="T87" fmla="*/ 120 h 232"/>
                <a:gd name="T88" fmla="*/ 61 w 316"/>
                <a:gd name="T89" fmla="*/ 121 h 232"/>
                <a:gd name="T90" fmla="*/ 63 w 316"/>
                <a:gd name="T91" fmla="*/ 122 h 232"/>
                <a:gd name="T92" fmla="*/ 63 w 316"/>
                <a:gd name="T93" fmla="*/ 70 h 232"/>
                <a:gd name="T94" fmla="*/ 118 w 316"/>
                <a:gd name="T95" fmla="*/ 70 h 232"/>
                <a:gd name="T96" fmla="*/ 158 w 316"/>
                <a:gd name="T97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16" h="232">
                  <a:moveTo>
                    <a:pt x="158" y="0"/>
                  </a:moveTo>
                  <a:cubicBezTo>
                    <a:pt x="202" y="15"/>
                    <a:pt x="202" y="15"/>
                    <a:pt x="202" y="15"/>
                  </a:cubicBezTo>
                  <a:cubicBezTo>
                    <a:pt x="200" y="17"/>
                    <a:pt x="198" y="19"/>
                    <a:pt x="196" y="21"/>
                  </a:cubicBezTo>
                  <a:cubicBezTo>
                    <a:pt x="194" y="23"/>
                    <a:pt x="193" y="26"/>
                    <a:pt x="192" y="28"/>
                  </a:cubicBezTo>
                  <a:cubicBezTo>
                    <a:pt x="190" y="31"/>
                    <a:pt x="189" y="34"/>
                    <a:pt x="189" y="37"/>
                  </a:cubicBezTo>
                  <a:cubicBezTo>
                    <a:pt x="188" y="40"/>
                    <a:pt x="188" y="43"/>
                    <a:pt x="188" y="46"/>
                  </a:cubicBezTo>
                  <a:cubicBezTo>
                    <a:pt x="188" y="52"/>
                    <a:pt x="189" y="57"/>
                    <a:pt x="191" y="62"/>
                  </a:cubicBezTo>
                  <a:cubicBezTo>
                    <a:pt x="193" y="67"/>
                    <a:pt x="196" y="71"/>
                    <a:pt x="200" y="75"/>
                  </a:cubicBezTo>
                  <a:cubicBezTo>
                    <a:pt x="203" y="79"/>
                    <a:pt x="208" y="82"/>
                    <a:pt x="213" y="84"/>
                  </a:cubicBezTo>
                  <a:cubicBezTo>
                    <a:pt x="218" y="86"/>
                    <a:pt x="223" y="87"/>
                    <a:pt x="229" y="87"/>
                  </a:cubicBezTo>
                  <a:cubicBezTo>
                    <a:pt x="234" y="87"/>
                    <a:pt x="240" y="86"/>
                    <a:pt x="245" y="84"/>
                  </a:cubicBezTo>
                  <a:cubicBezTo>
                    <a:pt x="250" y="82"/>
                    <a:pt x="254" y="79"/>
                    <a:pt x="258" y="75"/>
                  </a:cubicBezTo>
                  <a:cubicBezTo>
                    <a:pt x="262" y="71"/>
                    <a:pt x="265" y="67"/>
                    <a:pt x="267" y="62"/>
                  </a:cubicBezTo>
                  <a:cubicBezTo>
                    <a:pt x="269" y="57"/>
                    <a:pt x="270" y="52"/>
                    <a:pt x="270" y="46"/>
                  </a:cubicBezTo>
                  <a:cubicBezTo>
                    <a:pt x="270" y="45"/>
                    <a:pt x="270" y="44"/>
                    <a:pt x="270" y="44"/>
                  </a:cubicBezTo>
                  <a:cubicBezTo>
                    <a:pt x="270" y="43"/>
                    <a:pt x="270" y="42"/>
                    <a:pt x="270" y="41"/>
                  </a:cubicBezTo>
                  <a:cubicBezTo>
                    <a:pt x="269" y="40"/>
                    <a:pt x="269" y="39"/>
                    <a:pt x="269" y="39"/>
                  </a:cubicBezTo>
                  <a:cubicBezTo>
                    <a:pt x="269" y="38"/>
                    <a:pt x="269" y="37"/>
                    <a:pt x="269" y="36"/>
                  </a:cubicBezTo>
                  <a:cubicBezTo>
                    <a:pt x="316" y="52"/>
                    <a:pt x="316" y="52"/>
                    <a:pt x="316" y="52"/>
                  </a:cubicBezTo>
                  <a:cubicBezTo>
                    <a:pt x="212" y="232"/>
                    <a:pt x="212" y="232"/>
                    <a:pt x="212" y="232"/>
                  </a:cubicBezTo>
                  <a:cubicBezTo>
                    <a:pt x="63" y="232"/>
                    <a:pt x="63" y="232"/>
                    <a:pt x="63" y="232"/>
                  </a:cubicBezTo>
                  <a:cubicBezTo>
                    <a:pt x="63" y="171"/>
                    <a:pt x="63" y="171"/>
                    <a:pt x="63" y="171"/>
                  </a:cubicBezTo>
                  <a:cubicBezTo>
                    <a:pt x="62" y="171"/>
                    <a:pt x="62" y="171"/>
                    <a:pt x="61" y="172"/>
                  </a:cubicBezTo>
                  <a:cubicBezTo>
                    <a:pt x="61" y="172"/>
                    <a:pt x="61" y="173"/>
                    <a:pt x="60" y="173"/>
                  </a:cubicBezTo>
                  <a:cubicBezTo>
                    <a:pt x="60" y="173"/>
                    <a:pt x="59" y="174"/>
                    <a:pt x="59" y="174"/>
                  </a:cubicBezTo>
                  <a:cubicBezTo>
                    <a:pt x="58" y="175"/>
                    <a:pt x="58" y="175"/>
                    <a:pt x="57" y="175"/>
                  </a:cubicBezTo>
                  <a:cubicBezTo>
                    <a:pt x="56" y="176"/>
                    <a:pt x="54" y="177"/>
                    <a:pt x="53" y="178"/>
                  </a:cubicBezTo>
                  <a:cubicBezTo>
                    <a:pt x="51" y="179"/>
                    <a:pt x="49" y="180"/>
                    <a:pt x="48" y="180"/>
                  </a:cubicBezTo>
                  <a:cubicBezTo>
                    <a:pt x="46" y="181"/>
                    <a:pt x="44" y="181"/>
                    <a:pt x="42" y="182"/>
                  </a:cubicBezTo>
                  <a:cubicBezTo>
                    <a:pt x="40" y="182"/>
                    <a:pt x="38" y="182"/>
                    <a:pt x="36" y="182"/>
                  </a:cubicBezTo>
                  <a:cubicBezTo>
                    <a:pt x="31" y="182"/>
                    <a:pt x="27" y="181"/>
                    <a:pt x="22" y="179"/>
                  </a:cubicBezTo>
                  <a:cubicBezTo>
                    <a:pt x="18" y="178"/>
                    <a:pt x="14" y="175"/>
                    <a:pt x="11" y="172"/>
                  </a:cubicBezTo>
                  <a:cubicBezTo>
                    <a:pt x="8" y="168"/>
                    <a:pt x="5" y="165"/>
                    <a:pt x="3" y="160"/>
                  </a:cubicBezTo>
                  <a:cubicBezTo>
                    <a:pt x="1" y="156"/>
                    <a:pt x="0" y="151"/>
                    <a:pt x="0" y="146"/>
                  </a:cubicBezTo>
                  <a:cubicBezTo>
                    <a:pt x="0" y="141"/>
                    <a:pt x="1" y="137"/>
                    <a:pt x="3" y="132"/>
                  </a:cubicBezTo>
                  <a:cubicBezTo>
                    <a:pt x="5" y="128"/>
                    <a:pt x="8" y="124"/>
                    <a:pt x="11" y="121"/>
                  </a:cubicBezTo>
                  <a:cubicBezTo>
                    <a:pt x="14" y="118"/>
                    <a:pt x="18" y="115"/>
                    <a:pt x="22" y="113"/>
                  </a:cubicBezTo>
                  <a:cubicBezTo>
                    <a:pt x="27" y="111"/>
                    <a:pt x="31" y="110"/>
                    <a:pt x="36" y="110"/>
                  </a:cubicBezTo>
                  <a:cubicBezTo>
                    <a:pt x="38" y="110"/>
                    <a:pt x="40" y="111"/>
                    <a:pt x="42" y="111"/>
                  </a:cubicBezTo>
                  <a:cubicBezTo>
                    <a:pt x="44" y="111"/>
                    <a:pt x="46" y="112"/>
                    <a:pt x="48" y="112"/>
                  </a:cubicBezTo>
                  <a:cubicBezTo>
                    <a:pt x="49" y="113"/>
                    <a:pt x="51" y="114"/>
                    <a:pt x="53" y="114"/>
                  </a:cubicBezTo>
                  <a:cubicBezTo>
                    <a:pt x="54" y="115"/>
                    <a:pt x="56" y="116"/>
                    <a:pt x="57" y="117"/>
                  </a:cubicBezTo>
                  <a:cubicBezTo>
                    <a:pt x="58" y="118"/>
                    <a:pt x="58" y="118"/>
                    <a:pt x="59" y="118"/>
                  </a:cubicBezTo>
                  <a:cubicBezTo>
                    <a:pt x="59" y="119"/>
                    <a:pt x="60" y="119"/>
                    <a:pt x="60" y="120"/>
                  </a:cubicBezTo>
                  <a:cubicBezTo>
                    <a:pt x="61" y="120"/>
                    <a:pt x="61" y="120"/>
                    <a:pt x="61" y="121"/>
                  </a:cubicBezTo>
                  <a:cubicBezTo>
                    <a:pt x="62" y="121"/>
                    <a:pt x="62" y="122"/>
                    <a:pt x="63" y="122"/>
                  </a:cubicBezTo>
                  <a:cubicBezTo>
                    <a:pt x="63" y="70"/>
                    <a:pt x="63" y="70"/>
                    <a:pt x="63" y="70"/>
                  </a:cubicBezTo>
                  <a:cubicBezTo>
                    <a:pt x="118" y="70"/>
                    <a:pt x="118" y="70"/>
                    <a:pt x="118" y="70"/>
                  </a:cubicBezTo>
                  <a:lnTo>
                    <a:pt x="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Freeform 54"/>
            <p:cNvSpPr>
              <a:spLocks/>
            </p:cNvSpPr>
            <p:nvPr/>
          </p:nvSpPr>
          <p:spPr bwMode="auto">
            <a:xfrm>
              <a:off x="4452938" y="3811588"/>
              <a:ext cx="2557463" cy="1860550"/>
            </a:xfrm>
            <a:custGeom>
              <a:avLst/>
              <a:gdLst>
                <a:gd name="T0" fmla="*/ 204 w 304"/>
                <a:gd name="T1" fmla="*/ 221 h 221"/>
                <a:gd name="T2" fmla="*/ 62 w 304"/>
                <a:gd name="T3" fmla="*/ 221 h 221"/>
                <a:gd name="T4" fmla="*/ 62 w 304"/>
                <a:gd name="T5" fmla="*/ 165 h 221"/>
                <a:gd name="T6" fmla="*/ 62 w 304"/>
                <a:gd name="T7" fmla="*/ 152 h 221"/>
                <a:gd name="T8" fmla="*/ 54 w 304"/>
                <a:gd name="T9" fmla="*/ 161 h 221"/>
                <a:gd name="T10" fmla="*/ 53 w 304"/>
                <a:gd name="T11" fmla="*/ 162 h 221"/>
                <a:gd name="T12" fmla="*/ 52 w 304"/>
                <a:gd name="T13" fmla="*/ 163 h 221"/>
                <a:gd name="T14" fmla="*/ 51 w 304"/>
                <a:gd name="T15" fmla="*/ 164 h 221"/>
                <a:gd name="T16" fmla="*/ 49 w 304"/>
                <a:gd name="T17" fmla="*/ 165 h 221"/>
                <a:gd name="T18" fmla="*/ 45 w 304"/>
                <a:gd name="T19" fmla="*/ 168 h 221"/>
                <a:gd name="T20" fmla="*/ 41 w 304"/>
                <a:gd name="T21" fmla="*/ 170 h 221"/>
                <a:gd name="T22" fmla="*/ 36 w 304"/>
                <a:gd name="T23" fmla="*/ 171 h 221"/>
                <a:gd name="T24" fmla="*/ 31 w 304"/>
                <a:gd name="T25" fmla="*/ 171 h 221"/>
                <a:gd name="T26" fmla="*/ 19 w 304"/>
                <a:gd name="T27" fmla="*/ 169 h 221"/>
                <a:gd name="T28" fmla="*/ 9 w 304"/>
                <a:gd name="T29" fmla="*/ 162 h 221"/>
                <a:gd name="T30" fmla="*/ 3 w 304"/>
                <a:gd name="T31" fmla="*/ 152 h 221"/>
                <a:gd name="T32" fmla="*/ 0 w 304"/>
                <a:gd name="T33" fmla="*/ 140 h 221"/>
                <a:gd name="T34" fmla="*/ 3 w 304"/>
                <a:gd name="T35" fmla="*/ 128 h 221"/>
                <a:gd name="T36" fmla="*/ 9 w 304"/>
                <a:gd name="T37" fmla="*/ 118 h 221"/>
                <a:gd name="T38" fmla="*/ 19 w 304"/>
                <a:gd name="T39" fmla="*/ 112 h 221"/>
                <a:gd name="T40" fmla="*/ 31 w 304"/>
                <a:gd name="T41" fmla="*/ 109 h 221"/>
                <a:gd name="T42" fmla="*/ 36 w 304"/>
                <a:gd name="T43" fmla="*/ 110 h 221"/>
                <a:gd name="T44" fmla="*/ 41 w 304"/>
                <a:gd name="T45" fmla="*/ 111 h 221"/>
                <a:gd name="T46" fmla="*/ 45 w 304"/>
                <a:gd name="T47" fmla="*/ 113 h 221"/>
                <a:gd name="T48" fmla="*/ 49 w 304"/>
                <a:gd name="T49" fmla="*/ 115 h 221"/>
                <a:gd name="T50" fmla="*/ 51 w 304"/>
                <a:gd name="T51" fmla="*/ 116 h 221"/>
                <a:gd name="T52" fmla="*/ 52 w 304"/>
                <a:gd name="T53" fmla="*/ 117 h 221"/>
                <a:gd name="T54" fmla="*/ 53 w 304"/>
                <a:gd name="T55" fmla="*/ 118 h 221"/>
                <a:gd name="T56" fmla="*/ 54 w 304"/>
                <a:gd name="T57" fmla="*/ 119 h 221"/>
                <a:gd name="T58" fmla="*/ 62 w 304"/>
                <a:gd name="T59" fmla="*/ 129 h 221"/>
                <a:gd name="T60" fmla="*/ 62 w 304"/>
                <a:gd name="T61" fmla="*/ 116 h 221"/>
                <a:gd name="T62" fmla="*/ 62 w 304"/>
                <a:gd name="T63" fmla="*/ 68 h 221"/>
                <a:gd name="T64" fmla="*/ 113 w 304"/>
                <a:gd name="T65" fmla="*/ 68 h 221"/>
                <a:gd name="T66" fmla="*/ 116 w 304"/>
                <a:gd name="T67" fmla="*/ 68 h 221"/>
                <a:gd name="T68" fmla="*/ 118 w 304"/>
                <a:gd name="T69" fmla="*/ 66 h 221"/>
                <a:gd name="T70" fmla="*/ 155 w 304"/>
                <a:gd name="T71" fmla="*/ 0 h 221"/>
                <a:gd name="T72" fmla="*/ 188 w 304"/>
                <a:gd name="T73" fmla="*/ 11 h 221"/>
                <a:gd name="T74" fmla="*/ 187 w 304"/>
                <a:gd name="T75" fmla="*/ 12 h 221"/>
                <a:gd name="T76" fmla="*/ 182 w 304"/>
                <a:gd name="T77" fmla="*/ 20 h 221"/>
                <a:gd name="T78" fmla="*/ 179 w 304"/>
                <a:gd name="T79" fmla="*/ 30 h 221"/>
                <a:gd name="T80" fmla="*/ 178 w 304"/>
                <a:gd name="T81" fmla="*/ 40 h 221"/>
                <a:gd name="T82" fmla="*/ 181 w 304"/>
                <a:gd name="T83" fmla="*/ 58 h 221"/>
                <a:gd name="T84" fmla="*/ 191 w 304"/>
                <a:gd name="T85" fmla="*/ 73 h 221"/>
                <a:gd name="T86" fmla="*/ 206 w 304"/>
                <a:gd name="T87" fmla="*/ 82 h 221"/>
                <a:gd name="T88" fmla="*/ 224 w 304"/>
                <a:gd name="T89" fmla="*/ 86 h 221"/>
                <a:gd name="T90" fmla="*/ 242 w 304"/>
                <a:gd name="T91" fmla="*/ 82 h 221"/>
                <a:gd name="T92" fmla="*/ 256 w 304"/>
                <a:gd name="T93" fmla="*/ 73 h 221"/>
                <a:gd name="T94" fmla="*/ 266 w 304"/>
                <a:gd name="T95" fmla="*/ 58 h 221"/>
                <a:gd name="T96" fmla="*/ 270 w 304"/>
                <a:gd name="T97" fmla="*/ 40 h 221"/>
                <a:gd name="T98" fmla="*/ 270 w 304"/>
                <a:gd name="T99" fmla="*/ 37 h 221"/>
                <a:gd name="T100" fmla="*/ 304 w 304"/>
                <a:gd name="T101" fmla="*/ 48 h 221"/>
                <a:gd name="T102" fmla="*/ 204 w 304"/>
                <a:gd name="T103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04" h="221">
                  <a:moveTo>
                    <a:pt x="204" y="221"/>
                  </a:moveTo>
                  <a:cubicBezTo>
                    <a:pt x="62" y="221"/>
                    <a:pt x="62" y="221"/>
                    <a:pt x="62" y="221"/>
                  </a:cubicBezTo>
                  <a:cubicBezTo>
                    <a:pt x="62" y="165"/>
                    <a:pt x="62" y="165"/>
                    <a:pt x="62" y="165"/>
                  </a:cubicBezTo>
                  <a:cubicBezTo>
                    <a:pt x="62" y="152"/>
                    <a:pt x="62" y="152"/>
                    <a:pt x="62" y="152"/>
                  </a:cubicBezTo>
                  <a:cubicBezTo>
                    <a:pt x="54" y="161"/>
                    <a:pt x="54" y="161"/>
                    <a:pt x="54" y="161"/>
                  </a:cubicBezTo>
                  <a:cubicBezTo>
                    <a:pt x="54" y="162"/>
                    <a:pt x="53" y="162"/>
                    <a:pt x="53" y="162"/>
                  </a:cubicBezTo>
                  <a:cubicBezTo>
                    <a:pt x="53" y="163"/>
                    <a:pt x="52" y="163"/>
                    <a:pt x="52" y="163"/>
                  </a:cubicBezTo>
                  <a:cubicBezTo>
                    <a:pt x="52" y="164"/>
                    <a:pt x="51" y="164"/>
                    <a:pt x="51" y="164"/>
                  </a:cubicBezTo>
                  <a:cubicBezTo>
                    <a:pt x="50" y="165"/>
                    <a:pt x="50" y="165"/>
                    <a:pt x="49" y="165"/>
                  </a:cubicBezTo>
                  <a:cubicBezTo>
                    <a:pt x="48" y="166"/>
                    <a:pt x="47" y="167"/>
                    <a:pt x="45" y="168"/>
                  </a:cubicBezTo>
                  <a:cubicBezTo>
                    <a:pt x="44" y="169"/>
                    <a:pt x="43" y="169"/>
                    <a:pt x="41" y="170"/>
                  </a:cubicBezTo>
                  <a:cubicBezTo>
                    <a:pt x="39" y="170"/>
                    <a:pt x="38" y="171"/>
                    <a:pt x="36" y="171"/>
                  </a:cubicBezTo>
                  <a:cubicBezTo>
                    <a:pt x="35" y="171"/>
                    <a:pt x="33" y="171"/>
                    <a:pt x="31" y="171"/>
                  </a:cubicBezTo>
                  <a:cubicBezTo>
                    <a:pt x="27" y="171"/>
                    <a:pt x="23" y="170"/>
                    <a:pt x="19" y="169"/>
                  </a:cubicBezTo>
                  <a:cubicBezTo>
                    <a:pt x="16" y="167"/>
                    <a:pt x="12" y="165"/>
                    <a:pt x="9" y="162"/>
                  </a:cubicBezTo>
                  <a:cubicBezTo>
                    <a:pt x="7" y="159"/>
                    <a:pt x="4" y="156"/>
                    <a:pt x="3" y="152"/>
                  </a:cubicBezTo>
                  <a:cubicBezTo>
                    <a:pt x="1" y="149"/>
                    <a:pt x="0" y="144"/>
                    <a:pt x="0" y="140"/>
                  </a:cubicBezTo>
                  <a:cubicBezTo>
                    <a:pt x="0" y="136"/>
                    <a:pt x="1" y="132"/>
                    <a:pt x="3" y="128"/>
                  </a:cubicBezTo>
                  <a:cubicBezTo>
                    <a:pt x="4" y="125"/>
                    <a:pt x="7" y="121"/>
                    <a:pt x="9" y="118"/>
                  </a:cubicBezTo>
                  <a:cubicBezTo>
                    <a:pt x="12" y="116"/>
                    <a:pt x="16" y="113"/>
                    <a:pt x="19" y="112"/>
                  </a:cubicBezTo>
                  <a:cubicBezTo>
                    <a:pt x="23" y="110"/>
                    <a:pt x="27" y="109"/>
                    <a:pt x="31" y="109"/>
                  </a:cubicBezTo>
                  <a:cubicBezTo>
                    <a:pt x="33" y="109"/>
                    <a:pt x="35" y="109"/>
                    <a:pt x="36" y="110"/>
                  </a:cubicBezTo>
                  <a:cubicBezTo>
                    <a:pt x="38" y="110"/>
                    <a:pt x="39" y="110"/>
                    <a:pt x="41" y="111"/>
                  </a:cubicBezTo>
                  <a:cubicBezTo>
                    <a:pt x="43" y="111"/>
                    <a:pt x="44" y="112"/>
                    <a:pt x="45" y="113"/>
                  </a:cubicBezTo>
                  <a:cubicBezTo>
                    <a:pt x="47" y="114"/>
                    <a:pt x="48" y="114"/>
                    <a:pt x="49" y="115"/>
                  </a:cubicBezTo>
                  <a:cubicBezTo>
                    <a:pt x="50" y="116"/>
                    <a:pt x="50" y="116"/>
                    <a:pt x="51" y="116"/>
                  </a:cubicBezTo>
                  <a:cubicBezTo>
                    <a:pt x="51" y="117"/>
                    <a:pt x="51" y="117"/>
                    <a:pt x="52" y="117"/>
                  </a:cubicBezTo>
                  <a:cubicBezTo>
                    <a:pt x="52" y="118"/>
                    <a:pt x="53" y="118"/>
                    <a:pt x="53" y="118"/>
                  </a:cubicBezTo>
                  <a:cubicBezTo>
                    <a:pt x="53" y="119"/>
                    <a:pt x="54" y="119"/>
                    <a:pt x="54" y="119"/>
                  </a:cubicBezTo>
                  <a:cubicBezTo>
                    <a:pt x="62" y="129"/>
                    <a:pt x="62" y="129"/>
                    <a:pt x="62" y="129"/>
                  </a:cubicBezTo>
                  <a:cubicBezTo>
                    <a:pt x="62" y="116"/>
                    <a:pt x="62" y="116"/>
                    <a:pt x="62" y="116"/>
                  </a:cubicBezTo>
                  <a:cubicBezTo>
                    <a:pt x="62" y="68"/>
                    <a:pt x="62" y="68"/>
                    <a:pt x="62" y="68"/>
                  </a:cubicBezTo>
                  <a:cubicBezTo>
                    <a:pt x="113" y="68"/>
                    <a:pt x="113" y="68"/>
                    <a:pt x="113" y="68"/>
                  </a:cubicBezTo>
                  <a:cubicBezTo>
                    <a:pt x="116" y="68"/>
                    <a:pt x="116" y="68"/>
                    <a:pt x="116" y="68"/>
                  </a:cubicBezTo>
                  <a:cubicBezTo>
                    <a:pt x="118" y="66"/>
                    <a:pt x="118" y="66"/>
                    <a:pt x="118" y="66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88" y="11"/>
                    <a:pt x="188" y="11"/>
                    <a:pt x="188" y="11"/>
                  </a:cubicBezTo>
                  <a:cubicBezTo>
                    <a:pt x="188" y="11"/>
                    <a:pt x="188" y="12"/>
                    <a:pt x="187" y="12"/>
                  </a:cubicBezTo>
                  <a:cubicBezTo>
                    <a:pt x="185" y="15"/>
                    <a:pt x="184" y="17"/>
                    <a:pt x="182" y="20"/>
                  </a:cubicBezTo>
                  <a:cubicBezTo>
                    <a:pt x="181" y="23"/>
                    <a:pt x="180" y="27"/>
                    <a:pt x="179" y="30"/>
                  </a:cubicBezTo>
                  <a:cubicBezTo>
                    <a:pt x="178" y="33"/>
                    <a:pt x="178" y="37"/>
                    <a:pt x="178" y="40"/>
                  </a:cubicBezTo>
                  <a:cubicBezTo>
                    <a:pt x="178" y="46"/>
                    <a:pt x="179" y="52"/>
                    <a:pt x="181" y="58"/>
                  </a:cubicBezTo>
                  <a:cubicBezTo>
                    <a:pt x="184" y="63"/>
                    <a:pt x="187" y="68"/>
                    <a:pt x="191" y="73"/>
                  </a:cubicBezTo>
                  <a:cubicBezTo>
                    <a:pt x="195" y="77"/>
                    <a:pt x="200" y="80"/>
                    <a:pt x="206" y="82"/>
                  </a:cubicBezTo>
                  <a:cubicBezTo>
                    <a:pt x="212" y="85"/>
                    <a:pt x="218" y="86"/>
                    <a:pt x="224" y="86"/>
                  </a:cubicBezTo>
                  <a:cubicBezTo>
                    <a:pt x="230" y="86"/>
                    <a:pt x="236" y="85"/>
                    <a:pt x="242" y="82"/>
                  </a:cubicBezTo>
                  <a:cubicBezTo>
                    <a:pt x="247" y="80"/>
                    <a:pt x="252" y="77"/>
                    <a:pt x="256" y="73"/>
                  </a:cubicBezTo>
                  <a:cubicBezTo>
                    <a:pt x="260" y="68"/>
                    <a:pt x="264" y="63"/>
                    <a:pt x="266" y="58"/>
                  </a:cubicBezTo>
                  <a:cubicBezTo>
                    <a:pt x="269" y="52"/>
                    <a:pt x="270" y="46"/>
                    <a:pt x="270" y="40"/>
                  </a:cubicBezTo>
                  <a:cubicBezTo>
                    <a:pt x="270" y="39"/>
                    <a:pt x="270" y="38"/>
                    <a:pt x="270" y="37"/>
                  </a:cubicBezTo>
                  <a:cubicBezTo>
                    <a:pt x="304" y="48"/>
                    <a:pt x="304" y="48"/>
                    <a:pt x="304" y="48"/>
                  </a:cubicBezTo>
                  <a:cubicBezTo>
                    <a:pt x="204" y="221"/>
                    <a:pt x="204" y="221"/>
                    <a:pt x="204" y="221"/>
                  </a:cubicBezTo>
                  <a:close/>
                </a:path>
              </a:pathLst>
            </a:custGeom>
            <a:solidFill>
              <a:srgbClr val="C5C3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Freeform 55"/>
            <p:cNvSpPr>
              <a:spLocks/>
            </p:cNvSpPr>
            <p:nvPr/>
          </p:nvSpPr>
          <p:spPr bwMode="auto">
            <a:xfrm>
              <a:off x="5470525" y="1539876"/>
              <a:ext cx="2001838" cy="2911475"/>
            </a:xfrm>
            <a:custGeom>
              <a:avLst/>
              <a:gdLst>
                <a:gd name="T0" fmla="*/ 104 w 238"/>
                <a:gd name="T1" fmla="*/ 0 h 346"/>
                <a:gd name="T2" fmla="*/ 238 w 238"/>
                <a:gd name="T3" fmla="*/ 232 h 346"/>
                <a:gd name="T4" fmla="*/ 193 w 238"/>
                <a:gd name="T5" fmla="*/ 311 h 346"/>
                <a:gd name="T6" fmla="*/ 141 w 238"/>
                <a:gd name="T7" fmla="*/ 294 h 346"/>
                <a:gd name="T8" fmla="*/ 137 w 238"/>
                <a:gd name="T9" fmla="*/ 293 h 346"/>
                <a:gd name="T10" fmla="*/ 134 w 238"/>
                <a:gd name="T11" fmla="*/ 292 h 346"/>
                <a:gd name="T12" fmla="*/ 134 w 238"/>
                <a:gd name="T13" fmla="*/ 293 h 346"/>
                <a:gd name="T14" fmla="*/ 135 w 238"/>
                <a:gd name="T15" fmla="*/ 295 h 346"/>
                <a:gd name="T16" fmla="*/ 136 w 238"/>
                <a:gd name="T17" fmla="*/ 297 h 346"/>
                <a:gd name="T18" fmla="*/ 137 w 238"/>
                <a:gd name="T19" fmla="*/ 298 h 346"/>
                <a:gd name="T20" fmla="*/ 137 w 238"/>
                <a:gd name="T21" fmla="*/ 301 h 346"/>
                <a:gd name="T22" fmla="*/ 138 w 238"/>
                <a:gd name="T23" fmla="*/ 304 h 346"/>
                <a:gd name="T24" fmla="*/ 138 w 238"/>
                <a:gd name="T25" fmla="*/ 307 h 346"/>
                <a:gd name="T26" fmla="*/ 139 w 238"/>
                <a:gd name="T27" fmla="*/ 310 h 346"/>
                <a:gd name="T28" fmla="*/ 136 w 238"/>
                <a:gd name="T29" fmla="*/ 324 h 346"/>
                <a:gd name="T30" fmla="*/ 128 w 238"/>
                <a:gd name="T31" fmla="*/ 335 h 346"/>
                <a:gd name="T32" fmla="*/ 117 w 238"/>
                <a:gd name="T33" fmla="*/ 343 h 346"/>
                <a:gd name="T34" fmla="*/ 103 w 238"/>
                <a:gd name="T35" fmla="*/ 346 h 346"/>
                <a:gd name="T36" fmla="*/ 89 w 238"/>
                <a:gd name="T37" fmla="*/ 343 h 346"/>
                <a:gd name="T38" fmla="*/ 77 w 238"/>
                <a:gd name="T39" fmla="*/ 335 h 346"/>
                <a:gd name="T40" fmla="*/ 70 w 238"/>
                <a:gd name="T41" fmla="*/ 324 h 346"/>
                <a:gd name="T42" fmla="*/ 67 w 238"/>
                <a:gd name="T43" fmla="*/ 310 h 346"/>
                <a:gd name="T44" fmla="*/ 68 w 238"/>
                <a:gd name="T45" fmla="*/ 301 h 346"/>
                <a:gd name="T46" fmla="*/ 71 w 238"/>
                <a:gd name="T47" fmla="*/ 293 h 346"/>
                <a:gd name="T48" fmla="*/ 76 w 238"/>
                <a:gd name="T49" fmla="*/ 286 h 346"/>
                <a:gd name="T50" fmla="*/ 82 w 238"/>
                <a:gd name="T51" fmla="*/ 281 h 346"/>
                <a:gd name="T52" fmla="*/ 84 w 238"/>
                <a:gd name="T53" fmla="*/ 280 h 346"/>
                <a:gd name="T54" fmla="*/ 85 w 238"/>
                <a:gd name="T55" fmla="*/ 279 h 346"/>
                <a:gd name="T56" fmla="*/ 87 w 238"/>
                <a:gd name="T57" fmla="*/ 278 h 346"/>
                <a:gd name="T58" fmla="*/ 88 w 238"/>
                <a:gd name="T59" fmla="*/ 277 h 346"/>
                <a:gd name="T60" fmla="*/ 85 w 238"/>
                <a:gd name="T61" fmla="*/ 276 h 346"/>
                <a:gd name="T62" fmla="*/ 81 w 238"/>
                <a:gd name="T63" fmla="*/ 275 h 346"/>
                <a:gd name="T64" fmla="*/ 35 w 238"/>
                <a:gd name="T65" fmla="*/ 260 h 346"/>
                <a:gd name="T66" fmla="*/ 51 w 238"/>
                <a:gd name="T67" fmla="*/ 232 h 346"/>
                <a:gd name="T68" fmla="*/ 0 w 238"/>
                <a:gd name="T69" fmla="*/ 144 h 346"/>
                <a:gd name="T70" fmla="*/ 27 w 238"/>
                <a:gd name="T71" fmla="*/ 106 h 346"/>
                <a:gd name="T72" fmla="*/ 34 w 238"/>
                <a:gd name="T73" fmla="*/ 115 h 346"/>
                <a:gd name="T74" fmla="*/ 42 w 238"/>
                <a:gd name="T75" fmla="*/ 123 h 346"/>
                <a:gd name="T76" fmla="*/ 53 w 238"/>
                <a:gd name="T77" fmla="*/ 128 h 346"/>
                <a:gd name="T78" fmla="*/ 64 w 238"/>
                <a:gd name="T79" fmla="*/ 129 h 346"/>
                <a:gd name="T80" fmla="*/ 80 w 238"/>
                <a:gd name="T81" fmla="*/ 126 h 346"/>
                <a:gd name="T82" fmla="*/ 93 w 238"/>
                <a:gd name="T83" fmla="*/ 117 h 346"/>
                <a:gd name="T84" fmla="*/ 102 w 238"/>
                <a:gd name="T85" fmla="*/ 104 h 346"/>
                <a:gd name="T86" fmla="*/ 105 w 238"/>
                <a:gd name="T87" fmla="*/ 88 h 346"/>
                <a:gd name="T88" fmla="*/ 103 w 238"/>
                <a:gd name="T89" fmla="*/ 73 h 346"/>
                <a:gd name="T90" fmla="*/ 95 w 238"/>
                <a:gd name="T91" fmla="*/ 61 h 346"/>
                <a:gd name="T92" fmla="*/ 84 w 238"/>
                <a:gd name="T93" fmla="*/ 52 h 346"/>
                <a:gd name="T94" fmla="*/ 70 w 238"/>
                <a:gd name="T95" fmla="*/ 47 h 346"/>
                <a:gd name="T96" fmla="*/ 104 w 238"/>
                <a:gd name="T97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8" h="346">
                  <a:moveTo>
                    <a:pt x="104" y="0"/>
                  </a:moveTo>
                  <a:cubicBezTo>
                    <a:pt x="238" y="232"/>
                    <a:pt x="238" y="232"/>
                    <a:pt x="238" y="232"/>
                  </a:cubicBezTo>
                  <a:cubicBezTo>
                    <a:pt x="193" y="311"/>
                    <a:pt x="193" y="311"/>
                    <a:pt x="193" y="311"/>
                  </a:cubicBezTo>
                  <a:cubicBezTo>
                    <a:pt x="141" y="294"/>
                    <a:pt x="141" y="294"/>
                    <a:pt x="141" y="294"/>
                  </a:cubicBezTo>
                  <a:cubicBezTo>
                    <a:pt x="137" y="293"/>
                    <a:pt x="137" y="293"/>
                    <a:pt x="137" y="293"/>
                  </a:cubicBezTo>
                  <a:cubicBezTo>
                    <a:pt x="134" y="292"/>
                    <a:pt x="134" y="292"/>
                    <a:pt x="134" y="292"/>
                  </a:cubicBezTo>
                  <a:cubicBezTo>
                    <a:pt x="134" y="292"/>
                    <a:pt x="134" y="293"/>
                    <a:pt x="134" y="293"/>
                  </a:cubicBezTo>
                  <a:cubicBezTo>
                    <a:pt x="135" y="294"/>
                    <a:pt x="135" y="294"/>
                    <a:pt x="135" y="295"/>
                  </a:cubicBezTo>
                  <a:cubicBezTo>
                    <a:pt x="136" y="296"/>
                    <a:pt x="136" y="296"/>
                    <a:pt x="136" y="297"/>
                  </a:cubicBezTo>
                  <a:cubicBezTo>
                    <a:pt x="136" y="297"/>
                    <a:pt x="136" y="298"/>
                    <a:pt x="137" y="298"/>
                  </a:cubicBezTo>
                  <a:cubicBezTo>
                    <a:pt x="137" y="299"/>
                    <a:pt x="137" y="300"/>
                    <a:pt x="137" y="301"/>
                  </a:cubicBezTo>
                  <a:cubicBezTo>
                    <a:pt x="138" y="302"/>
                    <a:pt x="138" y="303"/>
                    <a:pt x="138" y="304"/>
                  </a:cubicBezTo>
                  <a:cubicBezTo>
                    <a:pt x="138" y="305"/>
                    <a:pt x="138" y="306"/>
                    <a:pt x="138" y="307"/>
                  </a:cubicBezTo>
                  <a:cubicBezTo>
                    <a:pt x="139" y="308"/>
                    <a:pt x="139" y="309"/>
                    <a:pt x="139" y="310"/>
                  </a:cubicBezTo>
                  <a:cubicBezTo>
                    <a:pt x="139" y="315"/>
                    <a:pt x="138" y="320"/>
                    <a:pt x="136" y="324"/>
                  </a:cubicBezTo>
                  <a:cubicBezTo>
                    <a:pt x="134" y="328"/>
                    <a:pt x="131" y="332"/>
                    <a:pt x="128" y="335"/>
                  </a:cubicBezTo>
                  <a:cubicBezTo>
                    <a:pt x="125" y="339"/>
                    <a:pt x="121" y="341"/>
                    <a:pt x="117" y="343"/>
                  </a:cubicBezTo>
                  <a:cubicBezTo>
                    <a:pt x="112" y="345"/>
                    <a:pt x="108" y="346"/>
                    <a:pt x="103" y="346"/>
                  </a:cubicBezTo>
                  <a:cubicBezTo>
                    <a:pt x="98" y="346"/>
                    <a:pt x="93" y="345"/>
                    <a:pt x="89" y="343"/>
                  </a:cubicBezTo>
                  <a:cubicBezTo>
                    <a:pt x="85" y="341"/>
                    <a:pt x="81" y="339"/>
                    <a:pt x="77" y="335"/>
                  </a:cubicBezTo>
                  <a:cubicBezTo>
                    <a:pt x="74" y="332"/>
                    <a:pt x="72" y="328"/>
                    <a:pt x="70" y="324"/>
                  </a:cubicBezTo>
                  <a:cubicBezTo>
                    <a:pt x="68" y="320"/>
                    <a:pt x="67" y="315"/>
                    <a:pt x="67" y="310"/>
                  </a:cubicBezTo>
                  <a:cubicBezTo>
                    <a:pt x="67" y="307"/>
                    <a:pt x="67" y="304"/>
                    <a:pt x="68" y="301"/>
                  </a:cubicBezTo>
                  <a:cubicBezTo>
                    <a:pt x="69" y="298"/>
                    <a:pt x="70" y="296"/>
                    <a:pt x="71" y="293"/>
                  </a:cubicBezTo>
                  <a:cubicBezTo>
                    <a:pt x="72" y="291"/>
                    <a:pt x="74" y="288"/>
                    <a:pt x="76" y="286"/>
                  </a:cubicBezTo>
                  <a:cubicBezTo>
                    <a:pt x="78" y="284"/>
                    <a:pt x="80" y="282"/>
                    <a:pt x="82" y="281"/>
                  </a:cubicBezTo>
                  <a:cubicBezTo>
                    <a:pt x="83" y="280"/>
                    <a:pt x="83" y="280"/>
                    <a:pt x="84" y="280"/>
                  </a:cubicBezTo>
                  <a:cubicBezTo>
                    <a:pt x="84" y="279"/>
                    <a:pt x="85" y="279"/>
                    <a:pt x="85" y="279"/>
                  </a:cubicBezTo>
                  <a:cubicBezTo>
                    <a:pt x="86" y="278"/>
                    <a:pt x="86" y="278"/>
                    <a:pt x="87" y="278"/>
                  </a:cubicBezTo>
                  <a:cubicBezTo>
                    <a:pt x="87" y="278"/>
                    <a:pt x="88" y="277"/>
                    <a:pt x="88" y="277"/>
                  </a:cubicBezTo>
                  <a:cubicBezTo>
                    <a:pt x="85" y="276"/>
                    <a:pt x="85" y="276"/>
                    <a:pt x="85" y="276"/>
                  </a:cubicBezTo>
                  <a:cubicBezTo>
                    <a:pt x="81" y="275"/>
                    <a:pt x="81" y="275"/>
                    <a:pt x="81" y="275"/>
                  </a:cubicBezTo>
                  <a:cubicBezTo>
                    <a:pt x="35" y="260"/>
                    <a:pt x="35" y="260"/>
                    <a:pt x="35" y="260"/>
                  </a:cubicBezTo>
                  <a:cubicBezTo>
                    <a:pt x="51" y="232"/>
                    <a:pt x="51" y="232"/>
                    <a:pt x="51" y="232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9" y="109"/>
                    <a:pt x="31" y="113"/>
                    <a:pt x="34" y="115"/>
                  </a:cubicBezTo>
                  <a:cubicBezTo>
                    <a:pt x="36" y="118"/>
                    <a:pt x="39" y="121"/>
                    <a:pt x="42" y="123"/>
                  </a:cubicBezTo>
                  <a:cubicBezTo>
                    <a:pt x="45" y="125"/>
                    <a:pt x="49" y="126"/>
                    <a:pt x="53" y="128"/>
                  </a:cubicBezTo>
                  <a:cubicBezTo>
                    <a:pt x="56" y="129"/>
                    <a:pt x="60" y="129"/>
                    <a:pt x="64" y="129"/>
                  </a:cubicBezTo>
                  <a:cubicBezTo>
                    <a:pt x="70" y="129"/>
                    <a:pt x="75" y="128"/>
                    <a:pt x="80" y="126"/>
                  </a:cubicBezTo>
                  <a:cubicBezTo>
                    <a:pt x="85" y="124"/>
                    <a:pt x="90" y="121"/>
                    <a:pt x="93" y="117"/>
                  </a:cubicBezTo>
                  <a:cubicBezTo>
                    <a:pt x="97" y="113"/>
                    <a:pt x="100" y="109"/>
                    <a:pt x="102" y="104"/>
                  </a:cubicBezTo>
                  <a:cubicBezTo>
                    <a:pt x="104" y="99"/>
                    <a:pt x="105" y="94"/>
                    <a:pt x="105" y="88"/>
                  </a:cubicBezTo>
                  <a:cubicBezTo>
                    <a:pt x="105" y="83"/>
                    <a:pt x="104" y="78"/>
                    <a:pt x="103" y="73"/>
                  </a:cubicBezTo>
                  <a:cubicBezTo>
                    <a:pt x="101" y="69"/>
                    <a:pt x="98" y="65"/>
                    <a:pt x="95" y="61"/>
                  </a:cubicBezTo>
                  <a:cubicBezTo>
                    <a:pt x="92" y="57"/>
                    <a:pt x="88" y="54"/>
                    <a:pt x="84" y="52"/>
                  </a:cubicBezTo>
                  <a:cubicBezTo>
                    <a:pt x="80" y="50"/>
                    <a:pt x="75" y="48"/>
                    <a:pt x="70" y="47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Freeform 56"/>
            <p:cNvSpPr>
              <a:spLocks/>
            </p:cNvSpPr>
            <p:nvPr/>
          </p:nvSpPr>
          <p:spPr bwMode="auto">
            <a:xfrm>
              <a:off x="5521325" y="1614488"/>
              <a:ext cx="1900238" cy="2795588"/>
            </a:xfrm>
            <a:custGeom>
              <a:avLst/>
              <a:gdLst>
                <a:gd name="T0" fmla="*/ 97 w 226"/>
                <a:gd name="T1" fmla="*/ 332 h 332"/>
                <a:gd name="T2" fmla="*/ 85 w 226"/>
                <a:gd name="T3" fmla="*/ 330 h 332"/>
                <a:gd name="T4" fmla="*/ 75 w 226"/>
                <a:gd name="T5" fmla="*/ 323 h 332"/>
                <a:gd name="T6" fmla="*/ 68 w 226"/>
                <a:gd name="T7" fmla="*/ 313 h 332"/>
                <a:gd name="T8" fmla="*/ 66 w 226"/>
                <a:gd name="T9" fmla="*/ 301 h 332"/>
                <a:gd name="T10" fmla="*/ 67 w 226"/>
                <a:gd name="T11" fmla="*/ 293 h 332"/>
                <a:gd name="T12" fmla="*/ 69 w 226"/>
                <a:gd name="T13" fmla="*/ 287 h 332"/>
                <a:gd name="T14" fmla="*/ 74 w 226"/>
                <a:gd name="T15" fmla="*/ 281 h 332"/>
                <a:gd name="T16" fmla="*/ 79 w 226"/>
                <a:gd name="T17" fmla="*/ 276 h 332"/>
                <a:gd name="T18" fmla="*/ 80 w 226"/>
                <a:gd name="T19" fmla="*/ 275 h 332"/>
                <a:gd name="T20" fmla="*/ 82 w 226"/>
                <a:gd name="T21" fmla="*/ 274 h 332"/>
                <a:gd name="T22" fmla="*/ 83 w 226"/>
                <a:gd name="T23" fmla="*/ 273 h 332"/>
                <a:gd name="T24" fmla="*/ 84 w 226"/>
                <a:gd name="T25" fmla="*/ 273 h 332"/>
                <a:gd name="T26" fmla="*/ 96 w 226"/>
                <a:gd name="T27" fmla="*/ 267 h 332"/>
                <a:gd name="T28" fmla="*/ 84 w 226"/>
                <a:gd name="T29" fmla="*/ 264 h 332"/>
                <a:gd name="T30" fmla="*/ 80 w 226"/>
                <a:gd name="T31" fmla="*/ 262 h 332"/>
                <a:gd name="T32" fmla="*/ 77 w 226"/>
                <a:gd name="T33" fmla="*/ 261 h 332"/>
                <a:gd name="T34" fmla="*/ 36 w 226"/>
                <a:gd name="T35" fmla="*/ 248 h 332"/>
                <a:gd name="T36" fmla="*/ 49 w 226"/>
                <a:gd name="T37" fmla="*/ 226 h 332"/>
                <a:gd name="T38" fmla="*/ 50 w 226"/>
                <a:gd name="T39" fmla="*/ 223 h 332"/>
                <a:gd name="T40" fmla="*/ 49 w 226"/>
                <a:gd name="T41" fmla="*/ 221 h 332"/>
                <a:gd name="T42" fmla="*/ 0 w 226"/>
                <a:gd name="T43" fmla="*/ 135 h 332"/>
                <a:gd name="T44" fmla="*/ 21 w 226"/>
                <a:gd name="T45" fmla="*/ 106 h 332"/>
                <a:gd name="T46" fmla="*/ 24 w 226"/>
                <a:gd name="T47" fmla="*/ 110 h 332"/>
                <a:gd name="T48" fmla="*/ 34 w 226"/>
                <a:gd name="T49" fmla="*/ 118 h 332"/>
                <a:gd name="T50" fmla="*/ 45 w 226"/>
                <a:gd name="T51" fmla="*/ 123 h 332"/>
                <a:gd name="T52" fmla="*/ 58 w 226"/>
                <a:gd name="T53" fmla="*/ 125 h 332"/>
                <a:gd name="T54" fmla="*/ 76 w 226"/>
                <a:gd name="T55" fmla="*/ 121 h 332"/>
                <a:gd name="T56" fmla="*/ 91 w 226"/>
                <a:gd name="T57" fmla="*/ 112 h 332"/>
                <a:gd name="T58" fmla="*/ 101 w 226"/>
                <a:gd name="T59" fmla="*/ 97 h 332"/>
                <a:gd name="T60" fmla="*/ 104 w 226"/>
                <a:gd name="T61" fmla="*/ 79 h 332"/>
                <a:gd name="T62" fmla="*/ 101 w 226"/>
                <a:gd name="T63" fmla="*/ 63 h 332"/>
                <a:gd name="T64" fmla="*/ 93 w 226"/>
                <a:gd name="T65" fmla="*/ 49 h 332"/>
                <a:gd name="T66" fmla="*/ 80 w 226"/>
                <a:gd name="T67" fmla="*/ 39 h 332"/>
                <a:gd name="T68" fmla="*/ 72 w 226"/>
                <a:gd name="T69" fmla="*/ 35 h 332"/>
                <a:gd name="T70" fmla="*/ 98 w 226"/>
                <a:gd name="T71" fmla="*/ 0 h 332"/>
                <a:gd name="T72" fmla="*/ 226 w 226"/>
                <a:gd name="T73" fmla="*/ 223 h 332"/>
                <a:gd name="T74" fmla="*/ 184 w 226"/>
                <a:gd name="T75" fmla="*/ 296 h 332"/>
                <a:gd name="T76" fmla="*/ 136 w 226"/>
                <a:gd name="T77" fmla="*/ 281 h 332"/>
                <a:gd name="T78" fmla="*/ 133 w 226"/>
                <a:gd name="T79" fmla="*/ 279 h 332"/>
                <a:gd name="T80" fmla="*/ 129 w 226"/>
                <a:gd name="T81" fmla="*/ 278 h 332"/>
                <a:gd name="T82" fmla="*/ 117 w 226"/>
                <a:gd name="T83" fmla="*/ 274 h 332"/>
                <a:gd name="T84" fmla="*/ 123 w 226"/>
                <a:gd name="T85" fmla="*/ 285 h 332"/>
                <a:gd name="T86" fmla="*/ 124 w 226"/>
                <a:gd name="T87" fmla="*/ 287 h 332"/>
                <a:gd name="T88" fmla="*/ 125 w 226"/>
                <a:gd name="T89" fmla="*/ 288 h 332"/>
                <a:gd name="T90" fmla="*/ 125 w 226"/>
                <a:gd name="T91" fmla="*/ 289 h 332"/>
                <a:gd name="T92" fmla="*/ 126 w 226"/>
                <a:gd name="T93" fmla="*/ 291 h 332"/>
                <a:gd name="T94" fmla="*/ 127 w 226"/>
                <a:gd name="T95" fmla="*/ 293 h 332"/>
                <a:gd name="T96" fmla="*/ 127 w 226"/>
                <a:gd name="T97" fmla="*/ 296 h 332"/>
                <a:gd name="T98" fmla="*/ 128 w 226"/>
                <a:gd name="T99" fmla="*/ 298 h 332"/>
                <a:gd name="T100" fmla="*/ 128 w 226"/>
                <a:gd name="T101" fmla="*/ 301 h 332"/>
                <a:gd name="T102" fmla="*/ 125 w 226"/>
                <a:gd name="T103" fmla="*/ 313 h 332"/>
                <a:gd name="T104" fmla="*/ 119 w 226"/>
                <a:gd name="T105" fmla="*/ 323 h 332"/>
                <a:gd name="T106" fmla="*/ 109 w 226"/>
                <a:gd name="T107" fmla="*/ 330 h 332"/>
                <a:gd name="T108" fmla="*/ 97 w 226"/>
                <a:gd name="T109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6" h="332">
                  <a:moveTo>
                    <a:pt x="97" y="332"/>
                  </a:moveTo>
                  <a:cubicBezTo>
                    <a:pt x="93" y="332"/>
                    <a:pt x="89" y="331"/>
                    <a:pt x="85" y="330"/>
                  </a:cubicBezTo>
                  <a:cubicBezTo>
                    <a:pt x="81" y="328"/>
                    <a:pt x="78" y="326"/>
                    <a:pt x="75" y="323"/>
                  </a:cubicBezTo>
                  <a:cubicBezTo>
                    <a:pt x="72" y="320"/>
                    <a:pt x="70" y="317"/>
                    <a:pt x="68" y="313"/>
                  </a:cubicBezTo>
                  <a:cubicBezTo>
                    <a:pt x="67" y="309"/>
                    <a:pt x="66" y="305"/>
                    <a:pt x="66" y="301"/>
                  </a:cubicBezTo>
                  <a:cubicBezTo>
                    <a:pt x="66" y="298"/>
                    <a:pt x="66" y="296"/>
                    <a:pt x="67" y="293"/>
                  </a:cubicBezTo>
                  <a:cubicBezTo>
                    <a:pt x="67" y="291"/>
                    <a:pt x="68" y="289"/>
                    <a:pt x="69" y="287"/>
                  </a:cubicBezTo>
                  <a:cubicBezTo>
                    <a:pt x="71" y="284"/>
                    <a:pt x="72" y="282"/>
                    <a:pt x="74" y="281"/>
                  </a:cubicBezTo>
                  <a:cubicBezTo>
                    <a:pt x="75" y="279"/>
                    <a:pt x="77" y="277"/>
                    <a:pt x="79" y="276"/>
                  </a:cubicBezTo>
                  <a:cubicBezTo>
                    <a:pt x="79" y="275"/>
                    <a:pt x="80" y="275"/>
                    <a:pt x="80" y="275"/>
                  </a:cubicBezTo>
                  <a:cubicBezTo>
                    <a:pt x="81" y="275"/>
                    <a:pt x="81" y="274"/>
                    <a:pt x="82" y="274"/>
                  </a:cubicBezTo>
                  <a:cubicBezTo>
                    <a:pt x="82" y="274"/>
                    <a:pt x="82" y="274"/>
                    <a:pt x="83" y="273"/>
                  </a:cubicBezTo>
                  <a:cubicBezTo>
                    <a:pt x="83" y="273"/>
                    <a:pt x="84" y="273"/>
                    <a:pt x="84" y="273"/>
                  </a:cubicBezTo>
                  <a:cubicBezTo>
                    <a:pt x="96" y="267"/>
                    <a:pt x="96" y="267"/>
                    <a:pt x="96" y="267"/>
                  </a:cubicBezTo>
                  <a:cubicBezTo>
                    <a:pt x="84" y="264"/>
                    <a:pt x="84" y="264"/>
                    <a:pt x="84" y="264"/>
                  </a:cubicBezTo>
                  <a:cubicBezTo>
                    <a:pt x="80" y="262"/>
                    <a:pt x="80" y="262"/>
                    <a:pt x="80" y="262"/>
                  </a:cubicBezTo>
                  <a:cubicBezTo>
                    <a:pt x="77" y="261"/>
                    <a:pt x="77" y="261"/>
                    <a:pt x="77" y="261"/>
                  </a:cubicBezTo>
                  <a:cubicBezTo>
                    <a:pt x="36" y="248"/>
                    <a:pt x="36" y="248"/>
                    <a:pt x="36" y="248"/>
                  </a:cubicBezTo>
                  <a:cubicBezTo>
                    <a:pt x="49" y="226"/>
                    <a:pt x="49" y="226"/>
                    <a:pt x="49" y="226"/>
                  </a:cubicBezTo>
                  <a:cubicBezTo>
                    <a:pt x="50" y="223"/>
                    <a:pt x="50" y="223"/>
                    <a:pt x="50" y="223"/>
                  </a:cubicBezTo>
                  <a:cubicBezTo>
                    <a:pt x="49" y="221"/>
                    <a:pt x="49" y="221"/>
                    <a:pt x="49" y="221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2" y="107"/>
                    <a:pt x="23" y="108"/>
                    <a:pt x="24" y="110"/>
                  </a:cubicBezTo>
                  <a:cubicBezTo>
                    <a:pt x="27" y="113"/>
                    <a:pt x="30" y="116"/>
                    <a:pt x="34" y="118"/>
                  </a:cubicBezTo>
                  <a:cubicBezTo>
                    <a:pt x="37" y="120"/>
                    <a:pt x="41" y="122"/>
                    <a:pt x="45" y="123"/>
                  </a:cubicBezTo>
                  <a:cubicBezTo>
                    <a:pt x="49" y="124"/>
                    <a:pt x="54" y="125"/>
                    <a:pt x="58" y="125"/>
                  </a:cubicBezTo>
                  <a:cubicBezTo>
                    <a:pt x="64" y="125"/>
                    <a:pt x="70" y="124"/>
                    <a:pt x="76" y="121"/>
                  </a:cubicBezTo>
                  <a:cubicBezTo>
                    <a:pt x="82" y="119"/>
                    <a:pt x="87" y="116"/>
                    <a:pt x="91" y="112"/>
                  </a:cubicBezTo>
                  <a:cubicBezTo>
                    <a:pt x="95" y="107"/>
                    <a:pt x="98" y="103"/>
                    <a:pt x="101" y="97"/>
                  </a:cubicBezTo>
                  <a:cubicBezTo>
                    <a:pt x="103" y="91"/>
                    <a:pt x="104" y="85"/>
                    <a:pt x="104" y="79"/>
                  </a:cubicBezTo>
                  <a:cubicBezTo>
                    <a:pt x="104" y="73"/>
                    <a:pt x="103" y="68"/>
                    <a:pt x="101" y="63"/>
                  </a:cubicBezTo>
                  <a:cubicBezTo>
                    <a:pt x="99" y="58"/>
                    <a:pt x="96" y="53"/>
                    <a:pt x="93" y="49"/>
                  </a:cubicBezTo>
                  <a:cubicBezTo>
                    <a:pt x="89" y="45"/>
                    <a:pt x="85" y="41"/>
                    <a:pt x="80" y="39"/>
                  </a:cubicBezTo>
                  <a:cubicBezTo>
                    <a:pt x="78" y="37"/>
                    <a:pt x="75" y="36"/>
                    <a:pt x="72" y="35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226" y="223"/>
                    <a:pt x="226" y="223"/>
                    <a:pt x="226" y="223"/>
                  </a:cubicBezTo>
                  <a:cubicBezTo>
                    <a:pt x="184" y="296"/>
                    <a:pt x="184" y="296"/>
                    <a:pt x="184" y="296"/>
                  </a:cubicBezTo>
                  <a:cubicBezTo>
                    <a:pt x="136" y="281"/>
                    <a:pt x="136" y="281"/>
                    <a:pt x="136" y="281"/>
                  </a:cubicBezTo>
                  <a:cubicBezTo>
                    <a:pt x="133" y="279"/>
                    <a:pt x="133" y="279"/>
                    <a:pt x="133" y="279"/>
                  </a:cubicBezTo>
                  <a:cubicBezTo>
                    <a:pt x="129" y="278"/>
                    <a:pt x="129" y="278"/>
                    <a:pt x="129" y="278"/>
                  </a:cubicBezTo>
                  <a:cubicBezTo>
                    <a:pt x="117" y="274"/>
                    <a:pt x="117" y="274"/>
                    <a:pt x="117" y="274"/>
                  </a:cubicBezTo>
                  <a:cubicBezTo>
                    <a:pt x="123" y="285"/>
                    <a:pt x="123" y="285"/>
                    <a:pt x="123" y="285"/>
                  </a:cubicBezTo>
                  <a:cubicBezTo>
                    <a:pt x="124" y="286"/>
                    <a:pt x="124" y="286"/>
                    <a:pt x="124" y="287"/>
                  </a:cubicBezTo>
                  <a:cubicBezTo>
                    <a:pt x="124" y="287"/>
                    <a:pt x="125" y="288"/>
                    <a:pt x="125" y="288"/>
                  </a:cubicBezTo>
                  <a:cubicBezTo>
                    <a:pt x="125" y="289"/>
                    <a:pt x="125" y="289"/>
                    <a:pt x="125" y="289"/>
                  </a:cubicBezTo>
                  <a:cubicBezTo>
                    <a:pt x="126" y="290"/>
                    <a:pt x="126" y="290"/>
                    <a:pt x="126" y="291"/>
                  </a:cubicBezTo>
                  <a:cubicBezTo>
                    <a:pt x="126" y="292"/>
                    <a:pt x="127" y="293"/>
                    <a:pt x="127" y="293"/>
                  </a:cubicBezTo>
                  <a:cubicBezTo>
                    <a:pt x="127" y="294"/>
                    <a:pt x="127" y="295"/>
                    <a:pt x="127" y="296"/>
                  </a:cubicBezTo>
                  <a:cubicBezTo>
                    <a:pt x="127" y="297"/>
                    <a:pt x="128" y="298"/>
                    <a:pt x="128" y="298"/>
                  </a:cubicBezTo>
                  <a:cubicBezTo>
                    <a:pt x="128" y="299"/>
                    <a:pt x="128" y="300"/>
                    <a:pt x="128" y="301"/>
                  </a:cubicBezTo>
                  <a:cubicBezTo>
                    <a:pt x="128" y="305"/>
                    <a:pt x="127" y="309"/>
                    <a:pt x="125" y="313"/>
                  </a:cubicBezTo>
                  <a:cubicBezTo>
                    <a:pt x="124" y="317"/>
                    <a:pt x="122" y="320"/>
                    <a:pt x="119" y="323"/>
                  </a:cubicBezTo>
                  <a:cubicBezTo>
                    <a:pt x="116" y="326"/>
                    <a:pt x="113" y="328"/>
                    <a:pt x="109" y="330"/>
                  </a:cubicBezTo>
                  <a:cubicBezTo>
                    <a:pt x="105" y="331"/>
                    <a:pt x="101" y="332"/>
                    <a:pt x="97" y="332"/>
                  </a:cubicBezTo>
                  <a:close/>
                </a:path>
              </a:pathLst>
            </a:custGeom>
            <a:solidFill>
              <a:srgbClr val="BBC8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Freeform 57"/>
            <p:cNvSpPr>
              <a:spLocks/>
            </p:cNvSpPr>
            <p:nvPr/>
          </p:nvSpPr>
          <p:spPr bwMode="auto">
            <a:xfrm>
              <a:off x="3509963" y="1277938"/>
              <a:ext cx="2809875" cy="1431925"/>
            </a:xfrm>
            <a:custGeom>
              <a:avLst/>
              <a:gdLst>
                <a:gd name="T0" fmla="*/ 319 w 334"/>
                <a:gd name="T1" fmla="*/ 0 h 170"/>
                <a:gd name="T2" fmla="*/ 334 w 334"/>
                <a:gd name="T3" fmla="*/ 26 h 170"/>
                <a:gd name="T4" fmla="*/ 297 w 334"/>
                <a:gd name="T5" fmla="*/ 78 h 170"/>
                <a:gd name="T6" fmla="*/ 295 w 334"/>
                <a:gd name="T7" fmla="*/ 81 h 170"/>
                <a:gd name="T8" fmla="*/ 293 w 334"/>
                <a:gd name="T9" fmla="*/ 84 h 170"/>
                <a:gd name="T10" fmla="*/ 294 w 334"/>
                <a:gd name="T11" fmla="*/ 83 h 170"/>
                <a:gd name="T12" fmla="*/ 295 w 334"/>
                <a:gd name="T13" fmla="*/ 83 h 170"/>
                <a:gd name="T14" fmla="*/ 296 w 334"/>
                <a:gd name="T15" fmla="*/ 83 h 170"/>
                <a:gd name="T16" fmla="*/ 297 w 334"/>
                <a:gd name="T17" fmla="*/ 83 h 170"/>
                <a:gd name="T18" fmla="*/ 298 w 334"/>
                <a:gd name="T19" fmla="*/ 83 h 170"/>
                <a:gd name="T20" fmla="*/ 298 w 334"/>
                <a:gd name="T21" fmla="*/ 83 h 170"/>
                <a:gd name="T22" fmla="*/ 299 w 334"/>
                <a:gd name="T23" fmla="*/ 83 h 170"/>
                <a:gd name="T24" fmla="*/ 299 w 334"/>
                <a:gd name="T25" fmla="*/ 83 h 170"/>
                <a:gd name="T26" fmla="*/ 313 w 334"/>
                <a:gd name="T27" fmla="*/ 87 h 170"/>
                <a:gd name="T28" fmla="*/ 323 w 334"/>
                <a:gd name="T29" fmla="*/ 94 h 170"/>
                <a:gd name="T30" fmla="*/ 330 w 334"/>
                <a:gd name="T31" fmla="*/ 106 h 170"/>
                <a:gd name="T32" fmla="*/ 333 w 334"/>
                <a:gd name="T33" fmla="*/ 119 h 170"/>
                <a:gd name="T34" fmla="*/ 330 w 334"/>
                <a:gd name="T35" fmla="*/ 133 h 170"/>
                <a:gd name="T36" fmla="*/ 323 w 334"/>
                <a:gd name="T37" fmla="*/ 144 h 170"/>
                <a:gd name="T38" fmla="*/ 311 w 334"/>
                <a:gd name="T39" fmla="*/ 152 h 170"/>
                <a:gd name="T40" fmla="*/ 297 w 334"/>
                <a:gd name="T41" fmla="*/ 155 h 170"/>
                <a:gd name="T42" fmla="*/ 286 w 334"/>
                <a:gd name="T43" fmla="*/ 153 h 170"/>
                <a:gd name="T44" fmla="*/ 277 w 334"/>
                <a:gd name="T45" fmla="*/ 149 h 170"/>
                <a:gd name="T46" fmla="*/ 269 w 334"/>
                <a:gd name="T47" fmla="*/ 141 h 170"/>
                <a:gd name="T48" fmla="*/ 264 w 334"/>
                <a:gd name="T49" fmla="*/ 132 h 170"/>
                <a:gd name="T50" fmla="*/ 263 w 334"/>
                <a:gd name="T51" fmla="*/ 131 h 170"/>
                <a:gd name="T52" fmla="*/ 263 w 334"/>
                <a:gd name="T53" fmla="*/ 129 h 170"/>
                <a:gd name="T54" fmla="*/ 262 w 334"/>
                <a:gd name="T55" fmla="*/ 127 h 170"/>
                <a:gd name="T56" fmla="*/ 262 w 334"/>
                <a:gd name="T57" fmla="*/ 126 h 170"/>
                <a:gd name="T58" fmla="*/ 260 w 334"/>
                <a:gd name="T59" fmla="*/ 128 h 170"/>
                <a:gd name="T60" fmla="*/ 258 w 334"/>
                <a:gd name="T61" fmla="*/ 131 h 170"/>
                <a:gd name="T62" fmla="*/ 230 w 334"/>
                <a:gd name="T63" fmla="*/ 170 h 170"/>
                <a:gd name="T64" fmla="*/ 225 w 334"/>
                <a:gd name="T65" fmla="*/ 162 h 170"/>
                <a:gd name="T66" fmla="*/ 109 w 334"/>
                <a:gd name="T67" fmla="*/ 162 h 170"/>
                <a:gd name="T68" fmla="*/ 104 w 334"/>
                <a:gd name="T69" fmla="*/ 170 h 170"/>
                <a:gd name="T70" fmla="*/ 71 w 334"/>
                <a:gd name="T71" fmla="*/ 124 h 170"/>
                <a:gd name="T72" fmla="*/ 86 w 334"/>
                <a:gd name="T73" fmla="*/ 120 h 170"/>
                <a:gd name="T74" fmla="*/ 98 w 334"/>
                <a:gd name="T75" fmla="*/ 111 h 170"/>
                <a:gd name="T76" fmla="*/ 106 w 334"/>
                <a:gd name="T77" fmla="*/ 98 h 170"/>
                <a:gd name="T78" fmla="*/ 109 w 334"/>
                <a:gd name="T79" fmla="*/ 83 h 170"/>
                <a:gd name="T80" fmla="*/ 106 w 334"/>
                <a:gd name="T81" fmla="*/ 67 h 170"/>
                <a:gd name="T82" fmla="*/ 97 w 334"/>
                <a:gd name="T83" fmla="*/ 54 h 170"/>
                <a:gd name="T84" fmla="*/ 84 w 334"/>
                <a:gd name="T85" fmla="*/ 45 h 170"/>
                <a:gd name="T86" fmla="*/ 68 w 334"/>
                <a:gd name="T87" fmla="*/ 42 h 170"/>
                <a:gd name="T88" fmla="*/ 56 w 334"/>
                <a:gd name="T89" fmla="*/ 43 h 170"/>
                <a:gd name="T90" fmla="*/ 45 w 334"/>
                <a:gd name="T91" fmla="*/ 49 h 170"/>
                <a:gd name="T92" fmla="*/ 36 w 334"/>
                <a:gd name="T93" fmla="*/ 57 h 170"/>
                <a:gd name="T94" fmla="*/ 30 w 334"/>
                <a:gd name="T95" fmla="*/ 68 h 170"/>
                <a:gd name="T96" fmla="*/ 0 w 334"/>
                <a:gd name="T97" fmla="*/ 26 h 170"/>
                <a:gd name="T98" fmla="*/ 15 w 334"/>
                <a:gd name="T99" fmla="*/ 0 h 170"/>
                <a:gd name="T100" fmla="*/ 319 w 334"/>
                <a:gd name="T101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4" h="170">
                  <a:moveTo>
                    <a:pt x="319" y="0"/>
                  </a:moveTo>
                  <a:cubicBezTo>
                    <a:pt x="334" y="26"/>
                    <a:pt x="334" y="26"/>
                    <a:pt x="334" y="26"/>
                  </a:cubicBezTo>
                  <a:cubicBezTo>
                    <a:pt x="297" y="78"/>
                    <a:pt x="297" y="78"/>
                    <a:pt x="297" y="78"/>
                  </a:cubicBezTo>
                  <a:cubicBezTo>
                    <a:pt x="295" y="81"/>
                    <a:pt x="295" y="81"/>
                    <a:pt x="295" y="81"/>
                  </a:cubicBezTo>
                  <a:cubicBezTo>
                    <a:pt x="293" y="84"/>
                    <a:pt x="293" y="84"/>
                    <a:pt x="293" y="84"/>
                  </a:cubicBezTo>
                  <a:cubicBezTo>
                    <a:pt x="293" y="84"/>
                    <a:pt x="293" y="84"/>
                    <a:pt x="294" y="83"/>
                  </a:cubicBezTo>
                  <a:cubicBezTo>
                    <a:pt x="294" y="83"/>
                    <a:pt x="295" y="83"/>
                    <a:pt x="295" y="83"/>
                  </a:cubicBezTo>
                  <a:cubicBezTo>
                    <a:pt x="295" y="83"/>
                    <a:pt x="296" y="83"/>
                    <a:pt x="296" y="83"/>
                  </a:cubicBezTo>
                  <a:cubicBezTo>
                    <a:pt x="296" y="83"/>
                    <a:pt x="297" y="83"/>
                    <a:pt x="297" y="83"/>
                  </a:cubicBezTo>
                  <a:cubicBezTo>
                    <a:pt x="297" y="83"/>
                    <a:pt x="298" y="83"/>
                    <a:pt x="298" y="83"/>
                  </a:cubicBezTo>
                  <a:cubicBezTo>
                    <a:pt x="298" y="83"/>
                    <a:pt x="298" y="83"/>
                    <a:pt x="298" y="83"/>
                  </a:cubicBezTo>
                  <a:cubicBezTo>
                    <a:pt x="298" y="83"/>
                    <a:pt x="299" y="83"/>
                    <a:pt x="299" y="83"/>
                  </a:cubicBezTo>
                  <a:cubicBezTo>
                    <a:pt x="299" y="83"/>
                    <a:pt x="299" y="83"/>
                    <a:pt x="299" y="83"/>
                  </a:cubicBezTo>
                  <a:cubicBezTo>
                    <a:pt x="304" y="84"/>
                    <a:pt x="308" y="85"/>
                    <a:pt x="313" y="87"/>
                  </a:cubicBezTo>
                  <a:cubicBezTo>
                    <a:pt x="317" y="89"/>
                    <a:pt x="320" y="91"/>
                    <a:pt x="323" y="94"/>
                  </a:cubicBezTo>
                  <a:cubicBezTo>
                    <a:pt x="326" y="98"/>
                    <a:pt x="329" y="101"/>
                    <a:pt x="330" y="106"/>
                  </a:cubicBezTo>
                  <a:cubicBezTo>
                    <a:pt x="332" y="110"/>
                    <a:pt x="333" y="114"/>
                    <a:pt x="333" y="119"/>
                  </a:cubicBezTo>
                  <a:cubicBezTo>
                    <a:pt x="333" y="124"/>
                    <a:pt x="332" y="129"/>
                    <a:pt x="330" y="133"/>
                  </a:cubicBezTo>
                  <a:cubicBezTo>
                    <a:pt x="328" y="137"/>
                    <a:pt x="326" y="141"/>
                    <a:pt x="323" y="144"/>
                  </a:cubicBezTo>
                  <a:cubicBezTo>
                    <a:pt x="319" y="148"/>
                    <a:pt x="315" y="150"/>
                    <a:pt x="311" y="152"/>
                  </a:cubicBezTo>
                  <a:cubicBezTo>
                    <a:pt x="307" y="154"/>
                    <a:pt x="302" y="155"/>
                    <a:pt x="297" y="155"/>
                  </a:cubicBezTo>
                  <a:cubicBezTo>
                    <a:pt x="293" y="155"/>
                    <a:pt x="290" y="154"/>
                    <a:pt x="286" y="153"/>
                  </a:cubicBezTo>
                  <a:cubicBezTo>
                    <a:pt x="283" y="152"/>
                    <a:pt x="280" y="151"/>
                    <a:pt x="277" y="149"/>
                  </a:cubicBezTo>
                  <a:cubicBezTo>
                    <a:pt x="274" y="147"/>
                    <a:pt x="271" y="144"/>
                    <a:pt x="269" y="141"/>
                  </a:cubicBezTo>
                  <a:cubicBezTo>
                    <a:pt x="267" y="139"/>
                    <a:pt x="265" y="135"/>
                    <a:pt x="264" y="132"/>
                  </a:cubicBezTo>
                  <a:cubicBezTo>
                    <a:pt x="264" y="132"/>
                    <a:pt x="263" y="131"/>
                    <a:pt x="263" y="131"/>
                  </a:cubicBezTo>
                  <a:cubicBezTo>
                    <a:pt x="263" y="130"/>
                    <a:pt x="263" y="129"/>
                    <a:pt x="263" y="129"/>
                  </a:cubicBezTo>
                  <a:cubicBezTo>
                    <a:pt x="263" y="128"/>
                    <a:pt x="262" y="128"/>
                    <a:pt x="262" y="127"/>
                  </a:cubicBezTo>
                  <a:cubicBezTo>
                    <a:pt x="262" y="127"/>
                    <a:pt x="262" y="126"/>
                    <a:pt x="262" y="126"/>
                  </a:cubicBezTo>
                  <a:cubicBezTo>
                    <a:pt x="260" y="128"/>
                    <a:pt x="260" y="128"/>
                    <a:pt x="260" y="128"/>
                  </a:cubicBezTo>
                  <a:cubicBezTo>
                    <a:pt x="258" y="131"/>
                    <a:pt x="258" y="131"/>
                    <a:pt x="258" y="131"/>
                  </a:cubicBezTo>
                  <a:cubicBezTo>
                    <a:pt x="230" y="170"/>
                    <a:pt x="230" y="170"/>
                    <a:pt x="230" y="170"/>
                  </a:cubicBezTo>
                  <a:cubicBezTo>
                    <a:pt x="225" y="162"/>
                    <a:pt x="225" y="162"/>
                    <a:pt x="225" y="162"/>
                  </a:cubicBezTo>
                  <a:cubicBezTo>
                    <a:pt x="109" y="162"/>
                    <a:pt x="109" y="162"/>
                    <a:pt x="109" y="162"/>
                  </a:cubicBezTo>
                  <a:cubicBezTo>
                    <a:pt x="104" y="170"/>
                    <a:pt x="104" y="170"/>
                    <a:pt x="104" y="170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6" y="123"/>
                    <a:pt x="81" y="122"/>
                    <a:pt x="86" y="120"/>
                  </a:cubicBezTo>
                  <a:cubicBezTo>
                    <a:pt x="90" y="118"/>
                    <a:pt x="95" y="115"/>
                    <a:pt x="98" y="111"/>
                  </a:cubicBezTo>
                  <a:cubicBezTo>
                    <a:pt x="102" y="107"/>
                    <a:pt x="104" y="103"/>
                    <a:pt x="106" y="98"/>
                  </a:cubicBezTo>
                  <a:cubicBezTo>
                    <a:pt x="108" y="93"/>
                    <a:pt x="109" y="88"/>
                    <a:pt x="109" y="83"/>
                  </a:cubicBezTo>
                  <a:cubicBezTo>
                    <a:pt x="109" y="77"/>
                    <a:pt x="108" y="72"/>
                    <a:pt x="106" y="67"/>
                  </a:cubicBezTo>
                  <a:cubicBezTo>
                    <a:pt x="104" y="62"/>
                    <a:pt x="101" y="57"/>
                    <a:pt x="97" y="54"/>
                  </a:cubicBezTo>
                  <a:cubicBezTo>
                    <a:pt x="94" y="50"/>
                    <a:pt x="89" y="47"/>
                    <a:pt x="84" y="45"/>
                  </a:cubicBezTo>
                  <a:cubicBezTo>
                    <a:pt x="79" y="43"/>
                    <a:pt x="74" y="42"/>
                    <a:pt x="68" y="42"/>
                  </a:cubicBezTo>
                  <a:cubicBezTo>
                    <a:pt x="64" y="42"/>
                    <a:pt x="60" y="42"/>
                    <a:pt x="56" y="43"/>
                  </a:cubicBezTo>
                  <a:cubicBezTo>
                    <a:pt x="52" y="45"/>
                    <a:pt x="48" y="47"/>
                    <a:pt x="45" y="49"/>
                  </a:cubicBezTo>
                  <a:cubicBezTo>
                    <a:pt x="41" y="51"/>
                    <a:pt x="38" y="54"/>
                    <a:pt x="36" y="57"/>
                  </a:cubicBezTo>
                  <a:cubicBezTo>
                    <a:pt x="33" y="60"/>
                    <a:pt x="31" y="64"/>
                    <a:pt x="30" y="6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3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8" name="Freeform 58"/>
            <p:cNvSpPr>
              <a:spLocks/>
            </p:cNvSpPr>
            <p:nvPr/>
          </p:nvSpPr>
          <p:spPr bwMode="auto">
            <a:xfrm>
              <a:off x="3560763" y="1320801"/>
              <a:ext cx="2708275" cy="1312863"/>
            </a:xfrm>
            <a:custGeom>
              <a:avLst/>
              <a:gdLst>
                <a:gd name="T0" fmla="*/ 98 w 322"/>
                <a:gd name="T1" fmla="*/ 156 h 156"/>
                <a:gd name="T2" fmla="*/ 73 w 322"/>
                <a:gd name="T3" fmla="*/ 122 h 156"/>
                <a:gd name="T4" fmla="*/ 82 w 322"/>
                <a:gd name="T5" fmla="*/ 119 h 156"/>
                <a:gd name="T6" fmla="*/ 96 w 322"/>
                <a:gd name="T7" fmla="*/ 109 h 156"/>
                <a:gd name="T8" fmla="*/ 105 w 322"/>
                <a:gd name="T9" fmla="*/ 95 h 156"/>
                <a:gd name="T10" fmla="*/ 108 w 322"/>
                <a:gd name="T11" fmla="*/ 78 h 156"/>
                <a:gd name="T12" fmla="*/ 105 w 322"/>
                <a:gd name="T13" fmla="*/ 60 h 156"/>
                <a:gd name="T14" fmla="*/ 95 w 322"/>
                <a:gd name="T15" fmla="*/ 45 h 156"/>
                <a:gd name="T16" fmla="*/ 80 w 322"/>
                <a:gd name="T17" fmla="*/ 35 h 156"/>
                <a:gd name="T18" fmla="*/ 62 w 322"/>
                <a:gd name="T19" fmla="*/ 32 h 156"/>
                <a:gd name="T20" fmla="*/ 48 w 322"/>
                <a:gd name="T21" fmla="*/ 34 h 156"/>
                <a:gd name="T22" fmla="*/ 36 w 322"/>
                <a:gd name="T23" fmla="*/ 40 h 156"/>
                <a:gd name="T24" fmla="*/ 26 w 322"/>
                <a:gd name="T25" fmla="*/ 49 h 156"/>
                <a:gd name="T26" fmla="*/ 23 w 322"/>
                <a:gd name="T27" fmla="*/ 54 h 156"/>
                <a:gd name="T28" fmla="*/ 0 w 322"/>
                <a:gd name="T29" fmla="*/ 21 h 156"/>
                <a:gd name="T30" fmla="*/ 12 w 322"/>
                <a:gd name="T31" fmla="*/ 0 h 156"/>
                <a:gd name="T32" fmla="*/ 310 w 322"/>
                <a:gd name="T33" fmla="*/ 0 h 156"/>
                <a:gd name="T34" fmla="*/ 322 w 322"/>
                <a:gd name="T35" fmla="*/ 21 h 156"/>
                <a:gd name="T36" fmla="*/ 287 w 322"/>
                <a:gd name="T37" fmla="*/ 70 h 156"/>
                <a:gd name="T38" fmla="*/ 285 w 322"/>
                <a:gd name="T39" fmla="*/ 73 h 156"/>
                <a:gd name="T40" fmla="*/ 283 w 322"/>
                <a:gd name="T41" fmla="*/ 76 h 156"/>
                <a:gd name="T42" fmla="*/ 276 w 322"/>
                <a:gd name="T43" fmla="*/ 85 h 156"/>
                <a:gd name="T44" fmla="*/ 287 w 322"/>
                <a:gd name="T45" fmla="*/ 83 h 156"/>
                <a:gd name="T46" fmla="*/ 288 w 322"/>
                <a:gd name="T47" fmla="*/ 83 h 156"/>
                <a:gd name="T48" fmla="*/ 289 w 322"/>
                <a:gd name="T49" fmla="*/ 83 h 156"/>
                <a:gd name="T50" fmla="*/ 290 w 322"/>
                <a:gd name="T51" fmla="*/ 83 h 156"/>
                <a:gd name="T52" fmla="*/ 291 w 322"/>
                <a:gd name="T53" fmla="*/ 83 h 156"/>
                <a:gd name="T54" fmla="*/ 292 w 322"/>
                <a:gd name="T55" fmla="*/ 83 h 156"/>
                <a:gd name="T56" fmla="*/ 293 w 322"/>
                <a:gd name="T57" fmla="*/ 83 h 156"/>
                <a:gd name="T58" fmla="*/ 304 w 322"/>
                <a:gd name="T59" fmla="*/ 86 h 156"/>
                <a:gd name="T60" fmla="*/ 314 w 322"/>
                <a:gd name="T61" fmla="*/ 93 h 156"/>
                <a:gd name="T62" fmla="*/ 320 w 322"/>
                <a:gd name="T63" fmla="*/ 102 h 156"/>
                <a:gd name="T64" fmla="*/ 322 w 322"/>
                <a:gd name="T65" fmla="*/ 114 h 156"/>
                <a:gd name="T66" fmla="*/ 320 w 322"/>
                <a:gd name="T67" fmla="*/ 126 h 156"/>
                <a:gd name="T68" fmla="*/ 313 w 322"/>
                <a:gd name="T69" fmla="*/ 136 h 156"/>
                <a:gd name="T70" fmla="*/ 303 w 322"/>
                <a:gd name="T71" fmla="*/ 143 h 156"/>
                <a:gd name="T72" fmla="*/ 291 w 322"/>
                <a:gd name="T73" fmla="*/ 145 h 156"/>
                <a:gd name="T74" fmla="*/ 282 w 322"/>
                <a:gd name="T75" fmla="*/ 144 h 156"/>
                <a:gd name="T76" fmla="*/ 274 w 322"/>
                <a:gd name="T77" fmla="*/ 140 h 156"/>
                <a:gd name="T78" fmla="*/ 267 w 322"/>
                <a:gd name="T79" fmla="*/ 133 h 156"/>
                <a:gd name="T80" fmla="*/ 262 w 322"/>
                <a:gd name="T81" fmla="*/ 125 h 156"/>
                <a:gd name="T82" fmla="*/ 262 w 322"/>
                <a:gd name="T83" fmla="*/ 124 h 156"/>
                <a:gd name="T84" fmla="*/ 261 w 322"/>
                <a:gd name="T85" fmla="*/ 123 h 156"/>
                <a:gd name="T86" fmla="*/ 261 w 322"/>
                <a:gd name="T87" fmla="*/ 121 h 156"/>
                <a:gd name="T88" fmla="*/ 261 w 322"/>
                <a:gd name="T89" fmla="*/ 120 h 156"/>
                <a:gd name="T90" fmla="*/ 259 w 322"/>
                <a:gd name="T91" fmla="*/ 109 h 156"/>
                <a:gd name="T92" fmla="*/ 252 w 322"/>
                <a:gd name="T93" fmla="*/ 118 h 156"/>
                <a:gd name="T94" fmla="*/ 250 w 322"/>
                <a:gd name="T95" fmla="*/ 121 h 156"/>
                <a:gd name="T96" fmla="*/ 248 w 322"/>
                <a:gd name="T97" fmla="*/ 123 h 156"/>
                <a:gd name="T98" fmla="*/ 224 w 322"/>
                <a:gd name="T99" fmla="*/ 156 h 156"/>
                <a:gd name="T100" fmla="*/ 224 w 322"/>
                <a:gd name="T101" fmla="*/ 155 h 156"/>
                <a:gd name="T102" fmla="*/ 222 w 322"/>
                <a:gd name="T103" fmla="*/ 152 h 156"/>
                <a:gd name="T104" fmla="*/ 219 w 322"/>
                <a:gd name="T105" fmla="*/ 152 h 156"/>
                <a:gd name="T106" fmla="*/ 103 w 322"/>
                <a:gd name="T107" fmla="*/ 152 h 156"/>
                <a:gd name="T108" fmla="*/ 100 w 322"/>
                <a:gd name="T109" fmla="*/ 152 h 156"/>
                <a:gd name="T110" fmla="*/ 98 w 322"/>
                <a:gd name="T111" fmla="*/ 155 h 156"/>
                <a:gd name="T112" fmla="*/ 98 w 322"/>
                <a:gd name="T1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22" h="156">
                  <a:moveTo>
                    <a:pt x="98" y="156"/>
                  </a:moveTo>
                  <a:cubicBezTo>
                    <a:pt x="73" y="122"/>
                    <a:pt x="73" y="122"/>
                    <a:pt x="73" y="122"/>
                  </a:cubicBezTo>
                  <a:cubicBezTo>
                    <a:pt x="76" y="122"/>
                    <a:pt x="79" y="121"/>
                    <a:pt x="82" y="119"/>
                  </a:cubicBezTo>
                  <a:cubicBezTo>
                    <a:pt x="87" y="117"/>
                    <a:pt x="92" y="113"/>
                    <a:pt x="96" y="109"/>
                  </a:cubicBezTo>
                  <a:cubicBezTo>
                    <a:pt x="100" y="105"/>
                    <a:pt x="103" y="100"/>
                    <a:pt x="105" y="95"/>
                  </a:cubicBezTo>
                  <a:cubicBezTo>
                    <a:pt x="107" y="89"/>
                    <a:pt x="108" y="84"/>
                    <a:pt x="108" y="78"/>
                  </a:cubicBezTo>
                  <a:cubicBezTo>
                    <a:pt x="108" y="71"/>
                    <a:pt x="107" y="65"/>
                    <a:pt x="105" y="60"/>
                  </a:cubicBezTo>
                  <a:cubicBezTo>
                    <a:pt x="102" y="54"/>
                    <a:pt x="99" y="49"/>
                    <a:pt x="95" y="45"/>
                  </a:cubicBezTo>
                  <a:cubicBezTo>
                    <a:pt x="91" y="41"/>
                    <a:pt x="86" y="38"/>
                    <a:pt x="80" y="35"/>
                  </a:cubicBezTo>
                  <a:cubicBezTo>
                    <a:pt x="75" y="33"/>
                    <a:pt x="68" y="32"/>
                    <a:pt x="62" y="32"/>
                  </a:cubicBezTo>
                  <a:cubicBezTo>
                    <a:pt x="57" y="32"/>
                    <a:pt x="53" y="32"/>
                    <a:pt x="48" y="34"/>
                  </a:cubicBezTo>
                  <a:cubicBezTo>
                    <a:pt x="44" y="35"/>
                    <a:pt x="40" y="37"/>
                    <a:pt x="36" y="40"/>
                  </a:cubicBezTo>
                  <a:cubicBezTo>
                    <a:pt x="32" y="43"/>
                    <a:pt x="29" y="46"/>
                    <a:pt x="26" y="49"/>
                  </a:cubicBezTo>
                  <a:cubicBezTo>
                    <a:pt x="25" y="51"/>
                    <a:pt x="24" y="52"/>
                    <a:pt x="23" y="5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22" y="21"/>
                    <a:pt x="322" y="21"/>
                    <a:pt x="322" y="21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285" y="73"/>
                    <a:pt x="285" y="73"/>
                    <a:pt x="285" y="73"/>
                  </a:cubicBezTo>
                  <a:cubicBezTo>
                    <a:pt x="283" y="76"/>
                    <a:pt x="283" y="76"/>
                    <a:pt x="283" y="76"/>
                  </a:cubicBezTo>
                  <a:cubicBezTo>
                    <a:pt x="276" y="85"/>
                    <a:pt x="276" y="85"/>
                    <a:pt x="276" y="85"/>
                  </a:cubicBezTo>
                  <a:cubicBezTo>
                    <a:pt x="287" y="83"/>
                    <a:pt x="287" y="83"/>
                    <a:pt x="287" y="83"/>
                  </a:cubicBezTo>
                  <a:cubicBezTo>
                    <a:pt x="288" y="83"/>
                    <a:pt x="288" y="83"/>
                    <a:pt x="288" y="83"/>
                  </a:cubicBezTo>
                  <a:cubicBezTo>
                    <a:pt x="289" y="83"/>
                    <a:pt x="289" y="83"/>
                    <a:pt x="289" y="83"/>
                  </a:cubicBezTo>
                  <a:cubicBezTo>
                    <a:pt x="290" y="83"/>
                    <a:pt x="290" y="83"/>
                    <a:pt x="290" y="83"/>
                  </a:cubicBezTo>
                  <a:cubicBezTo>
                    <a:pt x="291" y="83"/>
                    <a:pt x="291" y="83"/>
                    <a:pt x="291" y="83"/>
                  </a:cubicBezTo>
                  <a:cubicBezTo>
                    <a:pt x="292" y="83"/>
                    <a:pt x="292" y="83"/>
                    <a:pt x="292" y="83"/>
                  </a:cubicBezTo>
                  <a:cubicBezTo>
                    <a:pt x="293" y="83"/>
                    <a:pt x="293" y="83"/>
                    <a:pt x="293" y="83"/>
                  </a:cubicBezTo>
                  <a:cubicBezTo>
                    <a:pt x="297" y="83"/>
                    <a:pt x="301" y="84"/>
                    <a:pt x="304" y="86"/>
                  </a:cubicBezTo>
                  <a:cubicBezTo>
                    <a:pt x="308" y="88"/>
                    <a:pt x="311" y="90"/>
                    <a:pt x="314" y="93"/>
                  </a:cubicBezTo>
                  <a:cubicBezTo>
                    <a:pt x="316" y="96"/>
                    <a:pt x="318" y="99"/>
                    <a:pt x="320" y="102"/>
                  </a:cubicBezTo>
                  <a:cubicBezTo>
                    <a:pt x="321" y="106"/>
                    <a:pt x="322" y="110"/>
                    <a:pt x="322" y="114"/>
                  </a:cubicBezTo>
                  <a:cubicBezTo>
                    <a:pt x="322" y="118"/>
                    <a:pt x="321" y="122"/>
                    <a:pt x="320" y="126"/>
                  </a:cubicBezTo>
                  <a:cubicBezTo>
                    <a:pt x="318" y="130"/>
                    <a:pt x="316" y="133"/>
                    <a:pt x="313" y="136"/>
                  </a:cubicBezTo>
                  <a:cubicBezTo>
                    <a:pt x="310" y="139"/>
                    <a:pt x="307" y="141"/>
                    <a:pt x="303" y="143"/>
                  </a:cubicBezTo>
                  <a:cubicBezTo>
                    <a:pt x="299" y="144"/>
                    <a:pt x="295" y="145"/>
                    <a:pt x="291" y="145"/>
                  </a:cubicBezTo>
                  <a:cubicBezTo>
                    <a:pt x="288" y="145"/>
                    <a:pt x="285" y="145"/>
                    <a:pt x="282" y="144"/>
                  </a:cubicBezTo>
                  <a:cubicBezTo>
                    <a:pt x="279" y="143"/>
                    <a:pt x="276" y="141"/>
                    <a:pt x="274" y="140"/>
                  </a:cubicBezTo>
                  <a:cubicBezTo>
                    <a:pt x="271" y="138"/>
                    <a:pt x="269" y="136"/>
                    <a:pt x="267" y="133"/>
                  </a:cubicBezTo>
                  <a:cubicBezTo>
                    <a:pt x="265" y="131"/>
                    <a:pt x="263" y="128"/>
                    <a:pt x="262" y="125"/>
                  </a:cubicBezTo>
                  <a:cubicBezTo>
                    <a:pt x="262" y="125"/>
                    <a:pt x="262" y="124"/>
                    <a:pt x="262" y="124"/>
                  </a:cubicBezTo>
                  <a:cubicBezTo>
                    <a:pt x="262" y="124"/>
                    <a:pt x="262" y="123"/>
                    <a:pt x="261" y="123"/>
                  </a:cubicBezTo>
                  <a:cubicBezTo>
                    <a:pt x="261" y="122"/>
                    <a:pt x="261" y="122"/>
                    <a:pt x="261" y="121"/>
                  </a:cubicBezTo>
                  <a:cubicBezTo>
                    <a:pt x="261" y="121"/>
                    <a:pt x="261" y="120"/>
                    <a:pt x="261" y="120"/>
                  </a:cubicBezTo>
                  <a:cubicBezTo>
                    <a:pt x="259" y="109"/>
                    <a:pt x="259" y="109"/>
                    <a:pt x="259" y="109"/>
                  </a:cubicBezTo>
                  <a:cubicBezTo>
                    <a:pt x="252" y="118"/>
                    <a:pt x="252" y="118"/>
                    <a:pt x="252" y="118"/>
                  </a:cubicBezTo>
                  <a:cubicBezTo>
                    <a:pt x="250" y="121"/>
                    <a:pt x="250" y="121"/>
                    <a:pt x="250" y="121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24" y="156"/>
                    <a:pt x="224" y="156"/>
                    <a:pt x="224" y="156"/>
                  </a:cubicBezTo>
                  <a:cubicBezTo>
                    <a:pt x="224" y="155"/>
                    <a:pt x="224" y="155"/>
                    <a:pt x="224" y="155"/>
                  </a:cubicBezTo>
                  <a:cubicBezTo>
                    <a:pt x="222" y="152"/>
                    <a:pt x="222" y="152"/>
                    <a:pt x="222" y="152"/>
                  </a:cubicBezTo>
                  <a:cubicBezTo>
                    <a:pt x="219" y="152"/>
                    <a:pt x="219" y="152"/>
                    <a:pt x="219" y="152"/>
                  </a:cubicBezTo>
                  <a:cubicBezTo>
                    <a:pt x="103" y="152"/>
                    <a:pt x="103" y="152"/>
                    <a:pt x="103" y="152"/>
                  </a:cubicBezTo>
                  <a:cubicBezTo>
                    <a:pt x="100" y="152"/>
                    <a:pt x="100" y="152"/>
                    <a:pt x="100" y="152"/>
                  </a:cubicBezTo>
                  <a:cubicBezTo>
                    <a:pt x="98" y="155"/>
                    <a:pt x="98" y="155"/>
                    <a:pt x="98" y="155"/>
                  </a:cubicBezTo>
                  <a:cubicBezTo>
                    <a:pt x="98" y="156"/>
                    <a:pt x="98" y="156"/>
                    <a:pt x="98" y="156"/>
                  </a:cubicBezTo>
                  <a:close/>
                </a:path>
              </a:pathLst>
            </a:custGeom>
            <a:solidFill>
              <a:srgbClr val="F7AC2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Freeform 59"/>
            <p:cNvSpPr>
              <a:spLocks/>
            </p:cNvSpPr>
            <p:nvPr/>
          </p:nvSpPr>
          <p:spPr bwMode="auto">
            <a:xfrm>
              <a:off x="2357438" y="1539876"/>
              <a:ext cx="2027238" cy="2617788"/>
            </a:xfrm>
            <a:custGeom>
              <a:avLst/>
              <a:gdLst>
                <a:gd name="T0" fmla="*/ 134 w 241"/>
                <a:gd name="T1" fmla="*/ 0 h 311"/>
                <a:gd name="T2" fmla="*/ 165 w 241"/>
                <a:gd name="T3" fmla="*/ 43 h 311"/>
                <a:gd name="T4" fmla="*/ 167 w 241"/>
                <a:gd name="T5" fmla="*/ 46 h 311"/>
                <a:gd name="T6" fmla="*/ 170 w 241"/>
                <a:gd name="T7" fmla="*/ 49 h 311"/>
                <a:gd name="T8" fmla="*/ 170 w 241"/>
                <a:gd name="T9" fmla="*/ 48 h 311"/>
                <a:gd name="T10" fmla="*/ 170 w 241"/>
                <a:gd name="T11" fmla="*/ 46 h 311"/>
                <a:gd name="T12" fmla="*/ 170 w 241"/>
                <a:gd name="T13" fmla="*/ 44 h 311"/>
                <a:gd name="T14" fmla="*/ 171 w 241"/>
                <a:gd name="T15" fmla="*/ 42 h 311"/>
                <a:gd name="T16" fmla="*/ 176 w 241"/>
                <a:gd name="T17" fmla="*/ 32 h 311"/>
                <a:gd name="T18" fmla="*/ 183 w 241"/>
                <a:gd name="T19" fmla="*/ 23 h 311"/>
                <a:gd name="T20" fmla="*/ 194 w 241"/>
                <a:gd name="T21" fmla="*/ 18 h 311"/>
                <a:gd name="T22" fmla="*/ 205 w 241"/>
                <a:gd name="T23" fmla="*/ 16 h 311"/>
                <a:gd name="T24" fmla="*/ 219 w 241"/>
                <a:gd name="T25" fmla="*/ 19 h 311"/>
                <a:gd name="T26" fmla="*/ 231 w 241"/>
                <a:gd name="T27" fmla="*/ 26 h 311"/>
                <a:gd name="T28" fmla="*/ 238 w 241"/>
                <a:gd name="T29" fmla="*/ 38 h 311"/>
                <a:gd name="T30" fmla="*/ 241 w 241"/>
                <a:gd name="T31" fmla="*/ 52 h 311"/>
                <a:gd name="T32" fmla="*/ 238 w 241"/>
                <a:gd name="T33" fmla="*/ 66 h 311"/>
                <a:gd name="T34" fmla="*/ 231 w 241"/>
                <a:gd name="T35" fmla="*/ 77 h 311"/>
                <a:gd name="T36" fmla="*/ 219 w 241"/>
                <a:gd name="T37" fmla="*/ 85 h 311"/>
                <a:gd name="T38" fmla="*/ 205 w 241"/>
                <a:gd name="T39" fmla="*/ 88 h 311"/>
                <a:gd name="T40" fmla="*/ 205 w 241"/>
                <a:gd name="T41" fmla="*/ 88 h 311"/>
                <a:gd name="T42" fmla="*/ 205 w 241"/>
                <a:gd name="T43" fmla="*/ 87 h 311"/>
                <a:gd name="T44" fmla="*/ 204 w 241"/>
                <a:gd name="T45" fmla="*/ 87 h 311"/>
                <a:gd name="T46" fmla="*/ 204 w 241"/>
                <a:gd name="T47" fmla="*/ 87 h 311"/>
                <a:gd name="T48" fmla="*/ 202 w 241"/>
                <a:gd name="T49" fmla="*/ 87 h 311"/>
                <a:gd name="T50" fmla="*/ 200 w 241"/>
                <a:gd name="T51" fmla="*/ 87 h 311"/>
                <a:gd name="T52" fmla="*/ 198 w 241"/>
                <a:gd name="T53" fmla="*/ 87 h 311"/>
                <a:gd name="T54" fmla="*/ 196 w 241"/>
                <a:gd name="T55" fmla="*/ 86 h 311"/>
                <a:gd name="T56" fmla="*/ 199 w 241"/>
                <a:gd name="T57" fmla="*/ 90 h 311"/>
                <a:gd name="T58" fmla="*/ 201 w 241"/>
                <a:gd name="T59" fmla="*/ 93 h 311"/>
                <a:gd name="T60" fmla="*/ 238 w 241"/>
                <a:gd name="T61" fmla="*/ 144 h 311"/>
                <a:gd name="T62" fmla="*/ 187 w 241"/>
                <a:gd name="T63" fmla="*/ 232 h 311"/>
                <a:gd name="T64" fmla="*/ 203 w 241"/>
                <a:gd name="T65" fmla="*/ 260 h 311"/>
                <a:gd name="T66" fmla="*/ 160 w 241"/>
                <a:gd name="T67" fmla="*/ 274 h 311"/>
                <a:gd name="T68" fmla="*/ 160 w 241"/>
                <a:gd name="T69" fmla="*/ 272 h 311"/>
                <a:gd name="T70" fmla="*/ 160 w 241"/>
                <a:gd name="T71" fmla="*/ 271 h 311"/>
                <a:gd name="T72" fmla="*/ 160 w 241"/>
                <a:gd name="T73" fmla="*/ 269 h 311"/>
                <a:gd name="T74" fmla="*/ 160 w 241"/>
                <a:gd name="T75" fmla="*/ 267 h 311"/>
                <a:gd name="T76" fmla="*/ 157 w 241"/>
                <a:gd name="T77" fmla="*/ 251 h 311"/>
                <a:gd name="T78" fmla="*/ 148 w 241"/>
                <a:gd name="T79" fmla="*/ 238 h 311"/>
                <a:gd name="T80" fmla="*/ 135 w 241"/>
                <a:gd name="T81" fmla="*/ 230 h 311"/>
                <a:gd name="T82" fmla="*/ 119 w 241"/>
                <a:gd name="T83" fmla="*/ 226 h 311"/>
                <a:gd name="T84" fmla="*/ 103 w 241"/>
                <a:gd name="T85" fmla="*/ 230 h 311"/>
                <a:gd name="T86" fmla="*/ 90 w 241"/>
                <a:gd name="T87" fmla="*/ 238 h 311"/>
                <a:gd name="T88" fmla="*/ 81 w 241"/>
                <a:gd name="T89" fmla="*/ 251 h 311"/>
                <a:gd name="T90" fmla="*/ 78 w 241"/>
                <a:gd name="T91" fmla="*/ 267 h 311"/>
                <a:gd name="T92" fmla="*/ 79 w 241"/>
                <a:gd name="T93" fmla="*/ 276 h 311"/>
                <a:gd name="T94" fmla="*/ 81 w 241"/>
                <a:gd name="T95" fmla="*/ 283 h 311"/>
                <a:gd name="T96" fmla="*/ 85 w 241"/>
                <a:gd name="T97" fmla="*/ 290 h 311"/>
                <a:gd name="T98" fmla="*/ 90 w 241"/>
                <a:gd name="T99" fmla="*/ 296 h 311"/>
                <a:gd name="T100" fmla="*/ 45 w 241"/>
                <a:gd name="T101" fmla="*/ 311 h 311"/>
                <a:gd name="T102" fmla="*/ 0 w 241"/>
                <a:gd name="T103" fmla="*/ 232 h 311"/>
                <a:gd name="T104" fmla="*/ 134 w 241"/>
                <a:gd name="T105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1" h="311">
                  <a:moveTo>
                    <a:pt x="134" y="0"/>
                  </a:moveTo>
                  <a:cubicBezTo>
                    <a:pt x="165" y="43"/>
                    <a:pt x="165" y="43"/>
                    <a:pt x="165" y="43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70" y="49"/>
                    <a:pt x="170" y="49"/>
                    <a:pt x="170" y="49"/>
                  </a:cubicBezTo>
                  <a:cubicBezTo>
                    <a:pt x="170" y="49"/>
                    <a:pt x="170" y="48"/>
                    <a:pt x="170" y="48"/>
                  </a:cubicBezTo>
                  <a:cubicBezTo>
                    <a:pt x="170" y="47"/>
                    <a:pt x="170" y="46"/>
                    <a:pt x="170" y="46"/>
                  </a:cubicBezTo>
                  <a:cubicBezTo>
                    <a:pt x="170" y="45"/>
                    <a:pt x="170" y="44"/>
                    <a:pt x="170" y="44"/>
                  </a:cubicBezTo>
                  <a:cubicBezTo>
                    <a:pt x="170" y="43"/>
                    <a:pt x="171" y="43"/>
                    <a:pt x="171" y="42"/>
                  </a:cubicBezTo>
                  <a:cubicBezTo>
                    <a:pt x="172" y="38"/>
                    <a:pt x="173" y="35"/>
                    <a:pt x="176" y="32"/>
                  </a:cubicBezTo>
                  <a:cubicBezTo>
                    <a:pt x="178" y="28"/>
                    <a:pt x="180" y="26"/>
                    <a:pt x="183" y="23"/>
                  </a:cubicBezTo>
                  <a:cubicBezTo>
                    <a:pt x="186" y="21"/>
                    <a:pt x="190" y="19"/>
                    <a:pt x="194" y="18"/>
                  </a:cubicBezTo>
                  <a:cubicBezTo>
                    <a:pt x="197" y="17"/>
                    <a:pt x="201" y="16"/>
                    <a:pt x="205" y="16"/>
                  </a:cubicBezTo>
                  <a:cubicBezTo>
                    <a:pt x="210" y="16"/>
                    <a:pt x="215" y="17"/>
                    <a:pt x="219" y="19"/>
                  </a:cubicBezTo>
                  <a:cubicBezTo>
                    <a:pt x="224" y="20"/>
                    <a:pt x="227" y="23"/>
                    <a:pt x="231" y="26"/>
                  </a:cubicBezTo>
                  <a:cubicBezTo>
                    <a:pt x="234" y="30"/>
                    <a:pt x="236" y="33"/>
                    <a:pt x="238" y="38"/>
                  </a:cubicBezTo>
                  <a:cubicBezTo>
                    <a:pt x="240" y="42"/>
                    <a:pt x="241" y="47"/>
                    <a:pt x="241" y="52"/>
                  </a:cubicBezTo>
                  <a:cubicBezTo>
                    <a:pt x="241" y="57"/>
                    <a:pt x="240" y="61"/>
                    <a:pt x="238" y="66"/>
                  </a:cubicBezTo>
                  <a:cubicBezTo>
                    <a:pt x="236" y="70"/>
                    <a:pt x="234" y="74"/>
                    <a:pt x="231" y="77"/>
                  </a:cubicBezTo>
                  <a:cubicBezTo>
                    <a:pt x="227" y="80"/>
                    <a:pt x="224" y="83"/>
                    <a:pt x="219" y="85"/>
                  </a:cubicBezTo>
                  <a:cubicBezTo>
                    <a:pt x="215" y="87"/>
                    <a:pt x="210" y="88"/>
                    <a:pt x="205" y="88"/>
                  </a:cubicBezTo>
                  <a:cubicBezTo>
                    <a:pt x="205" y="88"/>
                    <a:pt x="205" y="88"/>
                    <a:pt x="205" y="88"/>
                  </a:cubicBezTo>
                  <a:cubicBezTo>
                    <a:pt x="205" y="88"/>
                    <a:pt x="205" y="88"/>
                    <a:pt x="205" y="87"/>
                  </a:cubicBezTo>
                  <a:cubicBezTo>
                    <a:pt x="204" y="87"/>
                    <a:pt x="204" y="87"/>
                    <a:pt x="204" y="87"/>
                  </a:cubicBezTo>
                  <a:cubicBezTo>
                    <a:pt x="204" y="87"/>
                    <a:pt x="204" y="87"/>
                    <a:pt x="204" y="87"/>
                  </a:cubicBezTo>
                  <a:cubicBezTo>
                    <a:pt x="203" y="87"/>
                    <a:pt x="202" y="87"/>
                    <a:pt x="202" y="87"/>
                  </a:cubicBezTo>
                  <a:cubicBezTo>
                    <a:pt x="201" y="87"/>
                    <a:pt x="201" y="87"/>
                    <a:pt x="200" y="87"/>
                  </a:cubicBezTo>
                  <a:cubicBezTo>
                    <a:pt x="199" y="87"/>
                    <a:pt x="199" y="87"/>
                    <a:pt x="198" y="87"/>
                  </a:cubicBezTo>
                  <a:cubicBezTo>
                    <a:pt x="198" y="87"/>
                    <a:pt x="197" y="87"/>
                    <a:pt x="196" y="86"/>
                  </a:cubicBezTo>
                  <a:cubicBezTo>
                    <a:pt x="199" y="90"/>
                    <a:pt x="199" y="90"/>
                    <a:pt x="199" y="90"/>
                  </a:cubicBezTo>
                  <a:cubicBezTo>
                    <a:pt x="201" y="93"/>
                    <a:pt x="201" y="93"/>
                    <a:pt x="201" y="93"/>
                  </a:cubicBezTo>
                  <a:cubicBezTo>
                    <a:pt x="238" y="144"/>
                    <a:pt x="238" y="144"/>
                    <a:pt x="238" y="144"/>
                  </a:cubicBezTo>
                  <a:cubicBezTo>
                    <a:pt x="187" y="232"/>
                    <a:pt x="187" y="232"/>
                    <a:pt x="187" y="232"/>
                  </a:cubicBezTo>
                  <a:cubicBezTo>
                    <a:pt x="203" y="260"/>
                    <a:pt x="203" y="260"/>
                    <a:pt x="203" y="260"/>
                  </a:cubicBezTo>
                  <a:cubicBezTo>
                    <a:pt x="160" y="274"/>
                    <a:pt x="160" y="274"/>
                    <a:pt x="160" y="274"/>
                  </a:cubicBezTo>
                  <a:cubicBezTo>
                    <a:pt x="160" y="273"/>
                    <a:pt x="160" y="273"/>
                    <a:pt x="160" y="272"/>
                  </a:cubicBezTo>
                  <a:cubicBezTo>
                    <a:pt x="160" y="272"/>
                    <a:pt x="160" y="271"/>
                    <a:pt x="160" y="271"/>
                  </a:cubicBezTo>
                  <a:cubicBezTo>
                    <a:pt x="160" y="270"/>
                    <a:pt x="160" y="270"/>
                    <a:pt x="160" y="269"/>
                  </a:cubicBezTo>
                  <a:cubicBezTo>
                    <a:pt x="160" y="269"/>
                    <a:pt x="160" y="268"/>
                    <a:pt x="160" y="267"/>
                  </a:cubicBezTo>
                  <a:cubicBezTo>
                    <a:pt x="160" y="262"/>
                    <a:pt x="159" y="256"/>
                    <a:pt x="157" y="251"/>
                  </a:cubicBezTo>
                  <a:cubicBezTo>
                    <a:pt x="155" y="247"/>
                    <a:pt x="152" y="242"/>
                    <a:pt x="148" y="238"/>
                  </a:cubicBezTo>
                  <a:cubicBezTo>
                    <a:pt x="145" y="235"/>
                    <a:pt x="140" y="232"/>
                    <a:pt x="135" y="230"/>
                  </a:cubicBezTo>
                  <a:cubicBezTo>
                    <a:pt x="130" y="227"/>
                    <a:pt x="125" y="226"/>
                    <a:pt x="119" y="226"/>
                  </a:cubicBezTo>
                  <a:cubicBezTo>
                    <a:pt x="113" y="226"/>
                    <a:pt x="108" y="227"/>
                    <a:pt x="103" y="230"/>
                  </a:cubicBezTo>
                  <a:cubicBezTo>
                    <a:pt x="98" y="232"/>
                    <a:pt x="94" y="235"/>
                    <a:pt x="90" y="238"/>
                  </a:cubicBezTo>
                  <a:cubicBezTo>
                    <a:pt x="86" y="242"/>
                    <a:pt x="83" y="247"/>
                    <a:pt x="81" y="251"/>
                  </a:cubicBezTo>
                  <a:cubicBezTo>
                    <a:pt x="79" y="256"/>
                    <a:pt x="78" y="262"/>
                    <a:pt x="78" y="267"/>
                  </a:cubicBezTo>
                  <a:cubicBezTo>
                    <a:pt x="78" y="270"/>
                    <a:pt x="78" y="273"/>
                    <a:pt x="79" y="276"/>
                  </a:cubicBezTo>
                  <a:cubicBezTo>
                    <a:pt x="79" y="278"/>
                    <a:pt x="80" y="281"/>
                    <a:pt x="81" y="283"/>
                  </a:cubicBezTo>
                  <a:cubicBezTo>
                    <a:pt x="82" y="286"/>
                    <a:pt x="84" y="288"/>
                    <a:pt x="85" y="290"/>
                  </a:cubicBezTo>
                  <a:cubicBezTo>
                    <a:pt x="86" y="293"/>
                    <a:pt x="88" y="295"/>
                    <a:pt x="90" y="296"/>
                  </a:cubicBezTo>
                  <a:cubicBezTo>
                    <a:pt x="45" y="311"/>
                    <a:pt x="45" y="311"/>
                    <a:pt x="45" y="311"/>
                  </a:cubicBezTo>
                  <a:cubicBezTo>
                    <a:pt x="0" y="232"/>
                    <a:pt x="0" y="232"/>
                    <a:pt x="0" y="232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0" name="Freeform 60"/>
            <p:cNvSpPr>
              <a:spLocks/>
            </p:cNvSpPr>
            <p:nvPr/>
          </p:nvSpPr>
          <p:spPr bwMode="auto">
            <a:xfrm>
              <a:off x="2408238" y="1614488"/>
              <a:ext cx="1935163" cy="2492375"/>
            </a:xfrm>
            <a:custGeom>
              <a:avLst/>
              <a:gdLst>
                <a:gd name="T0" fmla="*/ 42 w 230"/>
                <a:gd name="T1" fmla="*/ 296 h 296"/>
                <a:gd name="T2" fmla="*/ 0 w 230"/>
                <a:gd name="T3" fmla="*/ 223 h 296"/>
                <a:gd name="T4" fmla="*/ 128 w 230"/>
                <a:gd name="T5" fmla="*/ 0 h 296"/>
                <a:gd name="T6" fmla="*/ 155 w 230"/>
                <a:gd name="T7" fmla="*/ 37 h 296"/>
                <a:gd name="T8" fmla="*/ 157 w 230"/>
                <a:gd name="T9" fmla="*/ 40 h 296"/>
                <a:gd name="T10" fmla="*/ 160 w 230"/>
                <a:gd name="T11" fmla="*/ 43 h 296"/>
                <a:gd name="T12" fmla="*/ 167 w 230"/>
                <a:gd name="T13" fmla="*/ 54 h 296"/>
                <a:gd name="T14" fmla="*/ 168 w 230"/>
                <a:gd name="T15" fmla="*/ 41 h 296"/>
                <a:gd name="T16" fmla="*/ 169 w 230"/>
                <a:gd name="T17" fmla="*/ 39 h 296"/>
                <a:gd name="T18" fmla="*/ 169 w 230"/>
                <a:gd name="T19" fmla="*/ 37 h 296"/>
                <a:gd name="T20" fmla="*/ 169 w 230"/>
                <a:gd name="T21" fmla="*/ 36 h 296"/>
                <a:gd name="T22" fmla="*/ 169 w 230"/>
                <a:gd name="T23" fmla="*/ 34 h 296"/>
                <a:gd name="T24" fmla="*/ 174 w 230"/>
                <a:gd name="T25" fmla="*/ 25 h 296"/>
                <a:gd name="T26" fmla="*/ 180 w 230"/>
                <a:gd name="T27" fmla="*/ 18 h 296"/>
                <a:gd name="T28" fmla="*/ 189 w 230"/>
                <a:gd name="T29" fmla="*/ 13 h 296"/>
                <a:gd name="T30" fmla="*/ 199 w 230"/>
                <a:gd name="T31" fmla="*/ 12 h 296"/>
                <a:gd name="T32" fmla="*/ 211 w 230"/>
                <a:gd name="T33" fmla="*/ 14 h 296"/>
                <a:gd name="T34" fmla="*/ 221 w 230"/>
                <a:gd name="T35" fmla="*/ 21 h 296"/>
                <a:gd name="T36" fmla="*/ 228 w 230"/>
                <a:gd name="T37" fmla="*/ 31 h 296"/>
                <a:gd name="T38" fmla="*/ 230 w 230"/>
                <a:gd name="T39" fmla="*/ 43 h 296"/>
                <a:gd name="T40" fmla="*/ 228 w 230"/>
                <a:gd name="T41" fmla="*/ 55 h 296"/>
                <a:gd name="T42" fmla="*/ 221 w 230"/>
                <a:gd name="T43" fmla="*/ 65 h 296"/>
                <a:gd name="T44" fmla="*/ 211 w 230"/>
                <a:gd name="T45" fmla="*/ 71 h 296"/>
                <a:gd name="T46" fmla="*/ 199 w 230"/>
                <a:gd name="T47" fmla="*/ 74 h 296"/>
                <a:gd name="T48" fmla="*/ 199 w 230"/>
                <a:gd name="T49" fmla="*/ 74 h 296"/>
                <a:gd name="T50" fmla="*/ 198 w 230"/>
                <a:gd name="T51" fmla="*/ 74 h 296"/>
                <a:gd name="T52" fmla="*/ 196 w 230"/>
                <a:gd name="T53" fmla="*/ 73 h 296"/>
                <a:gd name="T54" fmla="*/ 195 w 230"/>
                <a:gd name="T55" fmla="*/ 73 h 296"/>
                <a:gd name="T56" fmla="*/ 193 w 230"/>
                <a:gd name="T57" fmla="*/ 73 h 296"/>
                <a:gd name="T58" fmla="*/ 192 w 230"/>
                <a:gd name="T59" fmla="*/ 73 h 296"/>
                <a:gd name="T60" fmla="*/ 179 w 230"/>
                <a:gd name="T61" fmla="*/ 69 h 296"/>
                <a:gd name="T62" fmla="*/ 186 w 230"/>
                <a:gd name="T63" fmla="*/ 80 h 296"/>
                <a:gd name="T64" fmla="*/ 189 w 230"/>
                <a:gd name="T65" fmla="*/ 83 h 296"/>
                <a:gd name="T66" fmla="*/ 191 w 230"/>
                <a:gd name="T67" fmla="*/ 86 h 296"/>
                <a:gd name="T68" fmla="*/ 226 w 230"/>
                <a:gd name="T69" fmla="*/ 135 h 296"/>
                <a:gd name="T70" fmla="*/ 177 w 230"/>
                <a:gd name="T71" fmla="*/ 221 h 296"/>
                <a:gd name="T72" fmla="*/ 176 w 230"/>
                <a:gd name="T73" fmla="*/ 223 h 296"/>
                <a:gd name="T74" fmla="*/ 177 w 230"/>
                <a:gd name="T75" fmla="*/ 226 h 296"/>
                <a:gd name="T76" fmla="*/ 190 w 230"/>
                <a:gd name="T77" fmla="*/ 248 h 296"/>
                <a:gd name="T78" fmla="*/ 159 w 230"/>
                <a:gd name="T79" fmla="*/ 258 h 296"/>
                <a:gd name="T80" fmla="*/ 156 w 230"/>
                <a:gd name="T81" fmla="*/ 241 h 296"/>
                <a:gd name="T82" fmla="*/ 146 w 230"/>
                <a:gd name="T83" fmla="*/ 226 h 296"/>
                <a:gd name="T84" fmla="*/ 131 w 230"/>
                <a:gd name="T85" fmla="*/ 216 h 296"/>
                <a:gd name="T86" fmla="*/ 113 w 230"/>
                <a:gd name="T87" fmla="*/ 212 h 296"/>
                <a:gd name="T88" fmla="*/ 95 w 230"/>
                <a:gd name="T89" fmla="*/ 216 h 296"/>
                <a:gd name="T90" fmla="*/ 81 w 230"/>
                <a:gd name="T91" fmla="*/ 226 h 296"/>
                <a:gd name="T92" fmla="*/ 71 w 230"/>
                <a:gd name="T93" fmla="*/ 241 h 296"/>
                <a:gd name="T94" fmla="*/ 67 w 230"/>
                <a:gd name="T95" fmla="*/ 258 h 296"/>
                <a:gd name="T96" fmla="*/ 68 w 230"/>
                <a:gd name="T97" fmla="*/ 268 h 296"/>
                <a:gd name="T98" fmla="*/ 71 w 230"/>
                <a:gd name="T99" fmla="*/ 276 h 296"/>
                <a:gd name="T100" fmla="*/ 75 w 230"/>
                <a:gd name="T101" fmla="*/ 284 h 296"/>
                <a:gd name="T102" fmla="*/ 76 w 230"/>
                <a:gd name="T103" fmla="*/ 285 h 296"/>
                <a:gd name="T104" fmla="*/ 42 w 230"/>
                <a:gd name="T105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30" h="296">
                  <a:moveTo>
                    <a:pt x="42" y="296"/>
                  </a:moveTo>
                  <a:cubicBezTo>
                    <a:pt x="0" y="223"/>
                    <a:pt x="0" y="223"/>
                    <a:pt x="0" y="223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7" y="40"/>
                    <a:pt x="157" y="40"/>
                    <a:pt x="157" y="40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67" y="54"/>
                    <a:pt x="167" y="54"/>
                    <a:pt x="167" y="54"/>
                  </a:cubicBezTo>
                  <a:cubicBezTo>
                    <a:pt x="168" y="41"/>
                    <a:pt x="168" y="41"/>
                    <a:pt x="168" y="41"/>
                  </a:cubicBezTo>
                  <a:cubicBezTo>
                    <a:pt x="168" y="40"/>
                    <a:pt x="168" y="40"/>
                    <a:pt x="169" y="39"/>
                  </a:cubicBezTo>
                  <a:cubicBezTo>
                    <a:pt x="169" y="39"/>
                    <a:pt x="169" y="38"/>
                    <a:pt x="169" y="37"/>
                  </a:cubicBezTo>
                  <a:cubicBezTo>
                    <a:pt x="169" y="37"/>
                    <a:pt x="169" y="36"/>
                    <a:pt x="169" y="36"/>
                  </a:cubicBezTo>
                  <a:cubicBezTo>
                    <a:pt x="169" y="35"/>
                    <a:pt x="169" y="35"/>
                    <a:pt x="169" y="34"/>
                  </a:cubicBezTo>
                  <a:cubicBezTo>
                    <a:pt x="170" y="31"/>
                    <a:pt x="172" y="28"/>
                    <a:pt x="174" y="25"/>
                  </a:cubicBezTo>
                  <a:cubicBezTo>
                    <a:pt x="176" y="23"/>
                    <a:pt x="178" y="20"/>
                    <a:pt x="180" y="18"/>
                  </a:cubicBezTo>
                  <a:cubicBezTo>
                    <a:pt x="183" y="16"/>
                    <a:pt x="186" y="14"/>
                    <a:pt x="189" y="13"/>
                  </a:cubicBezTo>
                  <a:cubicBezTo>
                    <a:pt x="192" y="12"/>
                    <a:pt x="196" y="12"/>
                    <a:pt x="199" y="12"/>
                  </a:cubicBezTo>
                  <a:cubicBezTo>
                    <a:pt x="203" y="12"/>
                    <a:pt x="208" y="12"/>
                    <a:pt x="211" y="14"/>
                  </a:cubicBezTo>
                  <a:cubicBezTo>
                    <a:pt x="215" y="16"/>
                    <a:pt x="218" y="18"/>
                    <a:pt x="221" y="21"/>
                  </a:cubicBezTo>
                  <a:cubicBezTo>
                    <a:pt x="224" y="24"/>
                    <a:pt x="226" y="27"/>
                    <a:pt x="228" y="31"/>
                  </a:cubicBezTo>
                  <a:cubicBezTo>
                    <a:pt x="229" y="34"/>
                    <a:pt x="230" y="38"/>
                    <a:pt x="230" y="43"/>
                  </a:cubicBezTo>
                  <a:cubicBezTo>
                    <a:pt x="230" y="47"/>
                    <a:pt x="229" y="51"/>
                    <a:pt x="228" y="55"/>
                  </a:cubicBezTo>
                  <a:cubicBezTo>
                    <a:pt x="226" y="58"/>
                    <a:pt x="224" y="62"/>
                    <a:pt x="221" y="65"/>
                  </a:cubicBezTo>
                  <a:cubicBezTo>
                    <a:pt x="218" y="67"/>
                    <a:pt x="215" y="70"/>
                    <a:pt x="211" y="71"/>
                  </a:cubicBezTo>
                  <a:cubicBezTo>
                    <a:pt x="208" y="73"/>
                    <a:pt x="203" y="74"/>
                    <a:pt x="199" y="74"/>
                  </a:cubicBezTo>
                  <a:cubicBezTo>
                    <a:pt x="199" y="74"/>
                    <a:pt x="199" y="74"/>
                    <a:pt x="199" y="74"/>
                  </a:cubicBezTo>
                  <a:cubicBezTo>
                    <a:pt x="198" y="74"/>
                    <a:pt x="198" y="74"/>
                    <a:pt x="198" y="74"/>
                  </a:cubicBezTo>
                  <a:cubicBezTo>
                    <a:pt x="197" y="74"/>
                    <a:pt x="197" y="74"/>
                    <a:pt x="196" y="73"/>
                  </a:cubicBezTo>
                  <a:cubicBezTo>
                    <a:pt x="196" y="73"/>
                    <a:pt x="195" y="73"/>
                    <a:pt x="195" y="73"/>
                  </a:cubicBezTo>
                  <a:cubicBezTo>
                    <a:pt x="194" y="73"/>
                    <a:pt x="194" y="73"/>
                    <a:pt x="193" y="73"/>
                  </a:cubicBezTo>
                  <a:cubicBezTo>
                    <a:pt x="193" y="73"/>
                    <a:pt x="192" y="73"/>
                    <a:pt x="192" y="73"/>
                  </a:cubicBezTo>
                  <a:cubicBezTo>
                    <a:pt x="179" y="69"/>
                    <a:pt x="179" y="69"/>
                    <a:pt x="179" y="69"/>
                  </a:cubicBezTo>
                  <a:cubicBezTo>
                    <a:pt x="186" y="80"/>
                    <a:pt x="186" y="80"/>
                    <a:pt x="186" y="80"/>
                  </a:cubicBezTo>
                  <a:cubicBezTo>
                    <a:pt x="189" y="83"/>
                    <a:pt x="189" y="83"/>
                    <a:pt x="189" y="83"/>
                  </a:cubicBezTo>
                  <a:cubicBezTo>
                    <a:pt x="191" y="86"/>
                    <a:pt x="191" y="86"/>
                    <a:pt x="191" y="86"/>
                  </a:cubicBezTo>
                  <a:cubicBezTo>
                    <a:pt x="226" y="135"/>
                    <a:pt x="226" y="135"/>
                    <a:pt x="226" y="135"/>
                  </a:cubicBezTo>
                  <a:cubicBezTo>
                    <a:pt x="177" y="221"/>
                    <a:pt x="177" y="221"/>
                    <a:pt x="177" y="221"/>
                  </a:cubicBezTo>
                  <a:cubicBezTo>
                    <a:pt x="176" y="223"/>
                    <a:pt x="176" y="223"/>
                    <a:pt x="176" y="223"/>
                  </a:cubicBezTo>
                  <a:cubicBezTo>
                    <a:pt x="177" y="226"/>
                    <a:pt x="177" y="226"/>
                    <a:pt x="177" y="226"/>
                  </a:cubicBezTo>
                  <a:cubicBezTo>
                    <a:pt x="190" y="248"/>
                    <a:pt x="190" y="248"/>
                    <a:pt x="190" y="248"/>
                  </a:cubicBezTo>
                  <a:cubicBezTo>
                    <a:pt x="159" y="258"/>
                    <a:pt x="159" y="258"/>
                    <a:pt x="159" y="258"/>
                  </a:cubicBezTo>
                  <a:cubicBezTo>
                    <a:pt x="159" y="252"/>
                    <a:pt x="158" y="246"/>
                    <a:pt x="156" y="241"/>
                  </a:cubicBezTo>
                  <a:cubicBezTo>
                    <a:pt x="153" y="235"/>
                    <a:pt x="150" y="230"/>
                    <a:pt x="146" y="226"/>
                  </a:cubicBezTo>
                  <a:cubicBezTo>
                    <a:pt x="141" y="222"/>
                    <a:pt x="137" y="218"/>
                    <a:pt x="131" y="216"/>
                  </a:cubicBezTo>
                  <a:cubicBezTo>
                    <a:pt x="125" y="214"/>
                    <a:pt x="119" y="212"/>
                    <a:pt x="113" y="212"/>
                  </a:cubicBezTo>
                  <a:cubicBezTo>
                    <a:pt x="107" y="212"/>
                    <a:pt x="101" y="214"/>
                    <a:pt x="95" y="216"/>
                  </a:cubicBezTo>
                  <a:cubicBezTo>
                    <a:pt x="90" y="218"/>
                    <a:pt x="85" y="222"/>
                    <a:pt x="81" y="226"/>
                  </a:cubicBezTo>
                  <a:cubicBezTo>
                    <a:pt x="76" y="230"/>
                    <a:pt x="73" y="235"/>
                    <a:pt x="71" y="241"/>
                  </a:cubicBezTo>
                  <a:cubicBezTo>
                    <a:pt x="68" y="246"/>
                    <a:pt x="67" y="252"/>
                    <a:pt x="67" y="258"/>
                  </a:cubicBezTo>
                  <a:cubicBezTo>
                    <a:pt x="67" y="262"/>
                    <a:pt x="67" y="265"/>
                    <a:pt x="68" y="268"/>
                  </a:cubicBezTo>
                  <a:cubicBezTo>
                    <a:pt x="69" y="271"/>
                    <a:pt x="70" y="274"/>
                    <a:pt x="71" y="276"/>
                  </a:cubicBezTo>
                  <a:cubicBezTo>
                    <a:pt x="72" y="279"/>
                    <a:pt x="73" y="282"/>
                    <a:pt x="75" y="284"/>
                  </a:cubicBezTo>
                  <a:cubicBezTo>
                    <a:pt x="75" y="284"/>
                    <a:pt x="75" y="285"/>
                    <a:pt x="76" y="285"/>
                  </a:cubicBezTo>
                  <a:cubicBezTo>
                    <a:pt x="42" y="296"/>
                    <a:pt x="42" y="296"/>
                    <a:pt x="42" y="296"/>
                  </a:cubicBezTo>
                  <a:close/>
                </a:path>
              </a:pathLst>
            </a:custGeom>
            <a:solidFill>
              <a:srgbClr val="0EBAC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2" name="文本框 161"/>
          <p:cNvSpPr txBox="1"/>
          <p:nvPr/>
        </p:nvSpPr>
        <p:spPr>
          <a:xfrm>
            <a:off x="4423606" y="2891920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401882" y="477722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4860599" y="477646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" name="文本框 164"/>
          <p:cNvSpPr txBox="1"/>
          <p:nvPr/>
        </p:nvSpPr>
        <p:spPr>
          <a:xfrm>
            <a:off x="7190716" y="3076421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5803788" y="2042841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99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9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9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10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34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五项箭头循环关系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911190" y="1258775"/>
            <a:ext cx="3323137" cy="1022167"/>
            <a:chOff x="775788" y="1184908"/>
            <a:chExt cx="3323137" cy="1022167"/>
          </a:xfrm>
        </p:grpSpPr>
        <p:sp>
          <p:nvSpPr>
            <p:cNvPr id="54" name="文本框 53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8357716" y="1897946"/>
            <a:ext cx="2960688" cy="1022167"/>
            <a:chOff x="8653198" y="1184908"/>
            <a:chExt cx="2960688" cy="1022167"/>
          </a:xfrm>
        </p:grpSpPr>
        <p:sp>
          <p:nvSpPr>
            <p:cNvPr id="60" name="文本框 59"/>
            <p:cNvSpPr txBox="1"/>
            <p:nvPr/>
          </p:nvSpPr>
          <p:spPr>
            <a:xfrm>
              <a:off x="8978900" y="1184908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19401" y="3578791"/>
            <a:ext cx="2935945" cy="1022167"/>
            <a:chOff x="821668" y="2906974"/>
            <a:chExt cx="2935945" cy="1022167"/>
          </a:xfrm>
        </p:grpSpPr>
        <p:sp>
          <p:nvSpPr>
            <p:cNvPr id="66" name="文本框 65"/>
            <p:cNvSpPr txBox="1"/>
            <p:nvPr/>
          </p:nvSpPr>
          <p:spPr>
            <a:xfrm>
              <a:off x="1147304" y="2906974"/>
              <a:ext cx="2610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658482" y="4065788"/>
            <a:ext cx="2960688" cy="1022167"/>
            <a:chOff x="8653198" y="2906974"/>
            <a:chExt cx="2960688" cy="1022167"/>
          </a:xfrm>
        </p:grpSpPr>
        <p:sp>
          <p:nvSpPr>
            <p:cNvPr id="72" name="文本框 71"/>
            <p:cNvSpPr txBox="1"/>
            <p:nvPr/>
          </p:nvSpPr>
          <p:spPr>
            <a:xfrm>
              <a:off x="8978900" y="2906974"/>
              <a:ext cx="263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953902" y="5148045"/>
            <a:ext cx="3144666" cy="1022167"/>
            <a:chOff x="785985" y="4624536"/>
            <a:chExt cx="3144666" cy="1022167"/>
          </a:xfrm>
        </p:grpSpPr>
        <p:sp>
          <p:nvSpPr>
            <p:cNvPr id="78" name="文本框 77"/>
            <p:cNvSpPr txBox="1"/>
            <p:nvPr/>
          </p:nvSpPr>
          <p:spPr>
            <a:xfrm>
              <a:off x="1147304" y="4624536"/>
              <a:ext cx="2783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</a:t>
              </a:r>
              <a:r>
                <a:rPr kumimoji="0" lang="zh-CN" altLang="en-US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添加标题</a:t>
              </a:r>
              <a:endParaRPr kumimoji="0" lang="zh-CN" alt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47304" y="5076419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</a:t>
              </a: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此处添加文字</a:t>
              </a:r>
              <a:r>
                <a:rPr kumimoji="0" lang="zh-CN" altLang="en-US" sz="11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说明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80" name="直接连接符 79"/>
            <p:cNvCxnSpPr/>
            <p:nvPr/>
          </p:nvCxnSpPr>
          <p:spPr>
            <a:xfrm>
              <a:off x="1213979" y="5035143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213979" y="5084063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Freeform 143"/>
            <p:cNvSpPr>
              <a:spLocks noEditPoints="1"/>
            </p:cNvSpPr>
            <p:nvPr/>
          </p:nvSpPr>
          <p:spPr bwMode="auto">
            <a:xfrm>
              <a:off x="785985" y="4690600"/>
              <a:ext cx="326099" cy="211678"/>
            </a:xfrm>
            <a:custGeom>
              <a:avLst/>
              <a:gdLst>
                <a:gd name="T0" fmla="*/ 47 w 48"/>
                <a:gd name="T1" fmla="*/ 17 h 31"/>
                <a:gd name="T2" fmla="*/ 24 w 48"/>
                <a:gd name="T3" fmla="*/ 31 h 31"/>
                <a:gd name="T4" fmla="*/ 0 w 48"/>
                <a:gd name="T5" fmla="*/ 17 h 31"/>
                <a:gd name="T6" fmla="*/ 0 w 48"/>
                <a:gd name="T7" fmla="*/ 15 h 31"/>
                <a:gd name="T8" fmla="*/ 0 w 48"/>
                <a:gd name="T9" fmla="*/ 14 h 31"/>
                <a:gd name="T10" fmla="*/ 24 w 48"/>
                <a:gd name="T11" fmla="*/ 0 h 31"/>
                <a:gd name="T12" fmla="*/ 47 w 48"/>
                <a:gd name="T13" fmla="*/ 14 h 31"/>
                <a:gd name="T14" fmla="*/ 48 w 48"/>
                <a:gd name="T15" fmla="*/ 15 h 31"/>
                <a:gd name="T16" fmla="*/ 47 w 48"/>
                <a:gd name="T17" fmla="*/ 17 h 31"/>
                <a:gd name="T18" fmla="*/ 34 w 48"/>
                <a:gd name="T19" fmla="*/ 6 h 31"/>
                <a:gd name="T20" fmla="*/ 36 w 48"/>
                <a:gd name="T21" fmla="*/ 12 h 31"/>
                <a:gd name="T22" fmla="*/ 24 w 48"/>
                <a:gd name="T23" fmla="*/ 24 h 31"/>
                <a:gd name="T24" fmla="*/ 12 w 48"/>
                <a:gd name="T25" fmla="*/ 12 h 31"/>
                <a:gd name="T26" fmla="*/ 13 w 48"/>
                <a:gd name="T27" fmla="*/ 6 h 31"/>
                <a:gd name="T28" fmla="*/ 3 w 48"/>
                <a:gd name="T29" fmla="*/ 15 h 31"/>
                <a:gd name="T30" fmla="*/ 24 w 48"/>
                <a:gd name="T31" fmla="*/ 27 h 31"/>
                <a:gd name="T32" fmla="*/ 44 w 48"/>
                <a:gd name="T33" fmla="*/ 15 h 31"/>
                <a:gd name="T34" fmla="*/ 34 w 48"/>
                <a:gd name="T35" fmla="*/ 6 h 31"/>
                <a:gd name="T36" fmla="*/ 24 w 48"/>
                <a:gd name="T37" fmla="*/ 4 h 31"/>
                <a:gd name="T38" fmla="*/ 15 w 48"/>
                <a:gd name="T39" fmla="*/ 12 h 31"/>
                <a:gd name="T40" fmla="*/ 17 w 48"/>
                <a:gd name="T41" fmla="*/ 13 h 31"/>
                <a:gd name="T42" fmla="*/ 18 w 48"/>
                <a:gd name="T43" fmla="*/ 12 h 31"/>
                <a:gd name="T44" fmla="*/ 24 w 48"/>
                <a:gd name="T45" fmla="*/ 6 h 31"/>
                <a:gd name="T46" fmla="*/ 25 w 48"/>
                <a:gd name="T47" fmla="*/ 5 h 31"/>
                <a:gd name="T48" fmla="*/ 24 w 48"/>
                <a:gd name="T49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" h="31">
                  <a:moveTo>
                    <a:pt x="47" y="17"/>
                  </a:moveTo>
                  <a:cubicBezTo>
                    <a:pt x="42" y="25"/>
                    <a:pt x="33" y="31"/>
                    <a:pt x="24" y="31"/>
                  </a:cubicBezTo>
                  <a:cubicBezTo>
                    <a:pt x="14" y="31"/>
                    <a:pt x="5" y="25"/>
                    <a:pt x="0" y="17"/>
                  </a:cubicBezTo>
                  <a:cubicBezTo>
                    <a:pt x="0" y="17"/>
                    <a:pt x="0" y="16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5" y="5"/>
                    <a:pt x="14" y="0"/>
                    <a:pt x="24" y="0"/>
                  </a:cubicBezTo>
                  <a:cubicBezTo>
                    <a:pt x="33" y="0"/>
                    <a:pt x="42" y="5"/>
                    <a:pt x="47" y="14"/>
                  </a:cubicBezTo>
                  <a:cubicBezTo>
                    <a:pt x="47" y="14"/>
                    <a:pt x="48" y="15"/>
                    <a:pt x="48" y="15"/>
                  </a:cubicBezTo>
                  <a:cubicBezTo>
                    <a:pt x="48" y="16"/>
                    <a:pt x="47" y="17"/>
                    <a:pt x="47" y="17"/>
                  </a:cubicBezTo>
                  <a:close/>
                  <a:moveTo>
                    <a:pt x="34" y="6"/>
                  </a:moveTo>
                  <a:cubicBezTo>
                    <a:pt x="35" y="8"/>
                    <a:pt x="36" y="10"/>
                    <a:pt x="36" y="12"/>
                  </a:cubicBezTo>
                  <a:cubicBezTo>
                    <a:pt x="36" y="19"/>
                    <a:pt x="30" y="24"/>
                    <a:pt x="24" y="24"/>
                  </a:cubicBezTo>
                  <a:cubicBezTo>
                    <a:pt x="17" y="24"/>
                    <a:pt x="12" y="19"/>
                    <a:pt x="12" y="12"/>
                  </a:cubicBezTo>
                  <a:cubicBezTo>
                    <a:pt x="12" y="10"/>
                    <a:pt x="12" y="8"/>
                    <a:pt x="13" y="6"/>
                  </a:cubicBezTo>
                  <a:cubicBezTo>
                    <a:pt x="9" y="8"/>
                    <a:pt x="6" y="11"/>
                    <a:pt x="3" y="15"/>
                  </a:cubicBezTo>
                  <a:cubicBezTo>
                    <a:pt x="8" y="22"/>
                    <a:pt x="15" y="27"/>
                    <a:pt x="24" y="27"/>
                  </a:cubicBezTo>
                  <a:cubicBezTo>
                    <a:pt x="32" y="27"/>
                    <a:pt x="40" y="22"/>
                    <a:pt x="44" y="15"/>
                  </a:cubicBezTo>
                  <a:cubicBezTo>
                    <a:pt x="42" y="11"/>
                    <a:pt x="38" y="8"/>
                    <a:pt x="34" y="6"/>
                  </a:cubicBezTo>
                  <a:close/>
                  <a:moveTo>
                    <a:pt x="24" y="4"/>
                  </a:moveTo>
                  <a:cubicBezTo>
                    <a:pt x="19" y="4"/>
                    <a:pt x="15" y="7"/>
                    <a:pt x="15" y="12"/>
                  </a:cubicBezTo>
                  <a:cubicBezTo>
                    <a:pt x="15" y="13"/>
                    <a:pt x="16" y="13"/>
                    <a:pt x="17" y="13"/>
                  </a:cubicBezTo>
                  <a:cubicBezTo>
                    <a:pt x="17" y="13"/>
                    <a:pt x="18" y="13"/>
                    <a:pt x="18" y="12"/>
                  </a:cubicBezTo>
                  <a:cubicBezTo>
                    <a:pt x="18" y="9"/>
                    <a:pt x="21" y="6"/>
                    <a:pt x="24" y="6"/>
                  </a:cubicBezTo>
                  <a:cubicBezTo>
                    <a:pt x="24" y="6"/>
                    <a:pt x="25" y="6"/>
                    <a:pt x="25" y="5"/>
                  </a:cubicBezTo>
                  <a:cubicBezTo>
                    <a:pt x="25" y="4"/>
                    <a:pt x="24" y="4"/>
                    <a:pt x="24" y="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3824287" y="1670367"/>
            <a:ext cx="4599805" cy="4599803"/>
            <a:chOff x="3198813" y="531813"/>
            <a:chExt cx="5783263" cy="5783262"/>
          </a:xfrm>
        </p:grpSpPr>
        <p:sp>
          <p:nvSpPr>
            <p:cNvPr id="84" name="Freeform 5"/>
            <p:cNvSpPr>
              <a:spLocks/>
            </p:cNvSpPr>
            <p:nvPr/>
          </p:nvSpPr>
          <p:spPr bwMode="auto">
            <a:xfrm>
              <a:off x="5797550" y="542925"/>
              <a:ext cx="738188" cy="1195388"/>
            </a:xfrm>
            <a:custGeom>
              <a:avLst/>
              <a:gdLst>
                <a:gd name="T0" fmla="*/ 0 w 465"/>
                <a:gd name="T1" fmla="*/ 0 h 753"/>
                <a:gd name="T2" fmla="*/ 41 w 465"/>
                <a:gd name="T3" fmla="*/ 383 h 753"/>
                <a:gd name="T4" fmla="*/ 410 w 465"/>
                <a:gd name="T5" fmla="*/ 753 h 753"/>
                <a:gd name="T6" fmla="*/ 465 w 465"/>
                <a:gd name="T7" fmla="*/ 472 h 753"/>
                <a:gd name="T8" fmla="*/ 0 w 465"/>
                <a:gd name="T9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753">
                  <a:moveTo>
                    <a:pt x="0" y="0"/>
                  </a:moveTo>
                  <a:lnTo>
                    <a:pt x="41" y="383"/>
                  </a:lnTo>
                  <a:lnTo>
                    <a:pt x="410" y="753"/>
                  </a:lnTo>
                  <a:lnTo>
                    <a:pt x="465" y="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7B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6"/>
            <p:cNvSpPr>
              <a:spLocks/>
            </p:cNvSpPr>
            <p:nvPr/>
          </p:nvSpPr>
          <p:spPr bwMode="auto">
            <a:xfrm>
              <a:off x="7796213" y="2249488"/>
              <a:ext cx="935038" cy="989013"/>
            </a:xfrm>
            <a:custGeom>
              <a:avLst/>
              <a:gdLst>
                <a:gd name="T0" fmla="*/ 240 w 589"/>
                <a:gd name="T1" fmla="*/ 157 h 623"/>
                <a:gd name="T2" fmla="*/ 0 w 589"/>
                <a:gd name="T3" fmla="*/ 623 h 623"/>
                <a:gd name="T4" fmla="*/ 295 w 589"/>
                <a:gd name="T5" fmla="*/ 589 h 623"/>
                <a:gd name="T6" fmla="*/ 589 w 589"/>
                <a:gd name="T7" fmla="*/ 0 h 623"/>
                <a:gd name="T8" fmla="*/ 240 w 589"/>
                <a:gd name="T9" fmla="*/ 157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9" h="623">
                  <a:moveTo>
                    <a:pt x="240" y="157"/>
                  </a:moveTo>
                  <a:lnTo>
                    <a:pt x="0" y="623"/>
                  </a:lnTo>
                  <a:lnTo>
                    <a:pt x="295" y="589"/>
                  </a:lnTo>
                  <a:lnTo>
                    <a:pt x="589" y="0"/>
                  </a:lnTo>
                  <a:lnTo>
                    <a:pt x="240" y="157"/>
                  </a:lnTo>
                  <a:close/>
                </a:path>
              </a:pathLst>
            </a:custGeom>
            <a:solidFill>
              <a:srgbClr val="414A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5710238" y="1292225"/>
              <a:ext cx="728663" cy="1022350"/>
            </a:xfrm>
            <a:custGeom>
              <a:avLst/>
              <a:gdLst>
                <a:gd name="T0" fmla="*/ 0 w 459"/>
                <a:gd name="T1" fmla="*/ 452 h 644"/>
                <a:gd name="T2" fmla="*/ 55 w 459"/>
                <a:gd name="T3" fmla="*/ 644 h 644"/>
                <a:gd name="T4" fmla="*/ 411 w 459"/>
                <a:gd name="T5" fmla="*/ 281 h 644"/>
                <a:gd name="T6" fmla="*/ 459 w 459"/>
                <a:gd name="T7" fmla="*/ 0 h 644"/>
                <a:gd name="T8" fmla="*/ 0 w 459"/>
                <a:gd name="T9" fmla="*/ 452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644">
                  <a:moveTo>
                    <a:pt x="0" y="452"/>
                  </a:moveTo>
                  <a:lnTo>
                    <a:pt x="55" y="644"/>
                  </a:lnTo>
                  <a:lnTo>
                    <a:pt x="411" y="281"/>
                  </a:lnTo>
                  <a:lnTo>
                    <a:pt x="459" y="0"/>
                  </a:lnTo>
                  <a:lnTo>
                    <a:pt x="0" y="452"/>
                  </a:lnTo>
                  <a:close/>
                </a:path>
              </a:pathLst>
            </a:custGeom>
            <a:solidFill>
              <a:srgbClr val="CFCA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8"/>
            <p:cNvSpPr>
              <a:spLocks/>
            </p:cNvSpPr>
            <p:nvPr/>
          </p:nvSpPr>
          <p:spPr bwMode="auto">
            <a:xfrm>
              <a:off x="7046913" y="2619375"/>
              <a:ext cx="1184275" cy="542925"/>
            </a:xfrm>
            <a:custGeom>
              <a:avLst/>
              <a:gdLst>
                <a:gd name="T0" fmla="*/ 157 w 746"/>
                <a:gd name="T1" fmla="*/ 0 h 342"/>
                <a:gd name="T2" fmla="*/ 0 w 746"/>
                <a:gd name="T3" fmla="*/ 102 h 342"/>
                <a:gd name="T4" fmla="*/ 459 w 746"/>
                <a:gd name="T5" fmla="*/ 342 h 342"/>
                <a:gd name="T6" fmla="*/ 746 w 746"/>
                <a:gd name="T7" fmla="*/ 294 h 342"/>
                <a:gd name="T8" fmla="*/ 157 w 746"/>
                <a:gd name="T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342">
                  <a:moveTo>
                    <a:pt x="157" y="0"/>
                  </a:moveTo>
                  <a:lnTo>
                    <a:pt x="0" y="102"/>
                  </a:lnTo>
                  <a:lnTo>
                    <a:pt x="459" y="342"/>
                  </a:lnTo>
                  <a:lnTo>
                    <a:pt x="746" y="29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DF6D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5840413" y="1966913"/>
              <a:ext cx="1455738" cy="814388"/>
            </a:xfrm>
            <a:custGeom>
              <a:avLst/>
              <a:gdLst>
                <a:gd name="T0" fmla="*/ 113 w 134"/>
                <a:gd name="T1" fmla="*/ 35 h 75"/>
                <a:gd name="T2" fmla="*/ 87 w 134"/>
                <a:gd name="T3" fmla="*/ 16 h 75"/>
                <a:gd name="T4" fmla="*/ 57 w 134"/>
                <a:gd name="T5" fmla="*/ 4 h 75"/>
                <a:gd name="T6" fmla="*/ 23 w 134"/>
                <a:gd name="T7" fmla="*/ 0 h 75"/>
                <a:gd name="T8" fmla="*/ 17 w 134"/>
                <a:gd name="T9" fmla="*/ 0 h 75"/>
                <a:gd name="T10" fmla="*/ 11 w 134"/>
                <a:gd name="T11" fmla="*/ 0 h 75"/>
                <a:gd name="T12" fmla="*/ 6 w 134"/>
                <a:gd name="T13" fmla="*/ 1 h 75"/>
                <a:gd name="T14" fmla="*/ 0 w 134"/>
                <a:gd name="T15" fmla="*/ 2 h 75"/>
                <a:gd name="T16" fmla="*/ 5 w 134"/>
                <a:gd name="T17" fmla="*/ 30 h 75"/>
                <a:gd name="T18" fmla="*/ 9 w 134"/>
                <a:gd name="T19" fmla="*/ 29 h 75"/>
                <a:gd name="T20" fmla="*/ 14 w 134"/>
                <a:gd name="T21" fmla="*/ 29 h 75"/>
                <a:gd name="T22" fmla="*/ 18 w 134"/>
                <a:gd name="T23" fmla="*/ 28 h 75"/>
                <a:gd name="T24" fmla="*/ 23 w 134"/>
                <a:gd name="T25" fmla="*/ 28 h 75"/>
                <a:gd name="T26" fmla="*/ 49 w 134"/>
                <a:gd name="T27" fmla="*/ 32 h 75"/>
                <a:gd name="T28" fmla="*/ 74 w 134"/>
                <a:gd name="T29" fmla="*/ 41 h 75"/>
                <a:gd name="T30" fmla="*/ 94 w 134"/>
                <a:gd name="T31" fmla="*/ 56 h 75"/>
                <a:gd name="T32" fmla="*/ 111 w 134"/>
                <a:gd name="T33" fmla="*/ 75 h 75"/>
                <a:gd name="T34" fmla="*/ 134 w 134"/>
                <a:gd name="T35" fmla="*/ 60 h 75"/>
                <a:gd name="T36" fmla="*/ 113 w 134"/>
                <a:gd name="T37" fmla="*/ 3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4" h="75">
                  <a:moveTo>
                    <a:pt x="113" y="35"/>
                  </a:moveTo>
                  <a:cubicBezTo>
                    <a:pt x="105" y="28"/>
                    <a:pt x="97" y="22"/>
                    <a:pt x="87" y="16"/>
                  </a:cubicBezTo>
                  <a:cubicBezTo>
                    <a:pt x="78" y="11"/>
                    <a:pt x="67" y="7"/>
                    <a:pt x="57" y="4"/>
                  </a:cubicBezTo>
                  <a:cubicBezTo>
                    <a:pt x="46" y="1"/>
                    <a:pt x="35" y="0"/>
                    <a:pt x="23" y="0"/>
                  </a:cubicBezTo>
                  <a:cubicBezTo>
                    <a:pt x="21" y="0"/>
                    <a:pt x="19" y="0"/>
                    <a:pt x="17" y="0"/>
                  </a:cubicBezTo>
                  <a:cubicBezTo>
                    <a:pt x="15" y="0"/>
                    <a:pt x="13" y="0"/>
                    <a:pt x="11" y="0"/>
                  </a:cubicBezTo>
                  <a:cubicBezTo>
                    <a:pt x="9" y="1"/>
                    <a:pt x="7" y="1"/>
                    <a:pt x="6" y="1"/>
                  </a:cubicBezTo>
                  <a:cubicBezTo>
                    <a:pt x="4" y="1"/>
                    <a:pt x="2" y="2"/>
                    <a:pt x="0" y="2"/>
                  </a:cubicBezTo>
                  <a:cubicBezTo>
                    <a:pt x="5" y="30"/>
                    <a:pt x="5" y="30"/>
                    <a:pt x="5" y="30"/>
                  </a:cubicBezTo>
                  <a:cubicBezTo>
                    <a:pt x="6" y="29"/>
                    <a:pt x="8" y="29"/>
                    <a:pt x="9" y="29"/>
                  </a:cubicBezTo>
                  <a:cubicBezTo>
                    <a:pt x="11" y="29"/>
                    <a:pt x="12" y="29"/>
                    <a:pt x="14" y="29"/>
                  </a:cubicBezTo>
                  <a:cubicBezTo>
                    <a:pt x="15" y="28"/>
                    <a:pt x="17" y="28"/>
                    <a:pt x="18" y="28"/>
                  </a:cubicBezTo>
                  <a:cubicBezTo>
                    <a:pt x="20" y="28"/>
                    <a:pt x="21" y="28"/>
                    <a:pt x="23" y="28"/>
                  </a:cubicBezTo>
                  <a:cubicBezTo>
                    <a:pt x="32" y="28"/>
                    <a:pt x="41" y="29"/>
                    <a:pt x="49" y="32"/>
                  </a:cubicBezTo>
                  <a:cubicBezTo>
                    <a:pt x="58" y="34"/>
                    <a:pt x="66" y="37"/>
                    <a:pt x="74" y="41"/>
                  </a:cubicBezTo>
                  <a:cubicBezTo>
                    <a:pt x="81" y="45"/>
                    <a:pt x="88" y="50"/>
                    <a:pt x="94" y="56"/>
                  </a:cubicBezTo>
                  <a:cubicBezTo>
                    <a:pt x="101" y="62"/>
                    <a:pt x="106" y="68"/>
                    <a:pt x="111" y="7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28" y="51"/>
                    <a:pt x="121" y="43"/>
                    <a:pt x="113" y="35"/>
                  </a:cubicBezTo>
                  <a:close/>
                </a:path>
              </a:pathLst>
            </a:custGeom>
            <a:solidFill>
              <a:srgbClr val="DF6D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10"/>
            <p:cNvSpPr>
              <a:spLocks/>
            </p:cNvSpPr>
            <p:nvPr/>
          </p:nvSpPr>
          <p:spPr bwMode="auto">
            <a:xfrm>
              <a:off x="6796088" y="4987925"/>
              <a:ext cx="1228725" cy="576263"/>
            </a:xfrm>
            <a:custGeom>
              <a:avLst/>
              <a:gdLst>
                <a:gd name="T0" fmla="*/ 514 w 774"/>
                <a:gd name="T1" fmla="*/ 83 h 363"/>
                <a:gd name="T2" fmla="*/ 0 w 774"/>
                <a:gd name="T3" fmla="*/ 0 h 363"/>
                <a:gd name="T4" fmla="*/ 124 w 774"/>
                <a:gd name="T5" fmla="*/ 261 h 363"/>
                <a:gd name="T6" fmla="*/ 774 w 774"/>
                <a:gd name="T7" fmla="*/ 363 h 363"/>
                <a:gd name="T8" fmla="*/ 514 w 774"/>
                <a:gd name="T9" fmla="*/ 8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4" h="363">
                  <a:moveTo>
                    <a:pt x="514" y="83"/>
                  </a:moveTo>
                  <a:lnTo>
                    <a:pt x="0" y="0"/>
                  </a:lnTo>
                  <a:lnTo>
                    <a:pt x="124" y="261"/>
                  </a:lnTo>
                  <a:lnTo>
                    <a:pt x="774" y="363"/>
                  </a:lnTo>
                  <a:lnTo>
                    <a:pt x="514" y="83"/>
                  </a:lnTo>
                  <a:close/>
                </a:path>
              </a:pathLst>
            </a:custGeom>
            <a:solidFill>
              <a:srgbClr val="086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Freeform 11"/>
            <p:cNvSpPr>
              <a:spLocks/>
            </p:cNvSpPr>
            <p:nvPr/>
          </p:nvSpPr>
          <p:spPr bwMode="auto">
            <a:xfrm>
              <a:off x="6862763" y="4129088"/>
              <a:ext cx="368300" cy="1217613"/>
            </a:xfrm>
            <a:custGeom>
              <a:avLst/>
              <a:gdLst>
                <a:gd name="T0" fmla="*/ 82 w 232"/>
                <a:gd name="T1" fmla="*/ 0 h 767"/>
                <a:gd name="T2" fmla="*/ 0 w 232"/>
                <a:gd name="T3" fmla="*/ 514 h 767"/>
                <a:gd name="T4" fmla="*/ 130 w 232"/>
                <a:gd name="T5" fmla="*/ 767 h 767"/>
                <a:gd name="T6" fmla="*/ 232 w 232"/>
                <a:gd name="T7" fmla="*/ 124 h 767"/>
                <a:gd name="T8" fmla="*/ 82 w 232"/>
                <a:gd name="T9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767">
                  <a:moveTo>
                    <a:pt x="82" y="0"/>
                  </a:moveTo>
                  <a:lnTo>
                    <a:pt x="0" y="514"/>
                  </a:lnTo>
                  <a:lnTo>
                    <a:pt x="130" y="767"/>
                  </a:lnTo>
                  <a:lnTo>
                    <a:pt x="232" y="124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414A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Freeform 12"/>
            <p:cNvSpPr>
              <a:spLocks/>
            </p:cNvSpPr>
            <p:nvPr/>
          </p:nvSpPr>
          <p:spPr bwMode="auto">
            <a:xfrm>
              <a:off x="6992938" y="2727325"/>
              <a:ext cx="554038" cy="1598613"/>
            </a:xfrm>
            <a:custGeom>
              <a:avLst/>
              <a:gdLst>
                <a:gd name="T0" fmla="*/ 50 w 51"/>
                <a:gd name="T1" fmla="*/ 47 h 147"/>
                <a:gd name="T2" fmla="*/ 47 w 51"/>
                <a:gd name="T3" fmla="*/ 31 h 147"/>
                <a:gd name="T4" fmla="*/ 42 w 51"/>
                <a:gd name="T5" fmla="*/ 15 h 147"/>
                <a:gd name="T6" fmla="*/ 35 w 51"/>
                <a:gd name="T7" fmla="*/ 0 h 147"/>
                <a:gd name="T8" fmla="*/ 10 w 51"/>
                <a:gd name="T9" fmla="*/ 14 h 147"/>
                <a:gd name="T10" fmla="*/ 15 w 51"/>
                <a:gd name="T11" fmla="*/ 25 h 147"/>
                <a:gd name="T12" fmla="*/ 19 w 51"/>
                <a:gd name="T13" fmla="*/ 38 h 147"/>
                <a:gd name="T14" fmla="*/ 22 w 51"/>
                <a:gd name="T15" fmla="*/ 50 h 147"/>
                <a:gd name="T16" fmla="*/ 23 w 51"/>
                <a:gd name="T17" fmla="*/ 64 h 147"/>
                <a:gd name="T18" fmla="*/ 21 w 51"/>
                <a:gd name="T19" fmla="*/ 82 h 147"/>
                <a:gd name="T20" fmla="*/ 17 w 51"/>
                <a:gd name="T21" fmla="*/ 99 h 147"/>
                <a:gd name="T22" fmla="*/ 9 w 51"/>
                <a:gd name="T23" fmla="*/ 115 h 147"/>
                <a:gd name="T24" fmla="*/ 0 w 51"/>
                <a:gd name="T25" fmla="*/ 129 h 147"/>
                <a:gd name="T26" fmla="*/ 22 w 51"/>
                <a:gd name="T27" fmla="*/ 147 h 147"/>
                <a:gd name="T28" fmla="*/ 34 w 51"/>
                <a:gd name="T29" fmla="*/ 129 h 147"/>
                <a:gd name="T30" fmla="*/ 43 w 51"/>
                <a:gd name="T31" fmla="*/ 109 h 147"/>
                <a:gd name="T32" fmla="*/ 49 w 51"/>
                <a:gd name="T33" fmla="*/ 87 h 147"/>
                <a:gd name="T34" fmla="*/ 51 w 51"/>
                <a:gd name="T35" fmla="*/ 64 h 147"/>
                <a:gd name="T36" fmla="*/ 50 w 51"/>
                <a:gd name="T37" fmla="*/ 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1" h="147">
                  <a:moveTo>
                    <a:pt x="50" y="47"/>
                  </a:moveTo>
                  <a:cubicBezTo>
                    <a:pt x="49" y="41"/>
                    <a:pt x="48" y="36"/>
                    <a:pt x="47" y="31"/>
                  </a:cubicBezTo>
                  <a:cubicBezTo>
                    <a:pt x="45" y="25"/>
                    <a:pt x="44" y="20"/>
                    <a:pt x="42" y="15"/>
                  </a:cubicBezTo>
                  <a:cubicBezTo>
                    <a:pt x="40" y="10"/>
                    <a:pt x="37" y="5"/>
                    <a:pt x="35" y="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2" y="17"/>
                    <a:pt x="14" y="21"/>
                    <a:pt x="15" y="25"/>
                  </a:cubicBezTo>
                  <a:cubicBezTo>
                    <a:pt x="17" y="29"/>
                    <a:pt x="18" y="33"/>
                    <a:pt x="19" y="38"/>
                  </a:cubicBezTo>
                  <a:cubicBezTo>
                    <a:pt x="20" y="42"/>
                    <a:pt x="21" y="46"/>
                    <a:pt x="22" y="50"/>
                  </a:cubicBezTo>
                  <a:cubicBezTo>
                    <a:pt x="22" y="55"/>
                    <a:pt x="23" y="59"/>
                    <a:pt x="23" y="64"/>
                  </a:cubicBezTo>
                  <a:cubicBezTo>
                    <a:pt x="23" y="70"/>
                    <a:pt x="22" y="76"/>
                    <a:pt x="21" y="82"/>
                  </a:cubicBezTo>
                  <a:cubicBezTo>
                    <a:pt x="20" y="88"/>
                    <a:pt x="19" y="94"/>
                    <a:pt x="17" y="99"/>
                  </a:cubicBezTo>
                  <a:cubicBezTo>
                    <a:pt x="15" y="105"/>
                    <a:pt x="12" y="110"/>
                    <a:pt x="9" y="115"/>
                  </a:cubicBezTo>
                  <a:cubicBezTo>
                    <a:pt x="7" y="120"/>
                    <a:pt x="3" y="125"/>
                    <a:pt x="0" y="129"/>
                  </a:cubicBezTo>
                  <a:cubicBezTo>
                    <a:pt x="22" y="147"/>
                    <a:pt x="22" y="147"/>
                    <a:pt x="22" y="147"/>
                  </a:cubicBezTo>
                  <a:cubicBezTo>
                    <a:pt x="26" y="141"/>
                    <a:pt x="31" y="135"/>
                    <a:pt x="34" y="129"/>
                  </a:cubicBezTo>
                  <a:cubicBezTo>
                    <a:pt x="38" y="122"/>
                    <a:pt x="41" y="116"/>
                    <a:pt x="43" y="109"/>
                  </a:cubicBezTo>
                  <a:cubicBezTo>
                    <a:pt x="46" y="102"/>
                    <a:pt x="48" y="94"/>
                    <a:pt x="49" y="87"/>
                  </a:cubicBezTo>
                  <a:cubicBezTo>
                    <a:pt x="50" y="79"/>
                    <a:pt x="51" y="72"/>
                    <a:pt x="51" y="64"/>
                  </a:cubicBezTo>
                  <a:cubicBezTo>
                    <a:pt x="51" y="58"/>
                    <a:pt x="51" y="52"/>
                    <a:pt x="50" y="47"/>
                  </a:cubicBezTo>
                  <a:close/>
                </a:path>
              </a:pathLst>
            </a:custGeom>
            <a:solidFill>
              <a:srgbClr val="414A4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Freeform 13"/>
            <p:cNvSpPr>
              <a:spLocks/>
            </p:cNvSpPr>
            <p:nvPr/>
          </p:nvSpPr>
          <p:spPr bwMode="auto">
            <a:xfrm>
              <a:off x="3263900" y="2336800"/>
              <a:ext cx="1336675" cy="608013"/>
            </a:xfrm>
            <a:custGeom>
              <a:avLst/>
              <a:gdLst>
                <a:gd name="T0" fmla="*/ 596 w 842"/>
                <a:gd name="T1" fmla="*/ 0 h 383"/>
                <a:gd name="T2" fmla="*/ 0 w 842"/>
                <a:gd name="T3" fmla="*/ 308 h 383"/>
                <a:gd name="T4" fmla="*/ 377 w 842"/>
                <a:gd name="T5" fmla="*/ 383 h 383"/>
                <a:gd name="T6" fmla="*/ 842 w 842"/>
                <a:gd name="T7" fmla="*/ 143 h 383"/>
                <a:gd name="T8" fmla="*/ 596 w 842"/>
                <a:gd name="T9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2" h="383">
                  <a:moveTo>
                    <a:pt x="596" y="0"/>
                  </a:moveTo>
                  <a:lnTo>
                    <a:pt x="0" y="308"/>
                  </a:lnTo>
                  <a:lnTo>
                    <a:pt x="377" y="383"/>
                  </a:lnTo>
                  <a:lnTo>
                    <a:pt x="842" y="143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rgbClr val="CFCA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3" name="Freeform 14"/>
            <p:cNvSpPr>
              <a:spLocks/>
            </p:cNvSpPr>
            <p:nvPr/>
          </p:nvSpPr>
          <p:spPr bwMode="auto">
            <a:xfrm>
              <a:off x="4176713" y="2433638"/>
              <a:ext cx="762000" cy="923925"/>
            </a:xfrm>
            <a:custGeom>
              <a:avLst/>
              <a:gdLst>
                <a:gd name="T0" fmla="*/ 254 w 480"/>
                <a:gd name="T1" fmla="*/ 130 h 582"/>
                <a:gd name="T2" fmla="*/ 0 w 480"/>
                <a:gd name="T3" fmla="*/ 0 h 582"/>
                <a:gd name="T4" fmla="*/ 288 w 480"/>
                <a:gd name="T5" fmla="*/ 569 h 582"/>
                <a:gd name="T6" fmla="*/ 480 w 480"/>
                <a:gd name="T7" fmla="*/ 582 h 582"/>
                <a:gd name="T8" fmla="*/ 254 w 480"/>
                <a:gd name="T9" fmla="*/ 13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582">
                  <a:moveTo>
                    <a:pt x="254" y="130"/>
                  </a:moveTo>
                  <a:lnTo>
                    <a:pt x="0" y="0"/>
                  </a:lnTo>
                  <a:lnTo>
                    <a:pt x="288" y="569"/>
                  </a:lnTo>
                  <a:lnTo>
                    <a:pt x="480" y="582"/>
                  </a:lnTo>
                  <a:lnTo>
                    <a:pt x="254" y="130"/>
                  </a:lnTo>
                  <a:close/>
                </a:path>
              </a:pathLst>
            </a:custGeom>
            <a:solidFill>
              <a:srgbClr val="939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4" name="Freeform 15"/>
            <p:cNvSpPr>
              <a:spLocks/>
            </p:cNvSpPr>
            <p:nvPr/>
          </p:nvSpPr>
          <p:spPr bwMode="auto">
            <a:xfrm>
              <a:off x="4645025" y="2009775"/>
              <a:ext cx="1152525" cy="1239838"/>
            </a:xfrm>
            <a:custGeom>
              <a:avLst/>
              <a:gdLst>
                <a:gd name="T0" fmla="*/ 32 w 106"/>
                <a:gd name="T1" fmla="*/ 99 h 114"/>
                <a:gd name="T2" fmla="*/ 34 w 106"/>
                <a:gd name="T3" fmla="*/ 93 h 114"/>
                <a:gd name="T4" fmla="*/ 37 w 106"/>
                <a:gd name="T5" fmla="*/ 85 h 114"/>
                <a:gd name="T6" fmla="*/ 40 w 106"/>
                <a:gd name="T7" fmla="*/ 79 h 114"/>
                <a:gd name="T8" fmla="*/ 45 w 106"/>
                <a:gd name="T9" fmla="*/ 72 h 114"/>
                <a:gd name="T10" fmla="*/ 49 w 106"/>
                <a:gd name="T11" fmla="*/ 66 h 114"/>
                <a:gd name="T12" fmla="*/ 52 w 106"/>
                <a:gd name="T13" fmla="*/ 62 h 114"/>
                <a:gd name="T14" fmla="*/ 59 w 106"/>
                <a:gd name="T15" fmla="*/ 55 h 114"/>
                <a:gd name="T16" fmla="*/ 71 w 106"/>
                <a:gd name="T17" fmla="*/ 44 h 114"/>
                <a:gd name="T18" fmla="*/ 77 w 106"/>
                <a:gd name="T19" fmla="*/ 40 h 114"/>
                <a:gd name="T20" fmla="*/ 83 w 106"/>
                <a:gd name="T21" fmla="*/ 37 h 114"/>
                <a:gd name="T22" fmla="*/ 91 w 106"/>
                <a:gd name="T23" fmla="*/ 33 h 114"/>
                <a:gd name="T24" fmla="*/ 97 w 106"/>
                <a:gd name="T25" fmla="*/ 30 h 114"/>
                <a:gd name="T26" fmla="*/ 106 w 106"/>
                <a:gd name="T27" fmla="*/ 28 h 114"/>
                <a:gd name="T28" fmla="*/ 90 w 106"/>
                <a:gd name="T29" fmla="*/ 3 h 114"/>
                <a:gd name="T30" fmla="*/ 81 w 106"/>
                <a:gd name="T31" fmla="*/ 6 h 114"/>
                <a:gd name="T32" fmla="*/ 72 w 106"/>
                <a:gd name="T33" fmla="*/ 11 h 114"/>
                <a:gd name="T34" fmla="*/ 70 w 106"/>
                <a:gd name="T35" fmla="*/ 12 h 114"/>
                <a:gd name="T36" fmla="*/ 63 w 106"/>
                <a:gd name="T37" fmla="*/ 16 h 114"/>
                <a:gd name="T38" fmla="*/ 56 w 106"/>
                <a:gd name="T39" fmla="*/ 21 h 114"/>
                <a:gd name="T40" fmla="*/ 48 w 106"/>
                <a:gd name="T41" fmla="*/ 26 h 114"/>
                <a:gd name="T42" fmla="*/ 46 w 106"/>
                <a:gd name="T43" fmla="*/ 28 h 114"/>
                <a:gd name="T44" fmla="*/ 39 w 106"/>
                <a:gd name="T45" fmla="*/ 34 h 114"/>
                <a:gd name="T46" fmla="*/ 33 w 106"/>
                <a:gd name="T47" fmla="*/ 41 h 114"/>
                <a:gd name="T48" fmla="*/ 29 w 106"/>
                <a:gd name="T49" fmla="*/ 46 h 114"/>
                <a:gd name="T50" fmla="*/ 26 w 106"/>
                <a:gd name="T51" fmla="*/ 49 h 114"/>
                <a:gd name="T52" fmla="*/ 21 w 106"/>
                <a:gd name="T53" fmla="*/ 56 h 114"/>
                <a:gd name="T54" fmla="*/ 16 w 106"/>
                <a:gd name="T55" fmla="*/ 65 h 114"/>
                <a:gd name="T56" fmla="*/ 12 w 106"/>
                <a:gd name="T57" fmla="*/ 72 h 114"/>
                <a:gd name="T58" fmla="*/ 11 w 106"/>
                <a:gd name="T59" fmla="*/ 73 h 114"/>
                <a:gd name="T60" fmla="*/ 8 w 106"/>
                <a:gd name="T61" fmla="*/ 80 h 114"/>
                <a:gd name="T62" fmla="*/ 8 w 106"/>
                <a:gd name="T63" fmla="*/ 83 h 114"/>
                <a:gd name="T64" fmla="*/ 5 w 106"/>
                <a:gd name="T65" fmla="*/ 90 h 114"/>
                <a:gd name="T66" fmla="*/ 4 w 106"/>
                <a:gd name="T67" fmla="*/ 92 h 114"/>
                <a:gd name="T68" fmla="*/ 2 w 106"/>
                <a:gd name="T69" fmla="*/ 100 h 114"/>
                <a:gd name="T70" fmla="*/ 2 w 106"/>
                <a:gd name="T71" fmla="*/ 101 h 114"/>
                <a:gd name="T72" fmla="*/ 0 w 106"/>
                <a:gd name="T73" fmla="*/ 110 h 114"/>
                <a:gd name="T74" fmla="*/ 30 w 106"/>
                <a:gd name="T75" fmla="*/ 10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6" h="114">
                  <a:moveTo>
                    <a:pt x="30" y="106"/>
                  </a:moveTo>
                  <a:cubicBezTo>
                    <a:pt x="30" y="104"/>
                    <a:pt x="31" y="102"/>
                    <a:pt x="32" y="99"/>
                  </a:cubicBezTo>
                  <a:cubicBezTo>
                    <a:pt x="32" y="99"/>
                    <a:pt x="32" y="99"/>
                    <a:pt x="32" y="98"/>
                  </a:cubicBezTo>
                  <a:cubicBezTo>
                    <a:pt x="33" y="96"/>
                    <a:pt x="33" y="95"/>
                    <a:pt x="34" y="93"/>
                  </a:cubicBezTo>
                  <a:cubicBezTo>
                    <a:pt x="34" y="92"/>
                    <a:pt x="34" y="92"/>
                    <a:pt x="34" y="91"/>
                  </a:cubicBezTo>
                  <a:cubicBezTo>
                    <a:pt x="35" y="89"/>
                    <a:pt x="36" y="87"/>
                    <a:pt x="37" y="85"/>
                  </a:cubicBezTo>
                  <a:cubicBezTo>
                    <a:pt x="37" y="85"/>
                    <a:pt x="37" y="84"/>
                    <a:pt x="38" y="84"/>
                  </a:cubicBezTo>
                  <a:cubicBezTo>
                    <a:pt x="39" y="82"/>
                    <a:pt x="39" y="81"/>
                    <a:pt x="40" y="79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2" y="76"/>
                    <a:pt x="43" y="74"/>
                    <a:pt x="45" y="72"/>
                  </a:cubicBezTo>
                  <a:cubicBezTo>
                    <a:pt x="45" y="71"/>
                    <a:pt x="45" y="71"/>
                    <a:pt x="46" y="70"/>
                  </a:cubicBezTo>
                  <a:cubicBezTo>
                    <a:pt x="47" y="69"/>
                    <a:pt x="48" y="68"/>
                    <a:pt x="49" y="66"/>
                  </a:cubicBezTo>
                  <a:cubicBezTo>
                    <a:pt x="49" y="66"/>
                    <a:pt x="49" y="65"/>
                    <a:pt x="50" y="65"/>
                  </a:cubicBezTo>
                  <a:cubicBezTo>
                    <a:pt x="50" y="64"/>
                    <a:pt x="51" y="63"/>
                    <a:pt x="52" y="62"/>
                  </a:cubicBezTo>
                  <a:cubicBezTo>
                    <a:pt x="53" y="60"/>
                    <a:pt x="55" y="58"/>
                    <a:pt x="57" y="56"/>
                  </a:cubicBezTo>
                  <a:cubicBezTo>
                    <a:pt x="58" y="56"/>
                    <a:pt x="58" y="55"/>
                    <a:pt x="59" y="55"/>
                  </a:cubicBezTo>
                  <a:cubicBezTo>
                    <a:pt x="61" y="53"/>
                    <a:pt x="63" y="50"/>
                    <a:pt x="66" y="48"/>
                  </a:cubicBezTo>
                  <a:cubicBezTo>
                    <a:pt x="67" y="47"/>
                    <a:pt x="69" y="46"/>
                    <a:pt x="71" y="44"/>
                  </a:cubicBezTo>
                  <a:cubicBezTo>
                    <a:pt x="71" y="44"/>
                    <a:pt x="71" y="44"/>
                    <a:pt x="72" y="44"/>
                  </a:cubicBezTo>
                  <a:cubicBezTo>
                    <a:pt x="73" y="43"/>
                    <a:pt x="75" y="42"/>
                    <a:pt x="77" y="40"/>
                  </a:cubicBezTo>
                  <a:cubicBezTo>
                    <a:pt x="77" y="40"/>
                    <a:pt x="78" y="40"/>
                    <a:pt x="78" y="39"/>
                  </a:cubicBezTo>
                  <a:cubicBezTo>
                    <a:pt x="80" y="38"/>
                    <a:pt x="82" y="37"/>
                    <a:pt x="83" y="37"/>
                  </a:cubicBezTo>
                  <a:cubicBezTo>
                    <a:pt x="84" y="36"/>
                    <a:pt x="84" y="36"/>
                    <a:pt x="84" y="36"/>
                  </a:cubicBezTo>
                  <a:cubicBezTo>
                    <a:pt x="86" y="35"/>
                    <a:pt x="88" y="34"/>
                    <a:pt x="91" y="33"/>
                  </a:cubicBezTo>
                  <a:cubicBezTo>
                    <a:pt x="91" y="33"/>
                    <a:pt x="92" y="33"/>
                    <a:pt x="92" y="32"/>
                  </a:cubicBezTo>
                  <a:cubicBezTo>
                    <a:pt x="94" y="32"/>
                    <a:pt x="95" y="31"/>
                    <a:pt x="97" y="30"/>
                  </a:cubicBezTo>
                  <a:cubicBezTo>
                    <a:pt x="98" y="30"/>
                    <a:pt x="98" y="30"/>
                    <a:pt x="99" y="30"/>
                  </a:cubicBezTo>
                  <a:cubicBezTo>
                    <a:pt x="101" y="29"/>
                    <a:pt x="103" y="28"/>
                    <a:pt x="106" y="28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5" y="1"/>
                    <a:pt x="93" y="2"/>
                    <a:pt x="90" y="3"/>
                  </a:cubicBezTo>
                  <a:cubicBezTo>
                    <a:pt x="89" y="3"/>
                    <a:pt x="88" y="4"/>
                    <a:pt x="88" y="4"/>
                  </a:cubicBezTo>
                  <a:cubicBezTo>
                    <a:pt x="85" y="5"/>
                    <a:pt x="83" y="5"/>
                    <a:pt x="81" y="6"/>
                  </a:cubicBezTo>
                  <a:cubicBezTo>
                    <a:pt x="80" y="7"/>
                    <a:pt x="80" y="7"/>
                    <a:pt x="79" y="7"/>
                  </a:cubicBezTo>
                  <a:cubicBezTo>
                    <a:pt x="77" y="8"/>
                    <a:pt x="74" y="9"/>
                    <a:pt x="72" y="11"/>
                  </a:cubicBezTo>
                  <a:cubicBezTo>
                    <a:pt x="72" y="11"/>
                    <a:pt x="71" y="11"/>
                    <a:pt x="71" y="11"/>
                  </a:cubicBezTo>
                  <a:cubicBezTo>
                    <a:pt x="71" y="11"/>
                    <a:pt x="70" y="11"/>
                    <a:pt x="70" y="12"/>
                  </a:cubicBezTo>
                  <a:cubicBezTo>
                    <a:pt x="68" y="13"/>
                    <a:pt x="66" y="14"/>
                    <a:pt x="64" y="15"/>
                  </a:cubicBezTo>
                  <a:cubicBezTo>
                    <a:pt x="63" y="15"/>
                    <a:pt x="63" y="16"/>
                    <a:pt x="63" y="16"/>
                  </a:cubicBezTo>
                  <a:cubicBezTo>
                    <a:pt x="62" y="16"/>
                    <a:pt x="62" y="16"/>
                    <a:pt x="62" y="17"/>
                  </a:cubicBezTo>
                  <a:cubicBezTo>
                    <a:pt x="60" y="18"/>
                    <a:pt x="58" y="19"/>
                    <a:pt x="56" y="21"/>
                  </a:cubicBezTo>
                  <a:cubicBezTo>
                    <a:pt x="55" y="21"/>
                    <a:pt x="55" y="21"/>
                    <a:pt x="54" y="21"/>
                  </a:cubicBezTo>
                  <a:cubicBezTo>
                    <a:pt x="52" y="23"/>
                    <a:pt x="50" y="24"/>
                    <a:pt x="48" y="26"/>
                  </a:cubicBezTo>
                  <a:cubicBezTo>
                    <a:pt x="48" y="26"/>
                    <a:pt x="48" y="26"/>
                    <a:pt x="48" y="27"/>
                  </a:cubicBezTo>
                  <a:cubicBezTo>
                    <a:pt x="47" y="27"/>
                    <a:pt x="46" y="28"/>
                    <a:pt x="46" y="28"/>
                  </a:cubicBezTo>
                  <a:cubicBezTo>
                    <a:pt x="44" y="30"/>
                    <a:pt x="43" y="31"/>
                    <a:pt x="41" y="33"/>
                  </a:cubicBezTo>
                  <a:cubicBezTo>
                    <a:pt x="40" y="33"/>
                    <a:pt x="40" y="34"/>
                    <a:pt x="39" y="34"/>
                  </a:cubicBezTo>
                  <a:cubicBezTo>
                    <a:pt x="37" y="36"/>
                    <a:pt x="35" y="38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3" y="41"/>
                    <a:pt x="33" y="41"/>
                    <a:pt x="33" y="41"/>
                  </a:cubicBezTo>
                  <a:cubicBezTo>
                    <a:pt x="31" y="42"/>
                    <a:pt x="30" y="44"/>
                    <a:pt x="29" y="46"/>
                  </a:cubicBezTo>
                  <a:cubicBezTo>
                    <a:pt x="28" y="46"/>
                    <a:pt x="28" y="47"/>
                    <a:pt x="28" y="47"/>
                  </a:cubicBezTo>
                  <a:cubicBezTo>
                    <a:pt x="27" y="48"/>
                    <a:pt x="27" y="48"/>
                    <a:pt x="26" y="49"/>
                  </a:cubicBezTo>
                  <a:cubicBezTo>
                    <a:pt x="25" y="51"/>
                    <a:pt x="23" y="53"/>
                    <a:pt x="22" y="55"/>
                  </a:cubicBezTo>
                  <a:cubicBezTo>
                    <a:pt x="22" y="55"/>
                    <a:pt x="21" y="56"/>
                    <a:pt x="21" y="56"/>
                  </a:cubicBezTo>
                  <a:cubicBezTo>
                    <a:pt x="19" y="59"/>
                    <a:pt x="18" y="61"/>
                    <a:pt x="16" y="64"/>
                  </a:cubicBezTo>
                  <a:cubicBezTo>
                    <a:pt x="16" y="64"/>
                    <a:pt x="16" y="65"/>
                    <a:pt x="16" y="65"/>
                  </a:cubicBezTo>
                  <a:cubicBezTo>
                    <a:pt x="15" y="67"/>
                    <a:pt x="14" y="68"/>
                    <a:pt x="13" y="69"/>
                  </a:cubicBezTo>
                  <a:cubicBezTo>
                    <a:pt x="13" y="70"/>
                    <a:pt x="13" y="71"/>
                    <a:pt x="12" y="72"/>
                  </a:cubicBezTo>
                  <a:cubicBezTo>
                    <a:pt x="12" y="72"/>
                    <a:pt x="12" y="72"/>
                    <a:pt x="12" y="73"/>
                  </a:cubicBezTo>
                  <a:cubicBezTo>
                    <a:pt x="12" y="73"/>
                    <a:pt x="12" y="73"/>
                    <a:pt x="11" y="73"/>
                  </a:cubicBezTo>
                  <a:cubicBezTo>
                    <a:pt x="11" y="74"/>
                    <a:pt x="11" y="74"/>
                    <a:pt x="11" y="75"/>
                  </a:cubicBezTo>
                  <a:cubicBezTo>
                    <a:pt x="10" y="77"/>
                    <a:pt x="9" y="78"/>
                    <a:pt x="8" y="80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2"/>
                    <a:pt x="8" y="82"/>
                    <a:pt x="8" y="83"/>
                  </a:cubicBezTo>
                  <a:cubicBezTo>
                    <a:pt x="7" y="84"/>
                    <a:pt x="7" y="85"/>
                    <a:pt x="6" y="86"/>
                  </a:cubicBezTo>
                  <a:cubicBezTo>
                    <a:pt x="6" y="87"/>
                    <a:pt x="5" y="89"/>
                    <a:pt x="5" y="90"/>
                  </a:cubicBezTo>
                  <a:cubicBezTo>
                    <a:pt x="5" y="90"/>
                    <a:pt x="5" y="91"/>
                    <a:pt x="5" y="91"/>
                  </a:cubicBezTo>
                  <a:cubicBezTo>
                    <a:pt x="5" y="92"/>
                    <a:pt x="4" y="92"/>
                    <a:pt x="4" y="92"/>
                  </a:cubicBezTo>
                  <a:cubicBezTo>
                    <a:pt x="4" y="93"/>
                    <a:pt x="4" y="95"/>
                    <a:pt x="3" y="96"/>
                  </a:cubicBezTo>
                  <a:cubicBezTo>
                    <a:pt x="3" y="98"/>
                    <a:pt x="3" y="99"/>
                    <a:pt x="2" y="100"/>
                  </a:cubicBezTo>
                  <a:cubicBezTo>
                    <a:pt x="2" y="100"/>
                    <a:pt x="2" y="100"/>
                    <a:pt x="2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103"/>
                    <a:pt x="1" y="104"/>
                    <a:pt x="1" y="106"/>
                  </a:cubicBezTo>
                  <a:cubicBezTo>
                    <a:pt x="1" y="107"/>
                    <a:pt x="1" y="109"/>
                    <a:pt x="0" y="110"/>
                  </a:cubicBezTo>
                  <a:cubicBezTo>
                    <a:pt x="28" y="114"/>
                    <a:pt x="28" y="114"/>
                    <a:pt x="28" y="114"/>
                  </a:cubicBezTo>
                  <a:cubicBezTo>
                    <a:pt x="29" y="112"/>
                    <a:pt x="29" y="109"/>
                    <a:pt x="30" y="107"/>
                  </a:cubicBezTo>
                  <a:cubicBezTo>
                    <a:pt x="30" y="107"/>
                    <a:pt x="30" y="107"/>
                    <a:pt x="30" y="106"/>
                  </a:cubicBezTo>
                  <a:close/>
                </a:path>
              </a:pathLst>
            </a:custGeom>
            <a:solidFill>
              <a:srgbClr val="CFCA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16"/>
            <p:cNvSpPr>
              <a:spLocks/>
            </p:cNvSpPr>
            <p:nvPr/>
          </p:nvSpPr>
          <p:spPr bwMode="auto">
            <a:xfrm>
              <a:off x="4481513" y="4575175"/>
              <a:ext cx="468313" cy="1347788"/>
            </a:xfrm>
            <a:custGeom>
              <a:avLst/>
              <a:gdLst>
                <a:gd name="T0" fmla="*/ 212 w 295"/>
                <a:gd name="T1" fmla="*/ 0 h 849"/>
                <a:gd name="T2" fmla="*/ 0 w 295"/>
                <a:gd name="T3" fmla="*/ 192 h 849"/>
                <a:gd name="T4" fmla="*/ 103 w 295"/>
                <a:gd name="T5" fmla="*/ 849 h 849"/>
                <a:gd name="T6" fmla="*/ 295 w 295"/>
                <a:gd name="T7" fmla="*/ 521 h 849"/>
                <a:gd name="T8" fmla="*/ 212 w 295"/>
                <a:gd name="T9" fmla="*/ 0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849">
                  <a:moveTo>
                    <a:pt x="212" y="0"/>
                  </a:moveTo>
                  <a:lnTo>
                    <a:pt x="0" y="192"/>
                  </a:lnTo>
                  <a:lnTo>
                    <a:pt x="103" y="849"/>
                  </a:lnTo>
                  <a:lnTo>
                    <a:pt x="295" y="52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939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4568825" y="4498975"/>
              <a:ext cx="1108075" cy="446088"/>
            </a:xfrm>
            <a:custGeom>
              <a:avLst/>
              <a:gdLst>
                <a:gd name="T0" fmla="*/ 199 w 698"/>
                <a:gd name="T1" fmla="*/ 76 h 281"/>
                <a:gd name="T2" fmla="*/ 0 w 698"/>
                <a:gd name="T3" fmla="*/ 281 h 281"/>
                <a:gd name="T4" fmla="*/ 630 w 698"/>
                <a:gd name="T5" fmla="*/ 178 h 281"/>
                <a:gd name="T6" fmla="*/ 698 w 698"/>
                <a:gd name="T7" fmla="*/ 0 h 281"/>
                <a:gd name="T8" fmla="*/ 199 w 698"/>
                <a:gd name="T9" fmla="*/ 76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281">
                  <a:moveTo>
                    <a:pt x="199" y="76"/>
                  </a:moveTo>
                  <a:lnTo>
                    <a:pt x="0" y="281"/>
                  </a:lnTo>
                  <a:lnTo>
                    <a:pt x="630" y="178"/>
                  </a:lnTo>
                  <a:lnTo>
                    <a:pt x="698" y="0"/>
                  </a:lnTo>
                  <a:lnTo>
                    <a:pt x="199" y="76"/>
                  </a:lnTo>
                  <a:close/>
                </a:path>
              </a:pathLst>
            </a:custGeom>
            <a:solidFill>
              <a:srgbClr val="086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Freeform 18"/>
            <p:cNvSpPr>
              <a:spLocks/>
            </p:cNvSpPr>
            <p:nvPr/>
          </p:nvSpPr>
          <p:spPr bwMode="auto">
            <a:xfrm>
              <a:off x="4633913" y="3336925"/>
              <a:ext cx="957263" cy="1390650"/>
            </a:xfrm>
            <a:custGeom>
              <a:avLst/>
              <a:gdLst>
                <a:gd name="T0" fmla="*/ 81 w 88"/>
                <a:gd name="T1" fmla="*/ 99 h 128"/>
                <a:gd name="T2" fmla="*/ 73 w 88"/>
                <a:gd name="T3" fmla="*/ 94 h 128"/>
                <a:gd name="T4" fmla="*/ 67 w 88"/>
                <a:gd name="T5" fmla="*/ 89 h 128"/>
                <a:gd name="T6" fmla="*/ 60 w 88"/>
                <a:gd name="T7" fmla="*/ 84 h 128"/>
                <a:gd name="T8" fmla="*/ 53 w 88"/>
                <a:gd name="T9" fmla="*/ 76 h 128"/>
                <a:gd name="T10" fmla="*/ 48 w 88"/>
                <a:gd name="T11" fmla="*/ 70 h 128"/>
                <a:gd name="T12" fmla="*/ 44 w 88"/>
                <a:gd name="T13" fmla="*/ 64 h 128"/>
                <a:gd name="T14" fmla="*/ 40 w 88"/>
                <a:gd name="T15" fmla="*/ 57 h 128"/>
                <a:gd name="T16" fmla="*/ 37 w 88"/>
                <a:gd name="T17" fmla="*/ 49 h 128"/>
                <a:gd name="T18" fmla="*/ 35 w 88"/>
                <a:gd name="T19" fmla="*/ 44 h 128"/>
                <a:gd name="T20" fmla="*/ 32 w 88"/>
                <a:gd name="T21" fmla="*/ 38 h 128"/>
                <a:gd name="T22" fmla="*/ 30 w 88"/>
                <a:gd name="T23" fmla="*/ 30 h 128"/>
                <a:gd name="T24" fmla="*/ 29 w 88"/>
                <a:gd name="T25" fmla="*/ 23 h 128"/>
                <a:gd name="T26" fmla="*/ 28 w 88"/>
                <a:gd name="T27" fmla="*/ 15 h 128"/>
                <a:gd name="T28" fmla="*/ 28 w 88"/>
                <a:gd name="T29" fmla="*/ 6 h 128"/>
                <a:gd name="T30" fmla="*/ 28 w 88"/>
                <a:gd name="T31" fmla="*/ 3 h 128"/>
                <a:gd name="T32" fmla="*/ 0 w 88"/>
                <a:gd name="T33" fmla="*/ 0 h 128"/>
                <a:gd name="T34" fmla="*/ 0 w 88"/>
                <a:gd name="T35" fmla="*/ 4 h 128"/>
                <a:gd name="T36" fmla="*/ 0 w 88"/>
                <a:gd name="T37" fmla="*/ 8 h 128"/>
                <a:gd name="T38" fmla="*/ 0 w 88"/>
                <a:gd name="T39" fmla="*/ 9 h 128"/>
                <a:gd name="T40" fmla="*/ 0 w 88"/>
                <a:gd name="T41" fmla="*/ 11 h 128"/>
                <a:gd name="T42" fmla="*/ 0 w 88"/>
                <a:gd name="T43" fmla="*/ 17 h 128"/>
                <a:gd name="T44" fmla="*/ 1 w 88"/>
                <a:gd name="T45" fmla="*/ 22 h 128"/>
                <a:gd name="T46" fmla="*/ 1 w 88"/>
                <a:gd name="T47" fmla="*/ 27 h 128"/>
                <a:gd name="T48" fmla="*/ 2 w 88"/>
                <a:gd name="T49" fmla="*/ 32 h 128"/>
                <a:gd name="T50" fmla="*/ 3 w 88"/>
                <a:gd name="T51" fmla="*/ 38 h 128"/>
                <a:gd name="T52" fmla="*/ 5 w 88"/>
                <a:gd name="T53" fmla="*/ 46 h 128"/>
                <a:gd name="T54" fmla="*/ 5 w 88"/>
                <a:gd name="T55" fmla="*/ 46 h 128"/>
                <a:gd name="T56" fmla="*/ 7 w 88"/>
                <a:gd name="T57" fmla="*/ 52 h 128"/>
                <a:gd name="T58" fmla="*/ 9 w 88"/>
                <a:gd name="T59" fmla="*/ 56 h 128"/>
                <a:gd name="T60" fmla="*/ 11 w 88"/>
                <a:gd name="T61" fmla="*/ 61 h 128"/>
                <a:gd name="T62" fmla="*/ 15 w 88"/>
                <a:gd name="T63" fmla="*/ 70 h 128"/>
                <a:gd name="T64" fmla="*/ 19 w 88"/>
                <a:gd name="T65" fmla="*/ 77 h 128"/>
                <a:gd name="T66" fmla="*/ 21 w 88"/>
                <a:gd name="T67" fmla="*/ 80 h 128"/>
                <a:gd name="T68" fmla="*/ 26 w 88"/>
                <a:gd name="T69" fmla="*/ 87 h 128"/>
                <a:gd name="T70" fmla="*/ 32 w 88"/>
                <a:gd name="T71" fmla="*/ 94 h 128"/>
                <a:gd name="T72" fmla="*/ 38 w 88"/>
                <a:gd name="T73" fmla="*/ 102 h 128"/>
                <a:gd name="T74" fmla="*/ 45 w 88"/>
                <a:gd name="T75" fmla="*/ 108 h 128"/>
                <a:gd name="T76" fmla="*/ 47 w 88"/>
                <a:gd name="T77" fmla="*/ 109 h 128"/>
                <a:gd name="T78" fmla="*/ 53 w 88"/>
                <a:gd name="T79" fmla="*/ 115 h 128"/>
                <a:gd name="T80" fmla="*/ 62 w 88"/>
                <a:gd name="T81" fmla="*/ 121 h 128"/>
                <a:gd name="T82" fmla="*/ 66 w 88"/>
                <a:gd name="T83" fmla="*/ 124 h 128"/>
                <a:gd name="T84" fmla="*/ 67 w 88"/>
                <a:gd name="T85" fmla="*/ 124 h 128"/>
                <a:gd name="T86" fmla="*/ 72 w 88"/>
                <a:gd name="T87" fmla="*/ 127 h 128"/>
                <a:gd name="T88" fmla="*/ 88 w 88"/>
                <a:gd name="T89" fmla="*/ 10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8" h="128">
                  <a:moveTo>
                    <a:pt x="81" y="100"/>
                  </a:moveTo>
                  <a:cubicBezTo>
                    <a:pt x="81" y="99"/>
                    <a:pt x="81" y="99"/>
                    <a:pt x="81" y="99"/>
                  </a:cubicBezTo>
                  <a:cubicBezTo>
                    <a:pt x="80" y="99"/>
                    <a:pt x="78" y="98"/>
                    <a:pt x="77" y="97"/>
                  </a:cubicBezTo>
                  <a:cubicBezTo>
                    <a:pt x="76" y="96"/>
                    <a:pt x="74" y="95"/>
                    <a:pt x="73" y="94"/>
                  </a:cubicBezTo>
                  <a:cubicBezTo>
                    <a:pt x="72" y="94"/>
                    <a:pt x="71" y="93"/>
                    <a:pt x="70" y="92"/>
                  </a:cubicBezTo>
                  <a:cubicBezTo>
                    <a:pt x="69" y="91"/>
                    <a:pt x="68" y="90"/>
                    <a:pt x="67" y="89"/>
                  </a:cubicBezTo>
                  <a:cubicBezTo>
                    <a:pt x="66" y="89"/>
                    <a:pt x="65" y="88"/>
                    <a:pt x="64" y="87"/>
                  </a:cubicBezTo>
                  <a:cubicBezTo>
                    <a:pt x="63" y="86"/>
                    <a:pt x="62" y="85"/>
                    <a:pt x="60" y="84"/>
                  </a:cubicBezTo>
                  <a:cubicBezTo>
                    <a:pt x="60" y="83"/>
                    <a:pt x="59" y="83"/>
                    <a:pt x="59" y="82"/>
                  </a:cubicBezTo>
                  <a:cubicBezTo>
                    <a:pt x="57" y="80"/>
                    <a:pt x="55" y="78"/>
                    <a:pt x="53" y="76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1" y="74"/>
                    <a:pt x="50" y="72"/>
                    <a:pt x="48" y="70"/>
                  </a:cubicBezTo>
                  <a:cubicBezTo>
                    <a:pt x="48" y="69"/>
                    <a:pt x="47" y="69"/>
                    <a:pt x="47" y="68"/>
                  </a:cubicBezTo>
                  <a:cubicBezTo>
                    <a:pt x="46" y="66"/>
                    <a:pt x="45" y="65"/>
                    <a:pt x="44" y="64"/>
                  </a:cubicBezTo>
                  <a:cubicBezTo>
                    <a:pt x="44" y="63"/>
                    <a:pt x="43" y="62"/>
                    <a:pt x="43" y="61"/>
                  </a:cubicBezTo>
                  <a:cubicBezTo>
                    <a:pt x="42" y="60"/>
                    <a:pt x="41" y="58"/>
                    <a:pt x="40" y="57"/>
                  </a:cubicBezTo>
                  <a:cubicBezTo>
                    <a:pt x="40" y="56"/>
                    <a:pt x="39" y="55"/>
                    <a:pt x="39" y="54"/>
                  </a:cubicBezTo>
                  <a:cubicBezTo>
                    <a:pt x="38" y="52"/>
                    <a:pt x="37" y="51"/>
                    <a:pt x="37" y="49"/>
                  </a:cubicBezTo>
                  <a:cubicBezTo>
                    <a:pt x="36" y="48"/>
                    <a:pt x="36" y="47"/>
                    <a:pt x="35" y="46"/>
                  </a:cubicBezTo>
                  <a:cubicBezTo>
                    <a:pt x="35" y="45"/>
                    <a:pt x="35" y="45"/>
                    <a:pt x="35" y="44"/>
                  </a:cubicBezTo>
                  <a:cubicBezTo>
                    <a:pt x="34" y="42"/>
                    <a:pt x="33" y="40"/>
                    <a:pt x="33" y="38"/>
                  </a:cubicBezTo>
                  <a:cubicBezTo>
                    <a:pt x="33" y="38"/>
                    <a:pt x="33" y="38"/>
                    <a:pt x="32" y="38"/>
                  </a:cubicBezTo>
                  <a:cubicBezTo>
                    <a:pt x="32" y="36"/>
                    <a:pt x="31" y="34"/>
                    <a:pt x="31" y="31"/>
                  </a:cubicBezTo>
                  <a:cubicBezTo>
                    <a:pt x="31" y="31"/>
                    <a:pt x="31" y="30"/>
                    <a:pt x="30" y="30"/>
                  </a:cubicBezTo>
                  <a:cubicBezTo>
                    <a:pt x="30" y="28"/>
                    <a:pt x="30" y="25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1"/>
                    <a:pt x="29" y="19"/>
                    <a:pt x="29" y="16"/>
                  </a:cubicBezTo>
                  <a:cubicBezTo>
                    <a:pt x="28" y="16"/>
                    <a:pt x="28" y="16"/>
                    <a:pt x="28" y="15"/>
                  </a:cubicBezTo>
                  <a:cubicBezTo>
                    <a:pt x="28" y="13"/>
                    <a:pt x="28" y="10"/>
                    <a:pt x="28" y="8"/>
                  </a:cubicBezTo>
                  <a:cubicBezTo>
                    <a:pt x="28" y="7"/>
                    <a:pt x="28" y="7"/>
                    <a:pt x="28" y="6"/>
                  </a:cubicBezTo>
                  <a:cubicBezTo>
                    <a:pt x="28" y="6"/>
                    <a:pt x="28" y="5"/>
                    <a:pt x="28" y="5"/>
                  </a:cubicBezTo>
                  <a:cubicBezTo>
                    <a:pt x="28" y="4"/>
                    <a:pt x="28" y="4"/>
                    <a:pt x="28" y="3"/>
                  </a:cubicBezTo>
                  <a:cubicBezTo>
                    <a:pt x="28" y="3"/>
                    <a:pt x="28" y="2"/>
                    <a:pt x="28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3"/>
                    <a:pt x="0" y="3"/>
                    <a:pt x="0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0" y="8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1"/>
                  </a:cubicBezTo>
                  <a:cubicBezTo>
                    <a:pt x="0" y="13"/>
                    <a:pt x="0" y="14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20"/>
                    <a:pt x="0" y="21"/>
                    <a:pt x="1" y="22"/>
                  </a:cubicBezTo>
                  <a:cubicBezTo>
                    <a:pt x="1" y="23"/>
                    <a:pt x="1" y="25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8"/>
                  </a:cubicBezTo>
                  <a:cubicBezTo>
                    <a:pt x="2" y="29"/>
                    <a:pt x="2" y="31"/>
                    <a:pt x="2" y="32"/>
                  </a:cubicBezTo>
                  <a:cubicBezTo>
                    <a:pt x="2" y="33"/>
                    <a:pt x="3" y="34"/>
                    <a:pt x="3" y="35"/>
                  </a:cubicBezTo>
                  <a:cubicBezTo>
                    <a:pt x="3" y="36"/>
                    <a:pt x="3" y="37"/>
                    <a:pt x="3" y="38"/>
                  </a:cubicBezTo>
                  <a:cubicBezTo>
                    <a:pt x="3" y="38"/>
                    <a:pt x="3" y="39"/>
                    <a:pt x="4" y="39"/>
                  </a:cubicBezTo>
                  <a:cubicBezTo>
                    <a:pt x="4" y="41"/>
                    <a:pt x="5" y="44"/>
                    <a:pt x="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5" y="46"/>
                    <a:pt x="6" y="46"/>
                    <a:pt x="6" y="47"/>
                  </a:cubicBezTo>
                  <a:cubicBezTo>
                    <a:pt x="6" y="48"/>
                    <a:pt x="7" y="50"/>
                    <a:pt x="7" y="52"/>
                  </a:cubicBezTo>
                  <a:cubicBezTo>
                    <a:pt x="8" y="53"/>
                    <a:pt x="8" y="53"/>
                    <a:pt x="8" y="54"/>
                  </a:cubicBezTo>
                  <a:cubicBezTo>
                    <a:pt x="8" y="55"/>
                    <a:pt x="9" y="55"/>
                    <a:pt x="9" y="56"/>
                  </a:cubicBezTo>
                  <a:cubicBezTo>
                    <a:pt x="9" y="57"/>
                    <a:pt x="9" y="58"/>
                    <a:pt x="10" y="58"/>
                  </a:cubicBezTo>
                  <a:cubicBezTo>
                    <a:pt x="10" y="59"/>
                    <a:pt x="10" y="60"/>
                    <a:pt x="11" y="61"/>
                  </a:cubicBezTo>
                  <a:cubicBezTo>
                    <a:pt x="12" y="62"/>
                    <a:pt x="12" y="64"/>
                    <a:pt x="13" y="66"/>
                  </a:cubicBezTo>
                  <a:cubicBezTo>
                    <a:pt x="14" y="67"/>
                    <a:pt x="14" y="69"/>
                    <a:pt x="15" y="70"/>
                  </a:cubicBezTo>
                  <a:cubicBezTo>
                    <a:pt x="16" y="72"/>
                    <a:pt x="17" y="73"/>
                    <a:pt x="18" y="75"/>
                  </a:cubicBezTo>
                  <a:cubicBezTo>
                    <a:pt x="19" y="76"/>
                    <a:pt x="19" y="77"/>
                    <a:pt x="19" y="77"/>
                  </a:cubicBezTo>
                  <a:cubicBezTo>
                    <a:pt x="20" y="78"/>
                    <a:pt x="20" y="78"/>
                    <a:pt x="20" y="78"/>
                  </a:cubicBezTo>
                  <a:cubicBezTo>
                    <a:pt x="20" y="79"/>
                    <a:pt x="21" y="79"/>
                    <a:pt x="21" y="80"/>
                  </a:cubicBezTo>
                  <a:cubicBezTo>
                    <a:pt x="22" y="81"/>
                    <a:pt x="23" y="83"/>
                    <a:pt x="24" y="84"/>
                  </a:cubicBezTo>
                  <a:cubicBezTo>
                    <a:pt x="24" y="85"/>
                    <a:pt x="25" y="86"/>
                    <a:pt x="26" y="87"/>
                  </a:cubicBezTo>
                  <a:cubicBezTo>
                    <a:pt x="28" y="89"/>
                    <a:pt x="29" y="92"/>
                    <a:pt x="32" y="94"/>
                  </a:cubicBezTo>
                  <a:cubicBezTo>
                    <a:pt x="32" y="94"/>
                    <a:pt x="32" y="94"/>
                    <a:pt x="32" y="94"/>
                  </a:cubicBezTo>
                  <a:cubicBezTo>
                    <a:pt x="32" y="94"/>
                    <a:pt x="32" y="94"/>
                    <a:pt x="32" y="95"/>
                  </a:cubicBezTo>
                  <a:cubicBezTo>
                    <a:pt x="34" y="97"/>
                    <a:pt x="36" y="99"/>
                    <a:pt x="38" y="102"/>
                  </a:cubicBezTo>
                  <a:cubicBezTo>
                    <a:pt x="39" y="103"/>
                    <a:pt x="40" y="103"/>
                    <a:pt x="41" y="104"/>
                  </a:cubicBezTo>
                  <a:cubicBezTo>
                    <a:pt x="42" y="105"/>
                    <a:pt x="43" y="107"/>
                    <a:pt x="45" y="108"/>
                  </a:cubicBezTo>
                  <a:cubicBezTo>
                    <a:pt x="45" y="108"/>
                    <a:pt x="45" y="108"/>
                    <a:pt x="46" y="109"/>
                  </a:cubicBezTo>
                  <a:cubicBezTo>
                    <a:pt x="46" y="109"/>
                    <a:pt x="46" y="109"/>
                    <a:pt x="47" y="109"/>
                  </a:cubicBezTo>
                  <a:cubicBezTo>
                    <a:pt x="47" y="110"/>
                    <a:pt x="48" y="110"/>
                    <a:pt x="49" y="111"/>
                  </a:cubicBezTo>
                  <a:cubicBezTo>
                    <a:pt x="50" y="112"/>
                    <a:pt x="52" y="114"/>
                    <a:pt x="53" y="115"/>
                  </a:cubicBezTo>
                  <a:cubicBezTo>
                    <a:pt x="54" y="116"/>
                    <a:pt x="56" y="116"/>
                    <a:pt x="57" y="117"/>
                  </a:cubicBezTo>
                  <a:cubicBezTo>
                    <a:pt x="58" y="118"/>
                    <a:pt x="60" y="120"/>
                    <a:pt x="62" y="121"/>
                  </a:cubicBezTo>
                  <a:cubicBezTo>
                    <a:pt x="62" y="121"/>
                    <a:pt x="63" y="121"/>
                    <a:pt x="64" y="122"/>
                  </a:cubicBezTo>
                  <a:cubicBezTo>
                    <a:pt x="64" y="122"/>
                    <a:pt x="65" y="123"/>
                    <a:pt x="66" y="124"/>
                  </a:cubicBezTo>
                  <a:cubicBezTo>
                    <a:pt x="66" y="124"/>
                    <a:pt x="67" y="124"/>
                    <a:pt x="6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8" y="124"/>
                    <a:pt x="69" y="125"/>
                    <a:pt x="69" y="125"/>
                  </a:cubicBezTo>
                  <a:cubicBezTo>
                    <a:pt x="70" y="126"/>
                    <a:pt x="71" y="126"/>
                    <a:pt x="72" y="127"/>
                  </a:cubicBezTo>
                  <a:cubicBezTo>
                    <a:pt x="73" y="127"/>
                    <a:pt x="74" y="128"/>
                    <a:pt x="75" y="128"/>
                  </a:cubicBezTo>
                  <a:cubicBezTo>
                    <a:pt x="88" y="103"/>
                    <a:pt x="88" y="103"/>
                    <a:pt x="88" y="103"/>
                  </a:cubicBezTo>
                  <a:cubicBezTo>
                    <a:pt x="85" y="102"/>
                    <a:pt x="83" y="101"/>
                    <a:pt x="81" y="100"/>
                  </a:cubicBezTo>
                  <a:close/>
                </a:path>
              </a:pathLst>
            </a:custGeom>
            <a:solidFill>
              <a:srgbClr val="939C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Freeform 19"/>
            <p:cNvSpPr>
              <a:spLocks/>
            </p:cNvSpPr>
            <p:nvPr/>
          </p:nvSpPr>
          <p:spPr bwMode="auto">
            <a:xfrm>
              <a:off x="5568950" y="4216400"/>
              <a:ext cx="1576388" cy="663575"/>
            </a:xfrm>
            <a:custGeom>
              <a:avLst/>
              <a:gdLst>
                <a:gd name="T0" fmla="*/ 145 w 145"/>
                <a:gd name="T1" fmla="*/ 19 h 61"/>
                <a:gd name="T2" fmla="*/ 118 w 145"/>
                <a:gd name="T3" fmla="*/ 6 h 61"/>
                <a:gd name="T4" fmla="*/ 109 w 145"/>
                <a:gd name="T5" fmla="*/ 13 h 61"/>
                <a:gd name="T6" fmla="*/ 103 w 145"/>
                <a:gd name="T7" fmla="*/ 17 h 61"/>
                <a:gd name="T8" fmla="*/ 97 w 145"/>
                <a:gd name="T9" fmla="*/ 20 h 61"/>
                <a:gd name="T10" fmla="*/ 91 w 145"/>
                <a:gd name="T11" fmla="*/ 23 h 61"/>
                <a:gd name="T12" fmla="*/ 86 w 145"/>
                <a:gd name="T13" fmla="*/ 26 h 61"/>
                <a:gd name="T14" fmla="*/ 76 w 145"/>
                <a:gd name="T15" fmla="*/ 29 h 61"/>
                <a:gd name="T16" fmla="*/ 70 w 145"/>
                <a:gd name="T17" fmla="*/ 30 h 61"/>
                <a:gd name="T18" fmla="*/ 65 w 145"/>
                <a:gd name="T19" fmla="*/ 31 h 61"/>
                <a:gd name="T20" fmla="*/ 59 w 145"/>
                <a:gd name="T21" fmla="*/ 32 h 61"/>
                <a:gd name="T22" fmla="*/ 54 w 145"/>
                <a:gd name="T23" fmla="*/ 32 h 61"/>
                <a:gd name="T24" fmla="*/ 48 w 145"/>
                <a:gd name="T25" fmla="*/ 33 h 61"/>
                <a:gd name="T26" fmla="*/ 42 w 145"/>
                <a:gd name="T27" fmla="*/ 32 h 61"/>
                <a:gd name="T28" fmla="*/ 38 w 145"/>
                <a:gd name="T29" fmla="*/ 32 h 61"/>
                <a:gd name="T30" fmla="*/ 28 w 145"/>
                <a:gd name="T31" fmla="*/ 31 h 61"/>
                <a:gd name="T32" fmla="*/ 19 w 145"/>
                <a:gd name="T33" fmla="*/ 28 h 61"/>
                <a:gd name="T34" fmla="*/ 0 w 145"/>
                <a:gd name="T35" fmla="*/ 52 h 61"/>
                <a:gd name="T36" fmla="*/ 1 w 145"/>
                <a:gd name="T37" fmla="*/ 52 h 61"/>
                <a:gd name="T38" fmla="*/ 2 w 145"/>
                <a:gd name="T39" fmla="*/ 53 h 61"/>
                <a:gd name="T40" fmla="*/ 6 w 145"/>
                <a:gd name="T41" fmla="*/ 54 h 61"/>
                <a:gd name="T42" fmla="*/ 10 w 145"/>
                <a:gd name="T43" fmla="*/ 55 h 61"/>
                <a:gd name="T44" fmla="*/ 12 w 145"/>
                <a:gd name="T45" fmla="*/ 56 h 61"/>
                <a:gd name="T46" fmla="*/ 16 w 145"/>
                <a:gd name="T47" fmla="*/ 57 h 61"/>
                <a:gd name="T48" fmla="*/ 18 w 145"/>
                <a:gd name="T49" fmla="*/ 57 h 61"/>
                <a:gd name="T50" fmla="*/ 23 w 145"/>
                <a:gd name="T51" fmla="*/ 59 h 61"/>
                <a:gd name="T52" fmla="*/ 24 w 145"/>
                <a:gd name="T53" fmla="*/ 59 h 61"/>
                <a:gd name="T54" fmla="*/ 29 w 145"/>
                <a:gd name="T55" fmla="*/ 59 h 61"/>
                <a:gd name="T56" fmla="*/ 33 w 145"/>
                <a:gd name="T57" fmla="*/ 60 h 61"/>
                <a:gd name="T58" fmla="*/ 35 w 145"/>
                <a:gd name="T59" fmla="*/ 60 h 61"/>
                <a:gd name="T60" fmla="*/ 38 w 145"/>
                <a:gd name="T61" fmla="*/ 61 h 61"/>
                <a:gd name="T62" fmla="*/ 42 w 145"/>
                <a:gd name="T63" fmla="*/ 61 h 61"/>
                <a:gd name="T64" fmla="*/ 44 w 145"/>
                <a:gd name="T65" fmla="*/ 61 h 61"/>
                <a:gd name="T66" fmla="*/ 47 w 145"/>
                <a:gd name="T67" fmla="*/ 61 h 61"/>
                <a:gd name="T68" fmla="*/ 52 w 145"/>
                <a:gd name="T69" fmla="*/ 61 h 61"/>
                <a:gd name="T70" fmla="*/ 55 w 145"/>
                <a:gd name="T71" fmla="*/ 61 h 61"/>
                <a:gd name="T72" fmla="*/ 60 w 145"/>
                <a:gd name="T73" fmla="*/ 60 h 61"/>
                <a:gd name="T74" fmla="*/ 63 w 145"/>
                <a:gd name="T75" fmla="*/ 60 h 61"/>
                <a:gd name="T76" fmla="*/ 67 w 145"/>
                <a:gd name="T77" fmla="*/ 59 h 61"/>
                <a:gd name="T78" fmla="*/ 70 w 145"/>
                <a:gd name="T79" fmla="*/ 59 h 61"/>
                <a:gd name="T80" fmla="*/ 76 w 145"/>
                <a:gd name="T81" fmla="*/ 58 h 61"/>
                <a:gd name="T82" fmla="*/ 76 w 145"/>
                <a:gd name="T83" fmla="*/ 58 h 61"/>
                <a:gd name="T84" fmla="*/ 82 w 145"/>
                <a:gd name="T85" fmla="*/ 56 h 61"/>
                <a:gd name="T86" fmla="*/ 88 w 145"/>
                <a:gd name="T87" fmla="*/ 55 h 61"/>
                <a:gd name="T88" fmla="*/ 88 w 145"/>
                <a:gd name="T89" fmla="*/ 55 h 61"/>
                <a:gd name="T90" fmla="*/ 88 w 145"/>
                <a:gd name="T91" fmla="*/ 55 h 61"/>
                <a:gd name="T92" fmla="*/ 97 w 145"/>
                <a:gd name="T93" fmla="*/ 51 h 61"/>
                <a:gd name="T94" fmla="*/ 103 w 145"/>
                <a:gd name="T95" fmla="*/ 49 h 61"/>
                <a:gd name="T96" fmla="*/ 105 w 145"/>
                <a:gd name="T97" fmla="*/ 48 h 61"/>
                <a:gd name="T98" fmla="*/ 112 w 145"/>
                <a:gd name="T99" fmla="*/ 44 h 61"/>
                <a:gd name="T100" fmla="*/ 119 w 145"/>
                <a:gd name="T101" fmla="*/ 40 h 61"/>
                <a:gd name="T102" fmla="*/ 125 w 145"/>
                <a:gd name="T103" fmla="*/ 36 h 61"/>
                <a:gd name="T104" fmla="*/ 127 w 145"/>
                <a:gd name="T105" fmla="*/ 35 h 61"/>
                <a:gd name="T106" fmla="*/ 133 w 145"/>
                <a:gd name="T107" fmla="*/ 31 h 61"/>
                <a:gd name="T108" fmla="*/ 138 w 145"/>
                <a:gd name="T109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5" h="61">
                  <a:moveTo>
                    <a:pt x="140" y="24"/>
                  </a:moveTo>
                  <a:cubicBezTo>
                    <a:pt x="141" y="23"/>
                    <a:pt x="143" y="21"/>
                    <a:pt x="145" y="19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22" y="2"/>
                    <a:pt x="120" y="4"/>
                    <a:pt x="118" y="6"/>
                  </a:cubicBezTo>
                  <a:cubicBezTo>
                    <a:pt x="117" y="7"/>
                    <a:pt x="117" y="7"/>
                    <a:pt x="116" y="7"/>
                  </a:cubicBezTo>
                  <a:cubicBezTo>
                    <a:pt x="114" y="9"/>
                    <a:pt x="111" y="11"/>
                    <a:pt x="109" y="13"/>
                  </a:cubicBezTo>
                  <a:cubicBezTo>
                    <a:pt x="107" y="14"/>
                    <a:pt x="106" y="15"/>
                    <a:pt x="104" y="16"/>
                  </a:cubicBezTo>
                  <a:cubicBezTo>
                    <a:pt x="104" y="17"/>
                    <a:pt x="103" y="17"/>
                    <a:pt x="103" y="17"/>
                  </a:cubicBezTo>
                  <a:cubicBezTo>
                    <a:pt x="102" y="18"/>
                    <a:pt x="100" y="19"/>
                    <a:pt x="99" y="20"/>
                  </a:cubicBezTo>
                  <a:cubicBezTo>
                    <a:pt x="98" y="20"/>
                    <a:pt x="98" y="20"/>
                    <a:pt x="97" y="20"/>
                  </a:cubicBezTo>
                  <a:cubicBezTo>
                    <a:pt x="96" y="21"/>
                    <a:pt x="95" y="22"/>
                    <a:pt x="93" y="22"/>
                  </a:cubicBezTo>
                  <a:cubicBezTo>
                    <a:pt x="93" y="23"/>
                    <a:pt x="92" y="23"/>
                    <a:pt x="91" y="23"/>
                  </a:cubicBezTo>
                  <a:cubicBezTo>
                    <a:pt x="90" y="24"/>
                    <a:pt x="88" y="25"/>
                    <a:pt x="87" y="25"/>
                  </a:cubicBezTo>
                  <a:cubicBezTo>
                    <a:pt x="86" y="25"/>
                    <a:pt x="86" y="25"/>
                    <a:pt x="86" y="26"/>
                  </a:cubicBezTo>
                  <a:cubicBezTo>
                    <a:pt x="84" y="26"/>
                    <a:pt x="82" y="27"/>
                    <a:pt x="80" y="28"/>
                  </a:cubicBezTo>
                  <a:cubicBezTo>
                    <a:pt x="79" y="28"/>
                    <a:pt x="77" y="28"/>
                    <a:pt x="76" y="29"/>
                  </a:cubicBezTo>
                  <a:cubicBezTo>
                    <a:pt x="76" y="29"/>
                    <a:pt x="75" y="29"/>
                    <a:pt x="75" y="29"/>
                  </a:cubicBezTo>
                  <a:cubicBezTo>
                    <a:pt x="73" y="30"/>
                    <a:pt x="72" y="30"/>
                    <a:pt x="70" y="30"/>
                  </a:cubicBezTo>
                  <a:cubicBezTo>
                    <a:pt x="70" y="30"/>
                    <a:pt x="69" y="30"/>
                    <a:pt x="69" y="30"/>
                  </a:cubicBezTo>
                  <a:cubicBezTo>
                    <a:pt x="68" y="31"/>
                    <a:pt x="66" y="31"/>
                    <a:pt x="65" y="31"/>
                  </a:cubicBezTo>
                  <a:cubicBezTo>
                    <a:pt x="64" y="31"/>
                    <a:pt x="64" y="31"/>
                    <a:pt x="63" y="31"/>
                  </a:cubicBezTo>
                  <a:cubicBezTo>
                    <a:pt x="62" y="32"/>
                    <a:pt x="61" y="32"/>
                    <a:pt x="59" y="32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7" y="32"/>
                    <a:pt x="55" y="32"/>
                    <a:pt x="54" y="32"/>
                  </a:cubicBezTo>
                  <a:cubicBezTo>
                    <a:pt x="54" y="32"/>
                    <a:pt x="53" y="32"/>
                    <a:pt x="53" y="32"/>
                  </a:cubicBezTo>
                  <a:cubicBezTo>
                    <a:pt x="51" y="33"/>
                    <a:pt x="50" y="33"/>
                    <a:pt x="48" y="33"/>
                  </a:cubicBezTo>
                  <a:cubicBezTo>
                    <a:pt x="46" y="33"/>
                    <a:pt x="45" y="33"/>
                    <a:pt x="43" y="33"/>
                  </a:cubicBezTo>
                  <a:cubicBezTo>
                    <a:pt x="43" y="32"/>
                    <a:pt x="42" y="32"/>
                    <a:pt x="42" y="32"/>
                  </a:cubicBezTo>
                  <a:cubicBezTo>
                    <a:pt x="41" y="32"/>
                    <a:pt x="40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5" y="32"/>
                    <a:pt x="32" y="31"/>
                    <a:pt x="29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5" y="30"/>
                    <a:pt x="22" y="30"/>
                    <a:pt x="19" y="29"/>
                  </a:cubicBezTo>
                  <a:cubicBezTo>
                    <a:pt x="19" y="29"/>
                    <a:pt x="19" y="29"/>
                    <a:pt x="19" y="28"/>
                  </a:cubicBezTo>
                  <a:cubicBezTo>
                    <a:pt x="16" y="28"/>
                    <a:pt x="13" y="27"/>
                    <a:pt x="10" y="2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3"/>
                    <a:pt x="2" y="53"/>
                    <a:pt x="2" y="53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3" y="53"/>
                    <a:pt x="4" y="53"/>
                    <a:pt x="4" y="54"/>
                  </a:cubicBezTo>
                  <a:cubicBezTo>
                    <a:pt x="5" y="54"/>
                    <a:pt x="6" y="54"/>
                    <a:pt x="6" y="54"/>
                  </a:cubicBezTo>
                  <a:cubicBezTo>
                    <a:pt x="7" y="54"/>
                    <a:pt x="7" y="54"/>
                    <a:pt x="7" y="55"/>
                  </a:cubicBezTo>
                  <a:cubicBezTo>
                    <a:pt x="8" y="55"/>
                    <a:pt x="9" y="55"/>
                    <a:pt x="10" y="55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56"/>
                    <a:pt x="12" y="56"/>
                    <a:pt x="13" y="56"/>
                  </a:cubicBezTo>
                  <a:cubicBezTo>
                    <a:pt x="14" y="56"/>
                    <a:pt x="15" y="57"/>
                    <a:pt x="16" y="57"/>
                  </a:cubicBezTo>
                  <a:cubicBezTo>
                    <a:pt x="16" y="57"/>
                    <a:pt x="17" y="57"/>
                    <a:pt x="18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9" y="58"/>
                    <a:pt x="21" y="58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3" y="59"/>
                    <a:pt x="24" y="59"/>
                    <a:pt x="24" y="59"/>
                  </a:cubicBezTo>
                  <a:cubicBezTo>
                    <a:pt x="25" y="59"/>
                    <a:pt x="27" y="59"/>
                    <a:pt x="28" y="59"/>
                  </a:cubicBezTo>
                  <a:cubicBezTo>
                    <a:pt x="28" y="59"/>
                    <a:pt x="28" y="59"/>
                    <a:pt x="29" y="59"/>
                  </a:cubicBezTo>
                  <a:cubicBezTo>
                    <a:pt x="29" y="60"/>
                    <a:pt x="30" y="60"/>
                    <a:pt x="31" y="60"/>
                  </a:cubicBezTo>
                  <a:cubicBezTo>
                    <a:pt x="31" y="60"/>
                    <a:pt x="32" y="60"/>
                    <a:pt x="33" y="60"/>
                  </a:cubicBezTo>
                  <a:cubicBezTo>
                    <a:pt x="33" y="60"/>
                    <a:pt x="34" y="60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37" y="60"/>
                    <a:pt x="38" y="60"/>
                    <a:pt x="38" y="61"/>
                  </a:cubicBezTo>
                  <a:cubicBezTo>
                    <a:pt x="39" y="61"/>
                    <a:pt x="40" y="61"/>
                    <a:pt x="40" y="61"/>
                  </a:cubicBezTo>
                  <a:cubicBezTo>
                    <a:pt x="41" y="61"/>
                    <a:pt x="42" y="61"/>
                    <a:pt x="42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61"/>
                    <a:pt x="45" y="61"/>
                    <a:pt x="46" y="61"/>
                  </a:cubicBezTo>
                  <a:cubicBezTo>
                    <a:pt x="46" y="61"/>
                    <a:pt x="46" y="61"/>
                    <a:pt x="47" y="61"/>
                  </a:cubicBezTo>
                  <a:cubicBezTo>
                    <a:pt x="47" y="61"/>
                    <a:pt x="47" y="61"/>
                    <a:pt x="48" y="61"/>
                  </a:cubicBezTo>
                  <a:cubicBezTo>
                    <a:pt x="49" y="61"/>
                    <a:pt x="51" y="61"/>
                    <a:pt x="52" y="61"/>
                  </a:cubicBezTo>
                  <a:cubicBezTo>
                    <a:pt x="53" y="61"/>
                    <a:pt x="54" y="61"/>
                    <a:pt x="54" y="61"/>
                  </a:cubicBezTo>
                  <a:cubicBezTo>
                    <a:pt x="55" y="61"/>
                    <a:pt x="55" y="61"/>
                    <a:pt x="55" y="61"/>
                  </a:cubicBezTo>
                  <a:cubicBezTo>
                    <a:pt x="56" y="61"/>
                    <a:pt x="56" y="61"/>
                    <a:pt x="56" y="61"/>
                  </a:cubicBezTo>
                  <a:cubicBezTo>
                    <a:pt x="57" y="61"/>
                    <a:pt x="59" y="60"/>
                    <a:pt x="60" y="60"/>
                  </a:cubicBezTo>
                  <a:cubicBezTo>
                    <a:pt x="61" y="60"/>
                    <a:pt x="61" y="60"/>
                    <a:pt x="61" y="60"/>
                  </a:cubicBezTo>
                  <a:cubicBezTo>
                    <a:pt x="62" y="60"/>
                    <a:pt x="62" y="60"/>
                    <a:pt x="63" y="60"/>
                  </a:cubicBezTo>
                  <a:cubicBezTo>
                    <a:pt x="63" y="60"/>
                    <a:pt x="64" y="60"/>
                    <a:pt x="64" y="60"/>
                  </a:cubicBezTo>
                  <a:cubicBezTo>
                    <a:pt x="65" y="60"/>
                    <a:pt x="66" y="60"/>
                    <a:pt x="67" y="59"/>
                  </a:cubicBezTo>
                  <a:cubicBezTo>
                    <a:pt x="68" y="59"/>
                    <a:pt x="69" y="59"/>
                    <a:pt x="70" y="59"/>
                  </a:cubicBezTo>
                  <a:cubicBezTo>
                    <a:pt x="70" y="59"/>
                    <a:pt x="70" y="59"/>
                    <a:pt x="70" y="59"/>
                  </a:cubicBezTo>
                  <a:cubicBezTo>
                    <a:pt x="72" y="59"/>
                    <a:pt x="73" y="58"/>
                    <a:pt x="75" y="58"/>
                  </a:cubicBezTo>
                  <a:cubicBezTo>
                    <a:pt x="75" y="58"/>
                    <a:pt x="75" y="58"/>
                    <a:pt x="76" y="58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6" y="58"/>
                    <a:pt x="76" y="58"/>
                    <a:pt x="76" y="58"/>
                  </a:cubicBezTo>
                  <a:cubicBezTo>
                    <a:pt x="78" y="57"/>
                    <a:pt x="80" y="57"/>
                    <a:pt x="82" y="56"/>
                  </a:cubicBezTo>
                  <a:cubicBezTo>
                    <a:pt x="82" y="56"/>
                    <a:pt x="82" y="56"/>
                    <a:pt x="82" y="56"/>
                  </a:cubicBezTo>
                  <a:cubicBezTo>
                    <a:pt x="83" y="56"/>
                    <a:pt x="83" y="56"/>
                    <a:pt x="84" y="56"/>
                  </a:cubicBezTo>
                  <a:cubicBezTo>
                    <a:pt x="85" y="56"/>
                    <a:pt x="86" y="55"/>
                    <a:pt x="88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88" y="55"/>
                    <a:pt x="88" y="55"/>
                    <a:pt x="88" y="55"/>
                  </a:cubicBezTo>
                  <a:cubicBezTo>
                    <a:pt x="91" y="54"/>
                    <a:pt x="93" y="53"/>
                    <a:pt x="96" y="52"/>
                  </a:cubicBezTo>
                  <a:cubicBezTo>
                    <a:pt x="96" y="52"/>
                    <a:pt x="97" y="52"/>
                    <a:pt x="97" y="51"/>
                  </a:cubicBezTo>
                  <a:cubicBezTo>
                    <a:pt x="99" y="51"/>
                    <a:pt x="100" y="50"/>
                    <a:pt x="102" y="50"/>
                  </a:cubicBezTo>
                  <a:cubicBezTo>
                    <a:pt x="102" y="49"/>
                    <a:pt x="103" y="49"/>
                    <a:pt x="103" y="49"/>
                  </a:cubicBezTo>
                  <a:cubicBezTo>
                    <a:pt x="103" y="49"/>
                    <a:pt x="104" y="49"/>
                    <a:pt x="104" y="49"/>
                  </a:cubicBezTo>
                  <a:cubicBezTo>
                    <a:pt x="104" y="48"/>
                    <a:pt x="105" y="48"/>
                    <a:pt x="105" y="48"/>
                  </a:cubicBezTo>
                  <a:cubicBezTo>
                    <a:pt x="107" y="47"/>
                    <a:pt x="109" y="46"/>
                    <a:pt x="110" y="45"/>
                  </a:cubicBezTo>
                  <a:cubicBezTo>
                    <a:pt x="111" y="45"/>
                    <a:pt x="112" y="45"/>
                    <a:pt x="112" y="44"/>
                  </a:cubicBezTo>
                  <a:cubicBezTo>
                    <a:pt x="114" y="43"/>
                    <a:pt x="116" y="42"/>
                    <a:pt x="118" y="41"/>
                  </a:cubicBezTo>
                  <a:cubicBezTo>
                    <a:pt x="118" y="41"/>
                    <a:pt x="119" y="41"/>
                    <a:pt x="119" y="40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21" y="39"/>
                    <a:pt x="123" y="38"/>
                    <a:pt x="125" y="36"/>
                  </a:cubicBezTo>
                  <a:cubicBezTo>
                    <a:pt x="125" y="36"/>
                    <a:pt x="125" y="36"/>
                    <a:pt x="125" y="36"/>
                  </a:cubicBezTo>
                  <a:cubicBezTo>
                    <a:pt x="126" y="36"/>
                    <a:pt x="127" y="35"/>
                    <a:pt x="127" y="35"/>
                  </a:cubicBezTo>
                  <a:cubicBezTo>
                    <a:pt x="129" y="34"/>
                    <a:pt x="130" y="32"/>
                    <a:pt x="132" y="31"/>
                  </a:cubicBezTo>
                  <a:cubicBezTo>
                    <a:pt x="132" y="31"/>
                    <a:pt x="132" y="31"/>
                    <a:pt x="133" y="31"/>
                  </a:cubicBezTo>
                  <a:cubicBezTo>
                    <a:pt x="133" y="30"/>
                    <a:pt x="133" y="30"/>
                    <a:pt x="134" y="30"/>
                  </a:cubicBezTo>
                  <a:cubicBezTo>
                    <a:pt x="135" y="28"/>
                    <a:pt x="136" y="27"/>
                    <a:pt x="138" y="26"/>
                  </a:cubicBezTo>
                  <a:cubicBezTo>
                    <a:pt x="138" y="26"/>
                    <a:pt x="139" y="25"/>
                    <a:pt x="140" y="24"/>
                  </a:cubicBezTo>
                  <a:close/>
                </a:path>
              </a:pathLst>
            </a:custGeom>
            <a:solidFill>
              <a:srgbClr val="086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Freeform 20"/>
            <p:cNvSpPr>
              <a:spLocks/>
            </p:cNvSpPr>
            <p:nvPr/>
          </p:nvSpPr>
          <p:spPr bwMode="auto">
            <a:xfrm>
              <a:off x="5797550" y="531813"/>
              <a:ext cx="2901950" cy="2554288"/>
            </a:xfrm>
            <a:custGeom>
              <a:avLst/>
              <a:gdLst>
                <a:gd name="T0" fmla="*/ 27 w 267"/>
                <a:gd name="T1" fmla="*/ 0 h 235"/>
                <a:gd name="T2" fmla="*/ 103 w 267"/>
                <a:gd name="T3" fmla="*/ 11 h 235"/>
                <a:gd name="T4" fmla="*/ 170 w 267"/>
                <a:gd name="T5" fmla="*/ 42 h 235"/>
                <a:gd name="T6" fmla="*/ 226 w 267"/>
                <a:gd name="T7" fmla="*/ 90 h 235"/>
                <a:gd name="T8" fmla="*/ 267 w 267"/>
                <a:gd name="T9" fmla="*/ 151 h 235"/>
                <a:gd name="T10" fmla="*/ 224 w 267"/>
                <a:gd name="T11" fmla="*/ 235 h 235"/>
                <a:gd name="T12" fmla="*/ 138 w 267"/>
                <a:gd name="T13" fmla="*/ 192 h 235"/>
                <a:gd name="T14" fmla="*/ 117 w 267"/>
                <a:gd name="T15" fmla="*/ 167 h 235"/>
                <a:gd name="T16" fmla="*/ 91 w 267"/>
                <a:gd name="T17" fmla="*/ 148 h 235"/>
                <a:gd name="T18" fmla="*/ 61 w 267"/>
                <a:gd name="T19" fmla="*/ 136 h 235"/>
                <a:gd name="T20" fmla="*/ 27 w 267"/>
                <a:gd name="T21" fmla="*/ 132 h 235"/>
                <a:gd name="T22" fmla="*/ 21 w 267"/>
                <a:gd name="T23" fmla="*/ 132 h 235"/>
                <a:gd name="T24" fmla="*/ 15 w 267"/>
                <a:gd name="T25" fmla="*/ 132 h 235"/>
                <a:gd name="T26" fmla="*/ 10 w 267"/>
                <a:gd name="T27" fmla="*/ 133 h 235"/>
                <a:gd name="T28" fmla="*/ 4 w 267"/>
                <a:gd name="T29" fmla="*/ 134 h 235"/>
                <a:gd name="T30" fmla="*/ 68 w 267"/>
                <a:gd name="T31" fmla="*/ 70 h 235"/>
                <a:gd name="T32" fmla="*/ 0 w 267"/>
                <a:gd name="T33" fmla="*/ 1 h 235"/>
                <a:gd name="T34" fmla="*/ 7 w 267"/>
                <a:gd name="T35" fmla="*/ 1 h 235"/>
                <a:gd name="T36" fmla="*/ 13 w 267"/>
                <a:gd name="T37" fmla="*/ 0 h 235"/>
                <a:gd name="T38" fmla="*/ 20 w 267"/>
                <a:gd name="T39" fmla="*/ 0 h 235"/>
                <a:gd name="T40" fmla="*/ 27 w 267"/>
                <a:gd name="T4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7" h="235">
                  <a:moveTo>
                    <a:pt x="27" y="0"/>
                  </a:moveTo>
                  <a:cubicBezTo>
                    <a:pt x="53" y="0"/>
                    <a:pt x="79" y="4"/>
                    <a:pt x="103" y="11"/>
                  </a:cubicBezTo>
                  <a:cubicBezTo>
                    <a:pt x="127" y="18"/>
                    <a:pt x="150" y="29"/>
                    <a:pt x="170" y="42"/>
                  </a:cubicBezTo>
                  <a:cubicBezTo>
                    <a:pt x="191" y="55"/>
                    <a:pt x="210" y="71"/>
                    <a:pt x="226" y="90"/>
                  </a:cubicBezTo>
                  <a:cubicBezTo>
                    <a:pt x="242" y="108"/>
                    <a:pt x="256" y="129"/>
                    <a:pt x="267" y="151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138" y="192"/>
                    <a:pt x="138" y="192"/>
                    <a:pt x="138" y="192"/>
                  </a:cubicBezTo>
                  <a:cubicBezTo>
                    <a:pt x="132" y="183"/>
                    <a:pt x="125" y="175"/>
                    <a:pt x="117" y="167"/>
                  </a:cubicBezTo>
                  <a:cubicBezTo>
                    <a:pt x="109" y="160"/>
                    <a:pt x="101" y="154"/>
                    <a:pt x="91" y="148"/>
                  </a:cubicBezTo>
                  <a:cubicBezTo>
                    <a:pt x="82" y="143"/>
                    <a:pt x="71" y="139"/>
                    <a:pt x="61" y="136"/>
                  </a:cubicBezTo>
                  <a:cubicBezTo>
                    <a:pt x="50" y="133"/>
                    <a:pt x="39" y="132"/>
                    <a:pt x="27" y="132"/>
                  </a:cubicBezTo>
                  <a:cubicBezTo>
                    <a:pt x="25" y="132"/>
                    <a:pt x="23" y="132"/>
                    <a:pt x="21" y="132"/>
                  </a:cubicBezTo>
                  <a:cubicBezTo>
                    <a:pt x="19" y="132"/>
                    <a:pt x="17" y="132"/>
                    <a:pt x="15" y="132"/>
                  </a:cubicBezTo>
                  <a:cubicBezTo>
                    <a:pt x="13" y="133"/>
                    <a:pt x="11" y="133"/>
                    <a:pt x="10" y="133"/>
                  </a:cubicBezTo>
                  <a:cubicBezTo>
                    <a:pt x="8" y="133"/>
                    <a:pt x="6" y="134"/>
                    <a:pt x="4" y="134"/>
                  </a:cubicBezTo>
                  <a:cubicBezTo>
                    <a:pt x="68" y="70"/>
                    <a:pt x="68" y="70"/>
                    <a:pt x="68" y="7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1"/>
                    <a:pt x="4" y="1"/>
                    <a:pt x="7" y="1"/>
                  </a:cubicBezTo>
                  <a:cubicBezTo>
                    <a:pt x="9" y="0"/>
                    <a:pt x="11" y="0"/>
                    <a:pt x="13" y="0"/>
                  </a:cubicBezTo>
                  <a:cubicBezTo>
                    <a:pt x="16" y="0"/>
                    <a:pt x="18" y="0"/>
                    <a:pt x="20" y="0"/>
                  </a:cubicBezTo>
                  <a:cubicBezTo>
                    <a:pt x="22" y="0"/>
                    <a:pt x="25" y="0"/>
                    <a:pt x="27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0" name="Freeform 21"/>
            <p:cNvSpPr>
              <a:spLocks/>
            </p:cNvSpPr>
            <p:nvPr/>
          </p:nvSpPr>
          <p:spPr bwMode="auto">
            <a:xfrm>
              <a:off x="5894388" y="574675"/>
              <a:ext cx="2749550" cy="2457450"/>
            </a:xfrm>
            <a:custGeom>
              <a:avLst/>
              <a:gdLst>
                <a:gd name="T0" fmla="*/ 132 w 253"/>
                <a:gd name="T1" fmla="*/ 185 h 226"/>
                <a:gd name="T2" fmla="*/ 111 w 253"/>
                <a:gd name="T3" fmla="*/ 160 h 226"/>
                <a:gd name="T4" fmla="*/ 84 w 253"/>
                <a:gd name="T5" fmla="*/ 141 h 226"/>
                <a:gd name="T6" fmla="*/ 53 w 253"/>
                <a:gd name="T7" fmla="*/ 128 h 226"/>
                <a:gd name="T8" fmla="*/ 18 w 253"/>
                <a:gd name="T9" fmla="*/ 124 h 226"/>
                <a:gd name="T10" fmla="*/ 12 w 253"/>
                <a:gd name="T11" fmla="*/ 124 h 226"/>
                <a:gd name="T12" fmla="*/ 6 w 253"/>
                <a:gd name="T13" fmla="*/ 124 h 226"/>
                <a:gd name="T14" fmla="*/ 65 w 253"/>
                <a:gd name="T15" fmla="*/ 66 h 226"/>
                <a:gd name="T16" fmla="*/ 0 w 253"/>
                <a:gd name="T17" fmla="*/ 1 h 226"/>
                <a:gd name="T18" fmla="*/ 5 w 253"/>
                <a:gd name="T19" fmla="*/ 0 h 226"/>
                <a:gd name="T20" fmla="*/ 11 w 253"/>
                <a:gd name="T21" fmla="*/ 0 h 226"/>
                <a:gd name="T22" fmla="*/ 18 w 253"/>
                <a:gd name="T23" fmla="*/ 0 h 226"/>
                <a:gd name="T24" fmla="*/ 93 w 253"/>
                <a:gd name="T25" fmla="*/ 11 h 226"/>
                <a:gd name="T26" fmla="*/ 159 w 253"/>
                <a:gd name="T27" fmla="*/ 41 h 226"/>
                <a:gd name="T28" fmla="*/ 214 w 253"/>
                <a:gd name="T29" fmla="*/ 88 h 226"/>
                <a:gd name="T30" fmla="*/ 253 w 253"/>
                <a:gd name="T31" fmla="*/ 147 h 226"/>
                <a:gd name="T32" fmla="*/ 213 w 253"/>
                <a:gd name="T33" fmla="*/ 226 h 226"/>
                <a:gd name="T34" fmla="*/ 132 w 253"/>
                <a:gd name="T35" fmla="*/ 18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3" h="226">
                  <a:moveTo>
                    <a:pt x="132" y="185"/>
                  </a:moveTo>
                  <a:cubicBezTo>
                    <a:pt x="126" y="176"/>
                    <a:pt x="119" y="168"/>
                    <a:pt x="111" y="160"/>
                  </a:cubicBezTo>
                  <a:cubicBezTo>
                    <a:pt x="103" y="153"/>
                    <a:pt x="94" y="146"/>
                    <a:pt x="84" y="141"/>
                  </a:cubicBezTo>
                  <a:cubicBezTo>
                    <a:pt x="74" y="135"/>
                    <a:pt x="64" y="131"/>
                    <a:pt x="53" y="128"/>
                  </a:cubicBezTo>
                  <a:cubicBezTo>
                    <a:pt x="41" y="125"/>
                    <a:pt x="30" y="124"/>
                    <a:pt x="18" y="124"/>
                  </a:cubicBezTo>
                  <a:cubicBezTo>
                    <a:pt x="16" y="124"/>
                    <a:pt x="14" y="124"/>
                    <a:pt x="12" y="124"/>
                  </a:cubicBezTo>
                  <a:cubicBezTo>
                    <a:pt x="10" y="124"/>
                    <a:pt x="8" y="124"/>
                    <a:pt x="6" y="124"/>
                  </a:cubicBezTo>
                  <a:cubicBezTo>
                    <a:pt x="65" y="66"/>
                    <a:pt x="65" y="66"/>
                    <a:pt x="65" y="6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3" y="0"/>
                    <a:pt x="5" y="0"/>
                  </a:cubicBezTo>
                  <a:cubicBezTo>
                    <a:pt x="7" y="0"/>
                    <a:pt x="9" y="0"/>
                    <a:pt x="11" y="0"/>
                  </a:cubicBezTo>
                  <a:cubicBezTo>
                    <a:pt x="13" y="0"/>
                    <a:pt x="16" y="0"/>
                    <a:pt x="18" y="0"/>
                  </a:cubicBezTo>
                  <a:cubicBezTo>
                    <a:pt x="43" y="0"/>
                    <a:pt x="69" y="4"/>
                    <a:pt x="93" y="11"/>
                  </a:cubicBezTo>
                  <a:cubicBezTo>
                    <a:pt x="116" y="18"/>
                    <a:pt x="138" y="28"/>
                    <a:pt x="159" y="41"/>
                  </a:cubicBezTo>
                  <a:cubicBezTo>
                    <a:pt x="179" y="54"/>
                    <a:pt x="198" y="70"/>
                    <a:pt x="214" y="88"/>
                  </a:cubicBezTo>
                  <a:cubicBezTo>
                    <a:pt x="230" y="106"/>
                    <a:pt x="243" y="126"/>
                    <a:pt x="253" y="147"/>
                  </a:cubicBezTo>
                  <a:cubicBezTo>
                    <a:pt x="213" y="226"/>
                    <a:pt x="213" y="226"/>
                    <a:pt x="213" y="226"/>
                  </a:cubicBezTo>
                  <a:lnTo>
                    <a:pt x="132" y="185"/>
                  </a:lnTo>
                  <a:close/>
                </a:path>
              </a:pathLst>
            </a:custGeom>
            <a:solidFill>
              <a:srgbClr val="F7A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22"/>
            <p:cNvSpPr>
              <a:spLocks/>
            </p:cNvSpPr>
            <p:nvPr/>
          </p:nvSpPr>
          <p:spPr bwMode="auto">
            <a:xfrm>
              <a:off x="7069138" y="2249488"/>
              <a:ext cx="1912938" cy="3260725"/>
            </a:xfrm>
            <a:custGeom>
              <a:avLst/>
              <a:gdLst>
                <a:gd name="T0" fmla="*/ 153 w 176"/>
                <a:gd name="T1" fmla="*/ 0 h 300"/>
                <a:gd name="T2" fmla="*/ 163 w 176"/>
                <a:gd name="T3" fmla="*/ 26 h 300"/>
                <a:gd name="T4" fmla="*/ 170 w 176"/>
                <a:gd name="T5" fmla="*/ 52 h 300"/>
                <a:gd name="T6" fmla="*/ 174 w 176"/>
                <a:gd name="T7" fmla="*/ 80 h 300"/>
                <a:gd name="T8" fmla="*/ 176 w 176"/>
                <a:gd name="T9" fmla="*/ 108 h 300"/>
                <a:gd name="T10" fmla="*/ 170 w 176"/>
                <a:gd name="T11" fmla="*/ 163 h 300"/>
                <a:gd name="T12" fmla="*/ 154 w 176"/>
                <a:gd name="T13" fmla="*/ 214 h 300"/>
                <a:gd name="T14" fmla="*/ 128 w 176"/>
                <a:gd name="T15" fmla="*/ 260 h 300"/>
                <a:gd name="T16" fmla="*/ 94 w 176"/>
                <a:gd name="T17" fmla="*/ 300 h 300"/>
                <a:gd name="T18" fmla="*/ 0 w 176"/>
                <a:gd name="T19" fmla="*/ 285 h 300"/>
                <a:gd name="T20" fmla="*/ 15 w 176"/>
                <a:gd name="T21" fmla="*/ 191 h 300"/>
                <a:gd name="T22" fmla="*/ 27 w 176"/>
                <a:gd name="T23" fmla="*/ 173 h 300"/>
                <a:gd name="T24" fmla="*/ 36 w 176"/>
                <a:gd name="T25" fmla="*/ 153 h 300"/>
                <a:gd name="T26" fmla="*/ 42 w 176"/>
                <a:gd name="T27" fmla="*/ 131 h 300"/>
                <a:gd name="T28" fmla="*/ 44 w 176"/>
                <a:gd name="T29" fmla="*/ 108 h 300"/>
                <a:gd name="T30" fmla="*/ 43 w 176"/>
                <a:gd name="T31" fmla="*/ 91 h 300"/>
                <a:gd name="T32" fmla="*/ 40 w 176"/>
                <a:gd name="T33" fmla="*/ 75 h 300"/>
                <a:gd name="T34" fmla="*/ 35 w 176"/>
                <a:gd name="T35" fmla="*/ 59 h 300"/>
                <a:gd name="T36" fmla="*/ 28 w 176"/>
                <a:gd name="T37" fmla="*/ 44 h 300"/>
                <a:gd name="T38" fmla="*/ 110 w 176"/>
                <a:gd name="T39" fmla="*/ 86 h 300"/>
                <a:gd name="T40" fmla="*/ 153 w 176"/>
                <a:gd name="T41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300">
                  <a:moveTo>
                    <a:pt x="153" y="0"/>
                  </a:moveTo>
                  <a:cubicBezTo>
                    <a:pt x="157" y="9"/>
                    <a:pt x="160" y="17"/>
                    <a:pt x="163" y="26"/>
                  </a:cubicBezTo>
                  <a:cubicBezTo>
                    <a:pt x="166" y="34"/>
                    <a:pt x="168" y="43"/>
                    <a:pt x="170" y="52"/>
                  </a:cubicBezTo>
                  <a:cubicBezTo>
                    <a:pt x="172" y="61"/>
                    <a:pt x="173" y="70"/>
                    <a:pt x="174" y="80"/>
                  </a:cubicBezTo>
                  <a:cubicBezTo>
                    <a:pt x="175" y="89"/>
                    <a:pt x="176" y="98"/>
                    <a:pt x="176" y="108"/>
                  </a:cubicBezTo>
                  <a:cubicBezTo>
                    <a:pt x="176" y="127"/>
                    <a:pt x="174" y="145"/>
                    <a:pt x="170" y="163"/>
                  </a:cubicBezTo>
                  <a:cubicBezTo>
                    <a:pt x="166" y="181"/>
                    <a:pt x="161" y="198"/>
                    <a:pt x="154" y="214"/>
                  </a:cubicBezTo>
                  <a:cubicBezTo>
                    <a:pt x="147" y="230"/>
                    <a:pt x="138" y="246"/>
                    <a:pt x="128" y="260"/>
                  </a:cubicBezTo>
                  <a:cubicBezTo>
                    <a:pt x="118" y="274"/>
                    <a:pt x="106" y="288"/>
                    <a:pt x="94" y="300"/>
                  </a:cubicBezTo>
                  <a:cubicBezTo>
                    <a:pt x="0" y="285"/>
                    <a:pt x="0" y="285"/>
                    <a:pt x="0" y="285"/>
                  </a:cubicBezTo>
                  <a:cubicBezTo>
                    <a:pt x="15" y="191"/>
                    <a:pt x="15" y="191"/>
                    <a:pt x="15" y="191"/>
                  </a:cubicBezTo>
                  <a:cubicBezTo>
                    <a:pt x="19" y="185"/>
                    <a:pt x="24" y="179"/>
                    <a:pt x="27" y="173"/>
                  </a:cubicBezTo>
                  <a:cubicBezTo>
                    <a:pt x="31" y="166"/>
                    <a:pt x="34" y="160"/>
                    <a:pt x="36" y="153"/>
                  </a:cubicBezTo>
                  <a:cubicBezTo>
                    <a:pt x="39" y="146"/>
                    <a:pt x="41" y="138"/>
                    <a:pt x="42" y="131"/>
                  </a:cubicBezTo>
                  <a:cubicBezTo>
                    <a:pt x="43" y="123"/>
                    <a:pt x="44" y="116"/>
                    <a:pt x="44" y="108"/>
                  </a:cubicBezTo>
                  <a:cubicBezTo>
                    <a:pt x="44" y="102"/>
                    <a:pt x="44" y="96"/>
                    <a:pt x="43" y="91"/>
                  </a:cubicBezTo>
                  <a:cubicBezTo>
                    <a:pt x="42" y="85"/>
                    <a:pt x="41" y="80"/>
                    <a:pt x="40" y="75"/>
                  </a:cubicBezTo>
                  <a:cubicBezTo>
                    <a:pt x="38" y="69"/>
                    <a:pt x="37" y="64"/>
                    <a:pt x="35" y="59"/>
                  </a:cubicBezTo>
                  <a:cubicBezTo>
                    <a:pt x="33" y="54"/>
                    <a:pt x="30" y="49"/>
                    <a:pt x="28" y="44"/>
                  </a:cubicBezTo>
                  <a:cubicBezTo>
                    <a:pt x="110" y="86"/>
                    <a:pt x="110" y="86"/>
                    <a:pt x="110" y="86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23"/>
            <p:cNvSpPr>
              <a:spLocks/>
            </p:cNvSpPr>
            <p:nvPr/>
          </p:nvSpPr>
          <p:spPr bwMode="auto">
            <a:xfrm>
              <a:off x="7123113" y="2357438"/>
              <a:ext cx="1814513" cy="3109913"/>
            </a:xfrm>
            <a:custGeom>
              <a:avLst/>
              <a:gdLst>
                <a:gd name="T0" fmla="*/ 0 w 167"/>
                <a:gd name="T1" fmla="*/ 272 h 286"/>
                <a:gd name="T2" fmla="*/ 14 w 167"/>
                <a:gd name="T3" fmla="*/ 183 h 286"/>
                <a:gd name="T4" fmla="*/ 26 w 167"/>
                <a:gd name="T5" fmla="*/ 165 h 286"/>
                <a:gd name="T6" fmla="*/ 35 w 167"/>
                <a:gd name="T7" fmla="*/ 144 h 286"/>
                <a:gd name="T8" fmla="*/ 41 w 167"/>
                <a:gd name="T9" fmla="*/ 122 h 286"/>
                <a:gd name="T10" fmla="*/ 43 w 167"/>
                <a:gd name="T11" fmla="*/ 98 h 286"/>
                <a:gd name="T12" fmla="*/ 42 w 167"/>
                <a:gd name="T13" fmla="*/ 80 h 286"/>
                <a:gd name="T14" fmla="*/ 39 w 167"/>
                <a:gd name="T15" fmla="*/ 64 h 286"/>
                <a:gd name="T16" fmla="*/ 33 w 167"/>
                <a:gd name="T17" fmla="*/ 47 h 286"/>
                <a:gd name="T18" fmla="*/ 32 w 167"/>
                <a:gd name="T19" fmla="*/ 43 h 286"/>
                <a:gd name="T20" fmla="*/ 106 w 167"/>
                <a:gd name="T21" fmla="*/ 81 h 286"/>
                <a:gd name="T22" fmla="*/ 148 w 167"/>
                <a:gd name="T23" fmla="*/ 0 h 286"/>
                <a:gd name="T24" fmla="*/ 154 w 167"/>
                <a:gd name="T25" fmla="*/ 17 h 286"/>
                <a:gd name="T26" fmla="*/ 161 w 167"/>
                <a:gd name="T27" fmla="*/ 43 h 286"/>
                <a:gd name="T28" fmla="*/ 165 w 167"/>
                <a:gd name="T29" fmla="*/ 70 h 286"/>
                <a:gd name="T30" fmla="*/ 167 w 167"/>
                <a:gd name="T31" fmla="*/ 98 h 286"/>
                <a:gd name="T32" fmla="*/ 161 w 167"/>
                <a:gd name="T33" fmla="*/ 152 h 286"/>
                <a:gd name="T34" fmla="*/ 145 w 167"/>
                <a:gd name="T35" fmla="*/ 202 h 286"/>
                <a:gd name="T36" fmla="*/ 120 w 167"/>
                <a:gd name="T37" fmla="*/ 248 h 286"/>
                <a:gd name="T38" fmla="*/ 87 w 167"/>
                <a:gd name="T39" fmla="*/ 286 h 286"/>
                <a:gd name="T40" fmla="*/ 0 w 167"/>
                <a:gd name="T41" fmla="*/ 272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7" h="286">
                  <a:moveTo>
                    <a:pt x="0" y="272"/>
                  </a:moveTo>
                  <a:cubicBezTo>
                    <a:pt x="14" y="183"/>
                    <a:pt x="14" y="183"/>
                    <a:pt x="14" y="183"/>
                  </a:cubicBezTo>
                  <a:cubicBezTo>
                    <a:pt x="18" y="177"/>
                    <a:pt x="22" y="171"/>
                    <a:pt x="26" y="165"/>
                  </a:cubicBezTo>
                  <a:cubicBezTo>
                    <a:pt x="29" y="158"/>
                    <a:pt x="32" y="151"/>
                    <a:pt x="35" y="144"/>
                  </a:cubicBezTo>
                  <a:cubicBezTo>
                    <a:pt x="38" y="137"/>
                    <a:pt x="40" y="129"/>
                    <a:pt x="41" y="122"/>
                  </a:cubicBezTo>
                  <a:cubicBezTo>
                    <a:pt x="42" y="114"/>
                    <a:pt x="43" y="106"/>
                    <a:pt x="43" y="98"/>
                  </a:cubicBezTo>
                  <a:cubicBezTo>
                    <a:pt x="43" y="92"/>
                    <a:pt x="43" y="86"/>
                    <a:pt x="42" y="80"/>
                  </a:cubicBezTo>
                  <a:cubicBezTo>
                    <a:pt x="41" y="75"/>
                    <a:pt x="40" y="69"/>
                    <a:pt x="39" y="64"/>
                  </a:cubicBezTo>
                  <a:cubicBezTo>
                    <a:pt x="37" y="58"/>
                    <a:pt x="35" y="53"/>
                    <a:pt x="33" y="47"/>
                  </a:cubicBezTo>
                  <a:cubicBezTo>
                    <a:pt x="33" y="46"/>
                    <a:pt x="32" y="45"/>
                    <a:pt x="32" y="43"/>
                  </a:cubicBezTo>
                  <a:cubicBezTo>
                    <a:pt x="106" y="81"/>
                    <a:pt x="106" y="81"/>
                    <a:pt x="106" y="81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50" y="5"/>
                    <a:pt x="152" y="11"/>
                    <a:pt x="154" y="17"/>
                  </a:cubicBezTo>
                  <a:cubicBezTo>
                    <a:pt x="157" y="25"/>
                    <a:pt x="159" y="34"/>
                    <a:pt x="161" y="43"/>
                  </a:cubicBezTo>
                  <a:cubicBezTo>
                    <a:pt x="163" y="52"/>
                    <a:pt x="164" y="61"/>
                    <a:pt x="165" y="70"/>
                  </a:cubicBezTo>
                  <a:cubicBezTo>
                    <a:pt x="166" y="79"/>
                    <a:pt x="167" y="89"/>
                    <a:pt x="167" y="98"/>
                  </a:cubicBezTo>
                  <a:cubicBezTo>
                    <a:pt x="167" y="116"/>
                    <a:pt x="165" y="134"/>
                    <a:pt x="161" y="152"/>
                  </a:cubicBezTo>
                  <a:cubicBezTo>
                    <a:pt x="158" y="169"/>
                    <a:pt x="152" y="186"/>
                    <a:pt x="145" y="202"/>
                  </a:cubicBezTo>
                  <a:cubicBezTo>
                    <a:pt x="138" y="218"/>
                    <a:pt x="130" y="233"/>
                    <a:pt x="120" y="248"/>
                  </a:cubicBezTo>
                  <a:cubicBezTo>
                    <a:pt x="110" y="261"/>
                    <a:pt x="99" y="274"/>
                    <a:pt x="87" y="286"/>
                  </a:cubicBezTo>
                  <a:lnTo>
                    <a:pt x="0" y="272"/>
                  </a:lnTo>
                  <a:close/>
                </a:path>
              </a:pathLst>
            </a:custGeom>
            <a:solidFill>
              <a:srgbClr val="6675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24"/>
            <p:cNvSpPr>
              <a:spLocks/>
            </p:cNvSpPr>
            <p:nvPr/>
          </p:nvSpPr>
          <p:spPr bwMode="auto">
            <a:xfrm>
              <a:off x="3263900" y="554038"/>
              <a:ext cx="3175000" cy="2651125"/>
            </a:xfrm>
            <a:custGeom>
              <a:avLst/>
              <a:gdLst>
                <a:gd name="T0" fmla="*/ 225 w 292"/>
                <a:gd name="T1" fmla="*/ 0 h 244"/>
                <a:gd name="T2" fmla="*/ 292 w 292"/>
                <a:gd name="T3" fmla="*/ 68 h 244"/>
                <a:gd name="T4" fmla="*/ 225 w 292"/>
                <a:gd name="T5" fmla="*/ 134 h 244"/>
                <a:gd name="T6" fmla="*/ 190 w 292"/>
                <a:gd name="T7" fmla="*/ 150 h 244"/>
                <a:gd name="T8" fmla="*/ 160 w 292"/>
                <a:gd name="T9" fmla="*/ 175 h 244"/>
                <a:gd name="T10" fmla="*/ 139 w 292"/>
                <a:gd name="T11" fmla="*/ 207 h 244"/>
                <a:gd name="T12" fmla="*/ 127 w 292"/>
                <a:gd name="T13" fmla="*/ 244 h 244"/>
                <a:gd name="T14" fmla="*/ 87 w 292"/>
                <a:gd name="T15" fmla="*/ 164 h 244"/>
                <a:gd name="T16" fmla="*/ 0 w 292"/>
                <a:gd name="T17" fmla="*/ 209 h 244"/>
                <a:gd name="T18" fmla="*/ 29 w 292"/>
                <a:gd name="T19" fmla="*/ 132 h 244"/>
                <a:gd name="T20" fmla="*/ 79 w 292"/>
                <a:gd name="T21" fmla="*/ 69 h 244"/>
                <a:gd name="T22" fmla="*/ 146 w 292"/>
                <a:gd name="T23" fmla="*/ 24 h 244"/>
                <a:gd name="T24" fmla="*/ 225 w 292"/>
                <a:gd name="T25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2" h="244">
                  <a:moveTo>
                    <a:pt x="225" y="0"/>
                  </a:moveTo>
                  <a:cubicBezTo>
                    <a:pt x="292" y="68"/>
                    <a:pt x="292" y="68"/>
                    <a:pt x="292" y="68"/>
                  </a:cubicBezTo>
                  <a:cubicBezTo>
                    <a:pt x="225" y="134"/>
                    <a:pt x="225" y="134"/>
                    <a:pt x="225" y="134"/>
                  </a:cubicBezTo>
                  <a:cubicBezTo>
                    <a:pt x="213" y="138"/>
                    <a:pt x="201" y="143"/>
                    <a:pt x="190" y="150"/>
                  </a:cubicBezTo>
                  <a:cubicBezTo>
                    <a:pt x="179" y="157"/>
                    <a:pt x="169" y="165"/>
                    <a:pt x="160" y="175"/>
                  </a:cubicBezTo>
                  <a:cubicBezTo>
                    <a:pt x="152" y="184"/>
                    <a:pt x="144" y="195"/>
                    <a:pt x="139" y="207"/>
                  </a:cubicBezTo>
                  <a:cubicBezTo>
                    <a:pt x="133" y="218"/>
                    <a:pt x="129" y="231"/>
                    <a:pt x="127" y="244"/>
                  </a:cubicBezTo>
                  <a:cubicBezTo>
                    <a:pt x="87" y="164"/>
                    <a:pt x="87" y="164"/>
                    <a:pt x="87" y="164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6" y="181"/>
                    <a:pt x="15" y="156"/>
                    <a:pt x="29" y="132"/>
                  </a:cubicBezTo>
                  <a:cubicBezTo>
                    <a:pt x="42" y="109"/>
                    <a:pt x="59" y="87"/>
                    <a:pt x="79" y="69"/>
                  </a:cubicBezTo>
                  <a:cubicBezTo>
                    <a:pt x="99" y="51"/>
                    <a:pt x="121" y="35"/>
                    <a:pt x="146" y="24"/>
                  </a:cubicBezTo>
                  <a:cubicBezTo>
                    <a:pt x="170" y="12"/>
                    <a:pt x="197" y="4"/>
                    <a:pt x="225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25"/>
            <p:cNvSpPr>
              <a:spLocks/>
            </p:cNvSpPr>
            <p:nvPr/>
          </p:nvSpPr>
          <p:spPr bwMode="auto">
            <a:xfrm>
              <a:off x="3328988" y="596900"/>
              <a:ext cx="3054350" cy="2478088"/>
            </a:xfrm>
            <a:custGeom>
              <a:avLst/>
              <a:gdLst>
                <a:gd name="T0" fmla="*/ 82 w 281"/>
                <a:gd name="T1" fmla="*/ 155 h 228"/>
                <a:gd name="T2" fmla="*/ 0 w 281"/>
                <a:gd name="T3" fmla="*/ 197 h 228"/>
                <a:gd name="T4" fmla="*/ 26 w 281"/>
                <a:gd name="T5" fmla="*/ 130 h 228"/>
                <a:gd name="T6" fmla="*/ 76 w 281"/>
                <a:gd name="T7" fmla="*/ 68 h 228"/>
                <a:gd name="T8" fmla="*/ 141 w 281"/>
                <a:gd name="T9" fmla="*/ 23 h 228"/>
                <a:gd name="T10" fmla="*/ 217 w 281"/>
                <a:gd name="T11" fmla="*/ 0 h 228"/>
                <a:gd name="T12" fmla="*/ 281 w 281"/>
                <a:gd name="T13" fmla="*/ 64 h 228"/>
                <a:gd name="T14" fmla="*/ 217 w 281"/>
                <a:gd name="T15" fmla="*/ 127 h 228"/>
                <a:gd name="T16" fmla="*/ 181 w 281"/>
                <a:gd name="T17" fmla="*/ 142 h 228"/>
                <a:gd name="T18" fmla="*/ 151 w 281"/>
                <a:gd name="T19" fmla="*/ 168 h 228"/>
                <a:gd name="T20" fmla="*/ 129 w 281"/>
                <a:gd name="T21" fmla="*/ 201 h 228"/>
                <a:gd name="T22" fmla="*/ 120 w 281"/>
                <a:gd name="T23" fmla="*/ 228 h 228"/>
                <a:gd name="T24" fmla="*/ 82 w 281"/>
                <a:gd name="T25" fmla="*/ 15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1" h="228">
                  <a:moveTo>
                    <a:pt x="82" y="155"/>
                  </a:moveTo>
                  <a:cubicBezTo>
                    <a:pt x="0" y="197"/>
                    <a:pt x="0" y="197"/>
                    <a:pt x="0" y="197"/>
                  </a:cubicBezTo>
                  <a:cubicBezTo>
                    <a:pt x="5" y="174"/>
                    <a:pt x="14" y="151"/>
                    <a:pt x="26" y="130"/>
                  </a:cubicBezTo>
                  <a:cubicBezTo>
                    <a:pt x="40" y="107"/>
                    <a:pt x="56" y="86"/>
                    <a:pt x="76" y="68"/>
                  </a:cubicBezTo>
                  <a:cubicBezTo>
                    <a:pt x="95" y="50"/>
                    <a:pt x="117" y="35"/>
                    <a:pt x="141" y="23"/>
                  </a:cubicBezTo>
                  <a:cubicBezTo>
                    <a:pt x="165" y="12"/>
                    <a:pt x="191" y="4"/>
                    <a:pt x="217" y="0"/>
                  </a:cubicBezTo>
                  <a:cubicBezTo>
                    <a:pt x="281" y="64"/>
                    <a:pt x="281" y="64"/>
                    <a:pt x="281" y="64"/>
                  </a:cubicBezTo>
                  <a:cubicBezTo>
                    <a:pt x="217" y="127"/>
                    <a:pt x="217" y="127"/>
                    <a:pt x="217" y="127"/>
                  </a:cubicBezTo>
                  <a:cubicBezTo>
                    <a:pt x="205" y="130"/>
                    <a:pt x="193" y="136"/>
                    <a:pt x="181" y="142"/>
                  </a:cubicBezTo>
                  <a:cubicBezTo>
                    <a:pt x="170" y="149"/>
                    <a:pt x="160" y="158"/>
                    <a:pt x="151" y="168"/>
                  </a:cubicBezTo>
                  <a:cubicBezTo>
                    <a:pt x="142" y="178"/>
                    <a:pt x="135" y="189"/>
                    <a:pt x="129" y="201"/>
                  </a:cubicBezTo>
                  <a:cubicBezTo>
                    <a:pt x="125" y="210"/>
                    <a:pt x="122" y="219"/>
                    <a:pt x="120" y="228"/>
                  </a:cubicBezTo>
                  <a:lnTo>
                    <a:pt x="82" y="155"/>
                  </a:lnTo>
                  <a:close/>
                </a:path>
              </a:pathLst>
            </a:custGeom>
            <a:solidFill>
              <a:srgbClr val="D4D0C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26"/>
            <p:cNvSpPr>
              <a:spLocks/>
            </p:cNvSpPr>
            <p:nvPr/>
          </p:nvSpPr>
          <p:spPr bwMode="auto">
            <a:xfrm>
              <a:off x="3198813" y="2433638"/>
              <a:ext cx="2251075" cy="3489325"/>
            </a:xfrm>
            <a:custGeom>
              <a:avLst/>
              <a:gdLst>
                <a:gd name="T0" fmla="*/ 90 w 207"/>
                <a:gd name="T1" fmla="*/ 0 h 321"/>
                <a:gd name="T2" fmla="*/ 132 w 207"/>
                <a:gd name="T3" fmla="*/ 83 h 321"/>
                <a:gd name="T4" fmla="*/ 132 w 207"/>
                <a:gd name="T5" fmla="*/ 85 h 321"/>
                <a:gd name="T6" fmla="*/ 132 w 207"/>
                <a:gd name="T7" fmla="*/ 87 h 321"/>
                <a:gd name="T8" fmla="*/ 132 w 207"/>
                <a:gd name="T9" fmla="*/ 89 h 321"/>
                <a:gd name="T10" fmla="*/ 132 w 207"/>
                <a:gd name="T11" fmla="*/ 91 h 321"/>
                <a:gd name="T12" fmla="*/ 137 w 207"/>
                <a:gd name="T13" fmla="*/ 129 h 321"/>
                <a:gd name="T14" fmla="*/ 153 w 207"/>
                <a:gd name="T15" fmla="*/ 163 h 321"/>
                <a:gd name="T16" fmla="*/ 177 w 207"/>
                <a:gd name="T17" fmla="*/ 191 h 321"/>
                <a:gd name="T18" fmla="*/ 207 w 207"/>
                <a:gd name="T19" fmla="*/ 211 h 321"/>
                <a:gd name="T20" fmla="*/ 118 w 207"/>
                <a:gd name="T21" fmla="*/ 225 h 321"/>
                <a:gd name="T22" fmla="*/ 133 w 207"/>
                <a:gd name="T23" fmla="*/ 321 h 321"/>
                <a:gd name="T24" fmla="*/ 79 w 207"/>
                <a:gd name="T25" fmla="*/ 280 h 321"/>
                <a:gd name="T26" fmla="*/ 37 w 207"/>
                <a:gd name="T27" fmla="*/ 226 h 321"/>
                <a:gd name="T28" fmla="*/ 10 w 207"/>
                <a:gd name="T29" fmla="*/ 162 h 321"/>
                <a:gd name="T30" fmla="*/ 0 w 207"/>
                <a:gd name="T31" fmla="*/ 91 h 321"/>
                <a:gd name="T32" fmla="*/ 0 w 207"/>
                <a:gd name="T33" fmla="*/ 79 h 321"/>
                <a:gd name="T34" fmla="*/ 1 w 207"/>
                <a:gd name="T35" fmla="*/ 67 h 321"/>
                <a:gd name="T36" fmla="*/ 2 w 207"/>
                <a:gd name="T37" fmla="*/ 55 h 321"/>
                <a:gd name="T38" fmla="*/ 4 w 207"/>
                <a:gd name="T39" fmla="*/ 44 h 321"/>
                <a:gd name="T40" fmla="*/ 90 w 207"/>
                <a:gd name="T41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7" h="321">
                  <a:moveTo>
                    <a:pt x="90" y="0"/>
                  </a:moveTo>
                  <a:cubicBezTo>
                    <a:pt x="132" y="83"/>
                    <a:pt x="132" y="83"/>
                    <a:pt x="132" y="83"/>
                  </a:cubicBezTo>
                  <a:cubicBezTo>
                    <a:pt x="132" y="84"/>
                    <a:pt x="132" y="84"/>
                    <a:pt x="132" y="85"/>
                  </a:cubicBezTo>
                  <a:cubicBezTo>
                    <a:pt x="132" y="86"/>
                    <a:pt x="132" y="86"/>
                    <a:pt x="132" y="87"/>
                  </a:cubicBezTo>
                  <a:cubicBezTo>
                    <a:pt x="132" y="88"/>
                    <a:pt x="132" y="88"/>
                    <a:pt x="132" y="89"/>
                  </a:cubicBezTo>
                  <a:cubicBezTo>
                    <a:pt x="132" y="90"/>
                    <a:pt x="132" y="90"/>
                    <a:pt x="132" y="91"/>
                  </a:cubicBezTo>
                  <a:cubicBezTo>
                    <a:pt x="132" y="104"/>
                    <a:pt x="134" y="117"/>
                    <a:pt x="137" y="129"/>
                  </a:cubicBezTo>
                  <a:cubicBezTo>
                    <a:pt x="141" y="141"/>
                    <a:pt x="146" y="152"/>
                    <a:pt x="153" y="163"/>
                  </a:cubicBezTo>
                  <a:cubicBezTo>
                    <a:pt x="159" y="173"/>
                    <a:pt x="167" y="182"/>
                    <a:pt x="177" y="191"/>
                  </a:cubicBezTo>
                  <a:cubicBezTo>
                    <a:pt x="186" y="199"/>
                    <a:pt x="196" y="206"/>
                    <a:pt x="207" y="211"/>
                  </a:cubicBezTo>
                  <a:cubicBezTo>
                    <a:pt x="118" y="225"/>
                    <a:pt x="118" y="225"/>
                    <a:pt x="118" y="225"/>
                  </a:cubicBezTo>
                  <a:cubicBezTo>
                    <a:pt x="133" y="321"/>
                    <a:pt x="133" y="321"/>
                    <a:pt x="133" y="321"/>
                  </a:cubicBezTo>
                  <a:cubicBezTo>
                    <a:pt x="114" y="310"/>
                    <a:pt x="95" y="296"/>
                    <a:pt x="79" y="280"/>
                  </a:cubicBezTo>
                  <a:cubicBezTo>
                    <a:pt x="63" y="264"/>
                    <a:pt x="48" y="246"/>
                    <a:pt x="37" y="226"/>
                  </a:cubicBezTo>
                  <a:cubicBezTo>
                    <a:pt x="25" y="206"/>
                    <a:pt x="16" y="185"/>
                    <a:pt x="10" y="162"/>
                  </a:cubicBezTo>
                  <a:cubicBezTo>
                    <a:pt x="3" y="139"/>
                    <a:pt x="0" y="116"/>
                    <a:pt x="0" y="91"/>
                  </a:cubicBezTo>
                  <a:cubicBezTo>
                    <a:pt x="0" y="87"/>
                    <a:pt x="0" y="83"/>
                    <a:pt x="0" y="79"/>
                  </a:cubicBezTo>
                  <a:cubicBezTo>
                    <a:pt x="0" y="75"/>
                    <a:pt x="1" y="71"/>
                    <a:pt x="1" y="67"/>
                  </a:cubicBezTo>
                  <a:cubicBezTo>
                    <a:pt x="1" y="63"/>
                    <a:pt x="2" y="59"/>
                    <a:pt x="2" y="55"/>
                  </a:cubicBezTo>
                  <a:cubicBezTo>
                    <a:pt x="3" y="51"/>
                    <a:pt x="4" y="47"/>
                    <a:pt x="4" y="44"/>
                  </a:cubicBezTo>
                  <a:lnTo>
                    <a:pt x="90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27"/>
            <p:cNvSpPr>
              <a:spLocks/>
            </p:cNvSpPr>
            <p:nvPr/>
          </p:nvSpPr>
          <p:spPr bwMode="auto">
            <a:xfrm>
              <a:off x="3243263" y="2487613"/>
              <a:ext cx="2074863" cy="3359150"/>
            </a:xfrm>
            <a:custGeom>
              <a:avLst/>
              <a:gdLst>
                <a:gd name="T0" fmla="*/ 124 w 191"/>
                <a:gd name="T1" fmla="*/ 309 h 309"/>
                <a:gd name="T2" fmla="*/ 78 w 191"/>
                <a:gd name="T3" fmla="*/ 272 h 309"/>
                <a:gd name="T4" fmla="*/ 36 w 191"/>
                <a:gd name="T5" fmla="*/ 219 h 309"/>
                <a:gd name="T6" fmla="*/ 9 w 191"/>
                <a:gd name="T7" fmla="*/ 156 h 309"/>
                <a:gd name="T8" fmla="*/ 0 w 191"/>
                <a:gd name="T9" fmla="*/ 86 h 309"/>
                <a:gd name="T10" fmla="*/ 0 w 191"/>
                <a:gd name="T11" fmla="*/ 74 h 309"/>
                <a:gd name="T12" fmla="*/ 1 w 191"/>
                <a:gd name="T13" fmla="*/ 62 h 309"/>
                <a:gd name="T14" fmla="*/ 2 w 191"/>
                <a:gd name="T15" fmla="*/ 51 h 309"/>
                <a:gd name="T16" fmla="*/ 4 w 191"/>
                <a:gd name="T17" fmla="*/ 41 h 309"/>
                <a:gd name="T18" fmla="*/ 84 w 191"/>
                <a:gd name="T19" fmla="*/ 0 h 309"/>
                <a:gd name="T20" fmla="*/ 124 w 191"/>
                <a:gd name="T21" fmla="*/ 79 h 309"/>
                <a:gd name="T22" fmla="*/ 124 w 191"/>
                <a:gd name="T23" fmla="*/ 82 h 309"/>
                <a:gd name="T24" fmla="*/ 124 w 191"/>
                <a:gd name="T25" fmla="*/ 84 h 309"/>
                <a:gd name="T26" fmla="*/ 124 w 191"/>
                <a:gd name="T27" fmla="*/ 86 h 309"/>
                <a:gd name="T28" fmla="*/ 130 w 191"/>
                <a:gd name="T29" fmla="*/ 125 h 309"/>
                <a:gd name="T30" fmla="*/ 145 w 191"/>
                <a:gd name="T31" fmla="*/ 160 h 309"/>
                <a:gd name="T32" fmla="*/ 170 w 191"/>
                <a:gd name="T33" fmla="*/ 189 h 309"/>
                <a:gd name="T34" fmla="*/ 191 w 191"/>
                <a:gd name="T35" fmla="*/ 204 h 309"/>
                <a:gd name="T36" fmla="*/ 110 w 191"/>
                <a:gd name="T37" fmla="*/ 217 h 309"/>
                <a:gd name="T38" fmla="*/ 124 w 191"/>
                <a:gd name="T39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09">
                  <a:moveTo>
                    <a:pt x="124" y="309"/>
                  </a:moveTo>
                  <a:cubicBezTo>
                    <a:pt x="107" y="298"/>
                    <a:pt x="92" y="286"/>
                    <a:pt x="78" y="272"/>
                  </a:cubicBezTo>
                  <a:cubicBezTo>
                    <a:pt x="62" y="256"/>
                    <a:pt x="48" y="238"/>
                    <a:pt x="36" y="219"/>
                  </a:cubicBezTo>
                  <a:cubicBezTo>
                    <a:pt x="25" y="199"/>
                    <a:pt x="16" y="178"/>
                    <a:pt x="9" y="156"/>
                  </a:cubicBezTo>
                  <a:cubicBezTo>
                    <a:pt x="3" y="133"/>
                    <a:pt x="0" y="110"/>
                    <a:pt x="0" y="86"/>
                  </a:cubicBezTo>
                  <a:cubicBezTo>
                    <a:pt x="0" y="82"/>
                    <a:pt x="0" y="78"/>
                    <a:pt x="0" y="74"/>
                  </a:cubicBezTo>
                  <a:cubicBezTo>
                    <a:pt x="0" y="70"/>
                    <a:pt x="1" y="66"/>
                    <a:pt x="1" y="62"/>
                  </a:cubicBezTo>
                  <a:cubicBezTo>
                    <a:pt x="1" y="58"/>
                    <a:pt x="2" y="55"/>
                    <a:pt x="2" y="51"/>
                  </a:cubicBezTo>
                  <a:cubicBezTo>
                    <a:pt x="3" y="48"/>
                    <a:pt x="3" y="44"/>
                    <a:pt x="4" y="41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24" y="79"/>
                    <a:pt x="124" y="79"/>
                    <a:pt x="124" y="79"/>
                  </a:cubicBezTo>
                  <a:cubicBezTo>
                    <a:pt x="124" y="79"/>
                    <a:pt x="124" y="82"/>
                    <a:pt x="124" y="82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24" y="86"/>
                    <a:pt x="124" y="86"/>
                    <a:pt x="124" y="86"/>
                  </a:cubicBezTo>
                  <a:cubicBezTo>
                    <a:pt x="124" y="99"/>
                    <a:pt x="126" y="112"/>
                    <a:pt x="130" y="125"/>
                  </a:cubicBezTo>
                  <a:cubicBezTo>
                    <a:pt x="133" y="137"/>
                    <a:pt x="139" y="149"/>
                    <a:pt x="145" y="160"/>
                  </a:cubicBezTo>
                  <a:cubicBezTo>
                    <a:pt x="152" y="171"/>
                    <a:pt x="160" y="180"/>
                    <a:pt x="170" y="189"/>
                  </a:cubicBezTo>
                  <a:cubicBezTo>
                    <a:pt x="176" y="194"/>
                    <a:pt x="183" y="200"/>
                    <a:pt x="191" y="204"/>
                  </a:cubicBezTo>
                  <a:cubicBezTo>
                    <a:pt x="110" y="217"/>
                    <a:pt x="110" y="217"/>
                    <a:pt x="110" y="217"/>
                  </a:cubicBezTo>
                  <a:lnTo>
                    <a:pt x="124" y="309"/>
                  </a:lnTo>
                  <a:close/>
                </a:path>
              </a:pathLst>
            </a:custGeom>
            <a:solidFill>
              <a:srgbClr val="AFBB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28"/>
            <p:cNvSpPr>
              <a:spLocks/>
            </p:cNvSpPr>
            <p:nvPr/>
          </p:nvSpPr>
          <p:spPr bwMode="auto">
            <a:xfrm>
              <a:off x="4568825" y="4422775"/>
              <a:ext cx="3455988" cy="1892300"/>
            </a:xfrm>
            <a:custGeom>
              <a:avLst/>
              <a:gdLst>
                <a:gd name="T0" fmla="*/ 237 w 318"/>
                <a:gd name="T1" fmla="*/ 0 h 174"/>
                <a:gd name="T2" fmla="*/ 223 w 318"/>
                <a:gd name="T3" fmla="*/ 90 h 174"/>
                <a:gd name="T4" fmla="*/ 318 w 318"/>
                <a:gd name="T5" fmla="*/ 105 h 174"/>
                <a:gd name="T6" fmla="*/ 280 w 318"/>
                <a:gd name="T7" fmla="*/ 134 h 174"/>
                <a:gd name="T8" fmla="*/ 237 w 318"/>
                <a:gd name="T9" fmla="*/ 156 h 174"/>
                <a:gd name="T10" fmla="*/ 190 w 318"/>
                <a:gd name="T11" fmla="*/ 169 h 174"/>
                <a:gd name="T12" fmla="*/ 140 w 318"/>
                <a:gd name="T13" fmla="*/ 174 h 174"/>
                <a:gd name="T14" fmla="*/ 106 w 318"/>
                <a:gd name="T15" fmla="*/ 172 h 174"/>
                <a:gd name="T16" fmla="*/ 74 w 318"/>
                <a:gd name="T17" fmla="*/ 166 h 174"/>
                <a:gd name="T18" fmla="*/ 44 w 318"/>
                <a:gd name="T19" fmla="*/ 156 h 174"/>
                <a:gd name="T20" fmla="*/ 15 w 318"/>
                <a:gd name="T21" fmla="*/ 142 h 174"/>
                <a:gd name="T22" fmla="*/ 0 w 318"/>
                <a:gd name="T23" fmla="*/ 48 h 174"/>
                <a:gd name="T24" fmla="*/ 92 w 318"/>
                <a:gd name="T25" fmla="*/ 33 h 174"/>
                <a:gd name="T26" fmla="*/ 103 w 318"/>
                <a:gd name="T27" fmla="*/ 37 h 174"/>
                <a:gd name="T28" fmla="*/ 115 w 318"/>
                <a:gd name="T29" fmla="*/ 40 h 174"/>
                <a:gd name="T30" fmla="*/ 127 w 318"/>
                <a:gd name="T31" fmla="*/ 41 h 174"/>
                <a:gd name="T32" fmla="*/ 140 w 318"/>
                <a:gd name="T33" fmla="*/ 42 h 174"/>
                <a:gd name="T34" fmla="*/ 168 w 318"/>
                <a:gd name="T35" fmla="*/ 39 h 174"/>
                <a:gd name="T36" fmla="*/ 194 w 318"/>
                <a:gd name="T37" fmla="*/ 31 h 174"/>
                <a:gd name="T38" fmla="*/ 217 w 318"/>
                <a:gd name="T39" fmla="*/ 17 h 174"/>
                <a:gd name="T40" fmla="*/ 237 w 318"/>
                <a:gd name="T41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8" h="174">
                  <a:moveTo>
                    <a:pt x="237" y="0"/>
                  </a:moveTo>
                  <a:cubicBezTo>
                    <a:pt x="223" y="90"/>
                    <a:pt x="223" y="90"/>
                    <a:pt x="223" y="90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306" y="116"/>
                    <a:pt x="293" y="126"/>
                    <a:pt x="280" y="134"/>
                  </a:cubicBezTo>
                  <a:cubicBezTo>
                    <a:pt x="266" y="142"/>
                    <a:pt x="252" y="150"/>
                    <a:pt x="237" y="156"/>
                  </a:cubicBezTo>
                  <a:cubicBezTo>
                    <a:pt x="222" y="161"/>
                    <a:pt x="206" y="166"/>
                    <a:pt x="190" y="169"/>
                  </a:cubicBezTo>
                  <a:cubicBezTo>
                    <a:pt x="174" y="172"/>
                    <a:pt x="157" y="174"/>
                    <a:pt x="140" y="174"/>
                  </a:cubicBezTo>
                  <a:cubicBezTo>
                    <a:pt x="129" y="174"/>
                    <a:pt x="117" y="173"/>
                    <a:pt x="106" y="172"/>
                  </a:cubicBezTo>
                  <a:cubicBezTo>
                    <a:pt x="96" y="170"/>
                    <a:pt x="85" y="168"/>
                    <a:pt x="74" y="166"/>
                  </a:cubicBezTo>
                  <a:cubicBezTo>
                    <a:pt x="64" y="163"/>
                    <a:pt x="53" y="160"/>
                    <a:pt x="44" y="156"/>
                  </a:cubicBezTo>
                  <a:cubicBezTo>
                    <a:pt x="34" y="152"/>
                    <a:pt x="24" y="147"/>
                    <a:pt x="15" y="1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92" y="33"/>
                    <a:pt x="92" y="33"/>
                    <a:pt x="92" y="33"/>
                  </a:cubicBezTo>
                  <a:cubicBezTo>
                    <a:pt x="96" y="34"/>
                    <a:pt x="100" y="36"/>
                    <a:pt x="103" y="37"/>
                  </a:cubicBezTo>
                  <a:cubicBezTo>
                    <a:pt x="107" y="38"/>
                    <a:pt x="111" y="39"/>
                    <a:pt x="115" y="40"/>
                  </a:cubicBezTo>
                  <a:cubicBezTo>
                    <a:pt x="119" y="40"/>
                    <a:pt x="123" y="41"/>
                    <a:pt x="127" y="41"/>
                  </a:cubicBezTo>
                  <a:cubicBezTo>
                    <a:pt x="132" y="42"/>
                    <a:pt x="136" y="42"/>
                    <a:pt x="140" y="42"/>
                  </a:cubicBezTo>
                  <a:cubicBezTo>
                    <a:pt x="149" y="42"/>
                    <a:pt x="159" y="41"/>
                    <a:pt x="168" y="39"/>
                  </a:cubicBezTo>
                  <a:cubicBezTo>
                    <a:pt x="177" y="37"/>
                    <a:pt x="185" y="34"/>
                    <a:pt x="194" y="31"/>
                  </a:cubicBezTo>
                  <a:cubicBezTo>
                    <a:pt x="202" y="27"/>
                    <a:pt x="210" y="23"/>
                    <a:pt x="217" y="17"/>
                  </a:cubicBezTo>
                  <a:cubicBezTo>
                    <a:pt x="224" y="12"/>
                    <a:pt x="231" y="6"/>
                    <a:pt x="237" y="0"/>
                  </a:cubicBez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29"/>
            <p:cNvSpPr>
              <a:spLocks/>
            </p:cNvSpPr>
            <p:nvPr/>
          </p:nvSpPr>
          <p:spPr bwMode="auto">
            <a:xfrm>
              <a:off x="4611688" y="4543425"/>
              <a:ext cx="3316288" cy="1727200"/>
            </a:xfrm>
            <a:custGeom>
              <a:avLst/>
              <a:gdLst>
                <a:gd name="T0" fmla="*/ 136 w 305"/>
                <a:gd name="T1" fmla="*/ 159 h 159"/>
                <a:gd name="T2" fmla="*/ 103 w 305"/>
                <a:gd name="T3" fmla="*/ 157 h 159"/>
                <a:gd name="T4" fmla="*/ 71 w 305"/>
                <a:gd name="T5" fmla="*/ 151 h 159"/>
                <a:gd name="T6" fmla="*/ 41 w 305"/>
                <a:gd name="T7" fmla="*/ 141 h 159"/>
                <a:gd name="T8" fmla="*/ 14 w 305"/>
                <a:gd name="T9" fmla="*/ 129 h 159"/>
                <a:gd name="T10" fmla="*/ 0 w 305"/>
                <a:gd name="T11" fmla="*/ 40 h 159"/>
                <a:gd name="T12" fmla="*/ 88 w 305"/>
                <a:gd name="T13" fmla="*/ 26 h 159"/>
                <a:gd name="T14" fmla="*/ 98 w 305"/>
                <a:gd name="T15" fmla="*/ 30 h 159"/>
                <a:gd name="T16" fmla="*/ 110 w 305"/>
                <a:gd name="T17" fmla="*/ 33 h 159"/>
                <a:gd name="T18" fmla="*/ 123 w 305"/>
                <a:gd name="T19" fmla="*/ 34 h 159"/>
                <a:gd name="T20" fmla="*/ 136 w 305"/>
                <a:gd name="T21" fmla="*/ 35 h 159"/>
                <a:gd name="T22" fmla="*/ 165 w 305"/>
                <a:gd name="T23" fmla="*/ 32 h 159"/>
                <a:gd name="T24" fmla="*/ 191 w 305"/>
                <a:gd name="T25" fmla="*/ 23 h 159"/>
                <a:gd name="T26" fmla="*/ 215 w 305"/>
                <a:gd name="T27" fmla="*/ 10 h 159"/>
                <a:gd name="T28" fmla="*/ 227 w 305"/>
                <a:gd name="T29" fmla="*/ 0 h 159"/>
                <a:gd name="T30" fmla="*/ 214 w 305"/>
                <a:gd name="T31" fmla="*/ 83 h 159"/>
                <a:gd name="T32" fmla="*/ 305 w 305"/>
                <a:gd name="T33" fmla="*/ 97 h 159"/>
                <a:gd name="T34" fmla="*/ 274 w 305"/>
                <a:gd name="T35" fmla="*/ 120 h 159"/>
                <a:gd name="T36" fmla="*/ 231 w 305"/>
                <a:gd name="T37" fmla="*/ 141 h 159"/>
                <a:gd name="T38" fmla="*/ 185 w 305"/>
                <a:gd name="T39" fmla="*/ 154 h 159"/>
                <a:gd name="T40" fmla="*/ 136 w 305"/>
                <a:gd name="T41" fmla="*/ 159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5" h="159">
                  <a:moveTo>
                    <a:pt x="136" y="159"/>
                  </a:moveTo>
                  <a:cubicBezTo>
                    <a:pt x="125" y="159"/>
                    <a:pt x="114" y="158"/>
                    <a:pt x="103" y="157"/>
                  </a:cubicBezTo>
                  <a:cubicBezTo>
                    <a:pt x="92" y="155"/>
                    <a:pt x="82" y="153"/>
                    <a:pt x="71" y="151"/>
                  </a:cubicBezTo>
                  <a:cubicBezTo>
                    <a:pt x="61" y="148"/>
                    <a:pt x="51" y="145"/>
                    <a:pt x="41" y="141"/>
                  </a:cubicBezTo>
                  <a:cubicBezTo>
                    <a:pt x="32" y="138"/>
                    <a:pt x="23" y="133"/>
                    <a:pt x="14" y="12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88" y="26"/>
                    <a:pt x="88" y="26"/>
                    <a:pt x="88" y="26"/>
                  </a:cubicBezTo>
                  <a:cubicBezTo>
                    <a:pt x="91" y="27"/>
                    <a:pt x="95" y="29"/>
                    <a:pt x="98" y="30"/>
                  </a:cubicBezTo>
                  <a:cubicBezTo>
                    <a:pt x="102" y="31"/>
                    <a:pt x="106" y="32"/>
                    <a:pt x="110" y="33"/>
                  </a:cubicBezTo>
                  <a:cubicBezTo>
                    <a:pt x="115" y="33"/>
                    <a:pt x="119" y="34"/>
                    <a:pt x="123" y="34"/>
                  </a:cubicBezTo>
                  <a:cubicBezTo>
                    <a:pt x="127" y="35"/>
                    <a:pt x="132" y="35"/>
                    <a:pt x="136" y="35"/>
                  </a:cubicBezTo>
                  <a:cubicBezTo>
                    <a:pt x="146" y="35"/>
                    <a:pt x="155" y="34"/>
                    <a:pt x="165" y="32"/>
                  </a:cubicBezTo>
                  <a:cubicBezTo>
                    <a:pt x="174" y="30"/>
                    <a:pt x="183" y="27"/>
                    <a:pt x="191" y="23"/>
                  </a:cubicBezTo>
                  <a:cubicBezTo>
                    <a:pt x="200" y="20"/>
                    <a:pt x="208" y="15"/>
                    <a:pt x="215" y="10"/>
                  </a:cubicBezTo>
                  <a:cubicBezTo>
                    <a:pt x="219" y="7"/>
                    <a:pt x="223" y="4"/>
                    <a:pt x="227" y="0"/>
                  </a:cubicBezTo>
                  <a:cubicBezTo>
                    <a:pt x="214" y="83"/>
                    <a:pt x="214" y="83"/>
                    <a:pt x="214" y="83"/>
                  </a:cubicBezTo>
                  <a:cubicBezTo>
                    <a:pt x="305" y="97"/>
                    <a:pt x="305" y="97"/>
                    <a:pt x="305" y="97"/>
                  </a:cubicBezTo>
                  <a:cubicBezTo>
                    <a:pt x="295" y="105"/>
                    <a:pt x="285" y="113"/>
                    <a:pt x="274" y="120"/>
                  </a:cubicBezTo>
                  <a:cubicBezTo>
                    <a:pt x="260" y="128"/>
                    <a:pt x="246" y="135"/>
                    <a:pt x="231" y="141"/>
                  </a:cubicBezTo>
                  <a:cubicBezTo>
                    <a:pt x="216" y="147"/>
                    <a:pt x="201" y="151"/>
                    <a:pt x="185" y="154"/>
                  </a:cubicBezTo>
                  <a:cubicBezTo>
                    <a:pt x="169" y="157"/>
                    <a:pt x="152" y="159"/>
                    <a:pt x="136" y="159"/>
                  </a:cubicBezTo>
                  <a:close/>
                </a:path>
              </a:pathLst>
            </a:custGeom>
            <a:solidFill>
              <a:srgbClr val="07A1B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4939200" y="2289781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143327" y="2399743"/>
            <a:ext cx="391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894663" y="5388330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7537194" y="429290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4362526" y="4262397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4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33000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2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8087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四项不同高度立体箭头拼合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52432" y="1067067"/>
            <a:ext cx="4013200" cy="5178426"/>
            <a:chOff x="4089400" y="839788"/>
            <a:chExt cx="4013200" cy="5178426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5165725" y="839788"/>
              <a:ext cx="2835275" cy="1095375"/>
            </a:xfrm>
            <a:custGeom>
              <a:avLst/>
              <a:gdLst>
                <a:gd name="T0" fmla="*/ 194 w 445"/>
                <a:gd name="T1" fmla="*/ 0 h 172"/>
                <a:gd name="T2" fmla="*/ 379 w 445"/>
                <a:gd name="T3" fmla="*/ 69 h 172"/>
                <a:gd name="T4" fmla="*/ 304 w 445"/>
                <a:gd name="T5" fmla="*/ 98 h 172"/>
                <a:gd name="T6" fmla="*/ 367 w 445"/>
                <a:gd name="T7" fmla="*/ 123 h 172"/>
                <a:gd name="T8" fmla="*/ 372 w 445"/>
                <a:gd name="T9" fmla="*/ 125 h 172"/>
                <a:gd name="T10" fmla="*/ 372 w 445"/>
                <a:gd name="T11" fmla="*/ 125 h 172"/>
                <a:gd name="T12" fmla="*/ 403 w 445"/>
                <a:gd name="T13" fmla="*/ 113 h 172"/>
                <a:gd name="T14" fmla="*/ 445 w 445"/>
                <a:gd name="T15" fmla="*/ 172 h 172"/>
                <a:gd name="T16" fmla="*/ 296 w 445"/>
                <a:gd name="T17" fmla="*/ 156 h 172"/>
                <a:gd name="T18" fmla="*/ 329 w 445"/>
                <a:gd name="T19" fmla="*/ 142 h 172"/>
                <a:gd name="T20" fmla="*/ 261 w 445"/>
                <a:gd name="T21" fmla="*/ 114 h 172"/>
                <a:gd name="T22" fmla="*/ 183 w 445"/>
                <a:gd name="T23" fmla="*/ 143 h 172"/>
                <a:gd name="T24" fmla="*/ 116 w 445"/>
                <a:gd name="T25" fmla="*/ 113 h 172"/>
                <a:gd name="T26" fmla="*/ 169 w 445"/>
                <a:gd name="T27" fmla="*/ 95 h 172"/>
                <a:gd name="T28" fmla="*/ 207 w 445"/>
                <a:gd name="T29" fmla="*/ 111 h 172"/>
                <a:gd name="T30" fmla="*/ 242 w 445"/>
                <a:gd name="T31" fmla="*/ 48 h 172"/>
                <a:gd name="T32" fmla="*/ 81 w 445"/>
                <a:gd name="T33" fmla="*/ 57 h 172"/>
                <a:gd name="T34" fmla="*/ 115 w 445"/>
                <a:gd name="T35" fmla="*/ 72 h 172"/>
                <a:gd name="T36" fmla="*/ 63 w 445"/>
                <a:gd name="T37" fmla="*/ 89 h 172"/>
                <a:gd name="T38" fmla="*/ 0 w 445"/>
                <a:gd name="T39" fmla="*/ 61 h 172"/>
                <a:gd name="T40" fmla="*/ 194 w 445"/>
                <a:gd name="T4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5" h="172">
                  <a:moveTo>
                    <a:pt x="194" y="0"/>
                  </a:moveTo>
                  <a:cubicBezTo>
                    <a:pt x="379" y="69"/>
                    <a:pt x="379" y="69"/>
                    <a:pt x="379" y="69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367" y="123"/>
                    <a:pt x="367" y="123"/>
                    <a:pt x="367" y="123"/>
                  </a:cubicBezTo>
                  <a:cubicBezTo>
                    <a:pt x="372" y="125"/>
                    <a:pt x="372" y="125"/>
                    <a:pt x="372" y="125"/>
                  </a:cubicBezTo>
                  <a:cubicBezTo>
                    <a:pt x="372" y="125"/>
                    <a:pt x="372" y="125"/>
                    <a:pt x="372" y="125"/>
                  </a:cubicBezTo>
                  <a:cubicBezTo>
                    <a:pt x="403" y="113"/>
                    <a:pt x="403" y="113"/>
                    <a:pt x="403" y="113"/>
                  </a:cubicBezTo>
                  <a:cubicBezTo>
                    <a:pt x="445" y="172"/>
                    <a:pt x="445" y="172"/>
                    <a:pt x="445" y="172"/>
                  </a:cubicBezTo>
                  <a:cubicBezTo>
                    <a:pt x="296" y="156"/>
                    <a:pt x="296" y="156"/>
                    <a:pt x="296" y="156"/>
                  </a:cubicBezTo>
                  <a:cubicBezTo>
                    <a:pt x="329" y="142"/>
                    <a:pt x="329" y="142"/>
                    <a:pt x="329" y="142"/>
                  </a:cubicBezTo>
                  <a:cubicBezTo>
                    <a:pt x="261" y="114"/>
                    <a:pt x="261" y="114"/>
                    <a:pt x="261" y="114"/>
                  </a:cubicBezTo>
                  <a:cubicBezTo>
                    <a:pt x="183" y="143"/>
                    <a:pt x="183" y="143"/>
                    <a:pt x="183" y="143"/>
                  </a:cubicBezTo>
                  <a:cubicBezTo>
                    <a:pt x="116" y="113"/>
                    <a:pt x="116" y="113"/>
                    <a:pt x="116" y="113"/>
                  </a:cubicBezTo>
                  <a:cubicBezTo>
                    <a:pt x="122" y="112"/>
                    <a:pt x="152" y="100"/>
                    <a:pt x="169" y="95"/>
                  </a:cubicBezTo>
                  <a:cubicBezTo>
                    <a:pt x="207" y="111"/>
                    <a:pt x="207" y="111"/>
                    <a:pt x="207" y="111"/>
                  </a:cubicBezTo>
                  <a:cubicBezTo>
                    <a:pt x="231" y="68"/>
                    <a:pt x="222" y="85"/>
                    <a:pt x="242" y="48"/>
                  </a:cubicBezTo>
                  <a:cubicBezTo>
                    <a:pt x="81" y="57"/>
                    <a:pt x="81" y="57"/>
                    <a:pt x="81" y="57"/>
                  </a:cubicBezTo>
                  <a:cubicBezTo>
                    <a:pt x="115" y="72"/>
                    <a:pt x="115" y="72"/>
                    <a:pt x="115" y="72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94" y="0"/>
                    <a:pt x="194" y="0"/>
                    <a:pt x="19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5235575" y="865188"/>
              <a:ext cx="2714625" cy="1038225"/>
            </a:xfrm>
            <a:custGeom>
              <a:avLst/>
              <a:gdLst>
                <a:gd name="T0" fmla="*/ 300 w 426"/>
                <a:gd name="T1" fmla="*/ 150 h 163"/>
                <a:gd name="T2" fmla="*/ 328 w 426"/>
                <a:gd name="T3" fmla="*/ 138 h 163"/>
                <a:gd name="T4" fmla="*/ 250 w 426"/>
                <a:gd name="T5" fmla="*/ 106 h 163"/>
                <a:gd name="T6" fmla="*/ 172 w 426"/>
                <a:gd name="T7" fmla="*/ 135 h 163"/>
                <a:gd name="T8" fmla="*/ 115 w 426"/>
                <a:gd name="T9" fmla="*/ 110 h 163"/>
                <a:gd name="T10" fmla="*/ 124 w 426"/>
                <a:gd name="T11" fmla="*/ 107 h 163"/>
                <a:gd name="T12" fmla="*/ 158 w 426"/>
                <a:gd name="T13" fmla="*/ 95 h 163"/>
                <a:gd name="T14" fmla="*/ 197 w 426"/>
                <a:gd name="T15" fmla="*/ 111 h 163"/>
                <a:gd name="T16" fmla="*/ 210 w 426"/>
                <a:gd name="T17" fmla="*/ 89 h 163"/>
                <a:gd name="T18" fmla="*/ 227 w 426"/>
                <a:gd name="T19" fmla="*/ 60 h 163"/>
                <a:gd name="T20" fmla="*/ 238 w 426"/>
                <a:gd name="T21" fmla="*/ 40 h 163"/>
                <a:gd name="T22" fmla="*/ 70 w 426"/>
                <a:gd name="T23" fmla="*/ 49 h 163"/>
                <a:gd name="T24" fmla="*/ 55 w 426"/>
                <a:gd name="T25" fmla="*/ 50 h 163"/>
                <a:gd name="T26" fmla="*/ 69 w 426"/>
                <a:gd name="T27" fmla="*/ 56 h 163"/>
                <a:gd name="T28" fmla="*/ 94 w 426"/>
                <a:gd name="T29" fmla="*/ 67 h 163"/>
                <a:gd name="T30" fmla="*/ 52 w 426"/>
                <a:gd name="T31" fmla="*/ 81 h 163"/>
                <a:gd name="T32" fmla="*/ 0 w 426"/>
                <a:gd name="T33" fmla="*/ 58 h 163"/>
                <a:gd name="T34" fmla="*/ 182 w 426"/>
                <a:gd name="T35" fmla="*/ 0 h 163"/>
                <a:gd name="T36" fmla="*/ 358 w 426"/>
                <a:gd name="T37" fmla="*/ 65 h 163"/>
                <a:gd name="T38" fmla="*/ 282 w 426"/>
                <a:gd name="T39" fmla="*/ 93 h 163"/>
                <a:gd name="T40" fmla="*/ 355 w 426"/>
                <a:gd name="T41" fmla="*/ 123 h 163"/>
                <a:gd name="T42" fmla="*/ 360 w 426"/>
                <a:gd name="T43" fmla="*/ 125 h 163"/>
                <a:gd name="T44" fmla="*/ 362 w 426"/>
                <a:gd name="T45" fmla="*/ 125 h 163"/>
                <a:gd name="T46" fmla="*/ 363 w 426"/>
                <a:gd name="T47" fmla="*/ 124 h 163"/>
                <a:gd name="T48" fmla="*/ 391 w 426"/>
                <a:gd name="T49" fmla="*/ 113 h 163"/>
                <a:gd name="T50" fmla="*/ 426 w 426"/>
                <a:gd name="T51" fmla="*/ 163 h 163"/>
                <a:gd name="T52" fmla="*/ 300 w 426"/>
                <a:gd name="T53" fmla="*/ 15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6" h="163">
                  <a:moveTo>
                    <a:pt x="300" y="150"/>
                  </a:moveTo>
                  <a:cubicBezTo>
                    <a:pt x="328" y="138"/>
                    <a:pt x="328" y="138"/>
                    <a:pt x="328" y="138"/>
                  </a:cubicBezTo>
                  <a:cubicBezTo>
                    <a:pt x="250" y="106"/>
                    <a:pt x="250" y="106"/>
                    <a:pt x="250" y="106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15" y="110"/>
                    <a:pt x="115" y="110"/>
                    <a:pt x="115" y="110"/>
                  </a:cubicBezTo>
                  <a:cubicBezTo>
                    <a:pt x="118" y="109"/>
                    <a:pt x="121" y="108"/>
                    <a:pt x="124" y="107"/>
                  </a:cubicBezTo>
                  <a:cubicBezTo>
                    <a:pt x="135" y="103"/>
                    <a:pt x="148" y="98"/>
                    <a:pt x="158" y="95"/>
                  </a:cubicBezTo>
                  <a:cubicBezTo>
                    <a:pt x="197" y="111"/>
                    <a:pt x="197" y="111"/>
                    <a:pt x="197" y="111"/>
                  </a:cubicBezTo>
                  <a:cubicBezTo>
                    <a:pt x="210" y="89"/>
                    <a:pt x="210" y="89"/>
                    <a:pt x="210" y="89"/>
                  </a:cubicBezTo>
                  <a:cubicBezTo>
                    <a:pt x="219" y="74"/>
                    <a:pt x="219" y="74"/>
                    <a:pt x="227" y="60"/>
                  </a:cubicBezTo>
                  <a:cubicBezTo>
                    <a:pt x="238" y="40"/>
                    <a:pt x="238" y="40"/>
                    <a:pt x="238" y="40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94" y="67"/>
                    <a:pt x="94" y="67"/>
                    <a:pt x="94" y="67"/>
                  </a:cubicBezTo>
                  <a:cubicBezTo>
                    <a:pt x="52" y="81"/>
                    <a:pt x="52" y="81"/>
                    <a:pt x="52" y="8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358" y="65"/>
                    <a:pt x="358" y="65"/>
                    <a:pt x="358" y="65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355" y="123"/>
                    <a:pt x="355" y="123"/>
                    <a:pt x="355" y="123"/>
                  </a:cubicBezTo>
                  <a:cubicBezTo>
                    <a:pt x="360" y="125"/>
                    <a:pt x="360" y="125"/>
                    <a:pt x="360" y="125"/>
                  </a:cubicBezTo>
                  <a:cubicBezTo>
                    <a:pt x="362" y="125"/>
                    <a:pt x="362" y="125"/>
                    <a:pt x="362" y="125"/>
                  </a:cubicBezTo>
                  <a:cubicBezTo>
                    <a:pt x="363" y="124"/>
                    <a:pt x="363" y="124"/>
                    <a:pt x="363" y="124"/>
                  </a:cubicBezTo>
                  <a:cubicBezTo>
                    <a:pt x="391" y="113"/>
                    <a:pt x="391" y="113"/>
                    <a:pt x="391" y="113"/>
                  </a:cubicBezTo>
                  <a:cubicBezTo>
                    <a:pt x="426" y="163"/>
                    <a:pt x="426" y="163"/>
                    <a:pt x="426" y="163"/>
                  </a:cubicBezTo>
                  <a:cubicBezTo>
                    <a:pt x="300" y="150"/>
                    <a:pt x="300" y="150"/>
                    <a:pt x="300" y="150"/>
                  </a:cubicBezTo>
                </a:path>
              </a:pathLst>
            </a:custGeom>
            <a:solidFill>
              <a:srgbClr val="0ABE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5681663" y="1146176"/>
              <a:ext cx="1025525" cy="412750"/>
            </a:xfrm>
            <a:custGeom>
              <a:avLst/>
              <a:gdLst>
                <a:gd name="T0" fmla="*/ 34 w 161"/>
                <a:gd name="T1" fmla="*/ 24 h 65"/>
                <a:gd name="T2" fmla="*/ 0 w 161"/>
                <a:gd name="T3" fmla="*/ 9 h 65"/>
                <a:gd name="T4" fmla="*/ 161 w 161"/>
                <a:gd name="T5" fmla="*/ 0 h 65"/>
                <a:gd name="T6" fmla="*/ 126 w 161"/>
                <a:gd name="T7" fmla="*/ 63 h 65"/>
                <a:gd name="T8" fmla="*/ 88 w 161"/>
                <a:gd name="T9" fmla="*/ 47 h 65"/>
                <a:gd name="T10" fmla="*/ 37 w 161"/>
                <a:gd name="T11" fmla="*/ 65 h 65"/>
                <a:gd name="T12" fmla="*/ 34 w 161"/>
                <a:gd name="T13" fmla="*/ 2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1" h="65">
                  <a:moveTo>
                    <a:pt x="34" y="24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42" y="35"/>
                    <a:pt x="150" y="21"/>
                    <a:pt x="126" y="63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37" y="65"/>
                    <a:pt x="37" y="65"/>
                    <a:pt x="37" y="65"/>
                  </a:cubicBezTo>
                  <a:cubicBezTo>
                    <a:pt x="34" y="24"/>
                    <a:pt x="34" y="24"/>
                    <a:pt x="34" y="24"/>
                  </a:cubicBezTo>
                </a:path>
              </a:pathLst>
            </a:custGeom>
            <a:solidFill>
              <a:srgbClr val="035A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5165725" y="1228726"/>
              <a:ext cx="503238" cy="1214438"/>
            </a:xfrm>
            <a:custGeom>
              <a:avLst/>
              <a:gdLst>
                <a:gd name="T0" fmla="*/ 317 w 317"/>
                <a:gd name="T1" fmla="*/ 765 h 765"/>
                <a:gd name="T2" fmla="*/ 113 w 317"/>
                <a:gd name="T3" fmla="*/ 657 h 765"/>
                <a:gd name="T4" fmla="*/ 0 w 317"/>
                <a:gd name="T5" fmla="*/ 0 h 765"/>
                <a:gd name="T6" fmla="*/ 253 w 317"/>
                <a:gd name="T7" fmla="*/ 112 h 765"/>
                <a:gd name="T8" fmla="*/ 317 w 317"/>
                <a:gd name="T9" fmla="*/ 765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765">
                  <a:moveTo>
                    <a:pt x="317" y="765"/>
                  </a:moveTo>
                  <a:lnTo>
                    <a:pt x="113" y="657"/>
                  </a:lnTo>
                  <a:lnTo>
                    <a:pt x="0" y="0"/>
                  </a:lnTo>
                  <a:lnTo>
                    <a:pt x="253" y="112"/>
                  </a:lnTo>
                  <a:lnTo>
                    <a:pt x="317" y="7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5165725" y="1228726"/>
              <a:ext cx="503238" cy="1214438"/>
            </a:xfrm>
            <a:custGeom>
              <a:avLst/>
              <a:gdLst>
                <a:gd name="T0" fmla="*/ 317 w 317"/>
                <a:gd name="T1" fmla="*/ 765 h 765"/>
                <a:gd name="T2" fmla="*/ 113 w 317"/>
                <a:gd name="T3" fmla="*/ 657 h 765"/>
                <a:gd name="T4" fmla="*/ 0 w 317"/>
                <a:gd name="T5" fmla="*/ 0 h 765"/>
                <a:gd name="T6" fmla="*/ 253 w 317"/>
                <a:gd name="T7" fmla="*/ 112 h 765"/>
                <a:gd name="T8" fmla="*/ 317 w 317"/>
                <a:gd name="T9" fmla="*/ 765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765">
                  <a:moveTo>
                    <a:pt x="317" y="765"/>
                  </a:moveTo>
                  <a:lnTo>
                    <a:pt x="113" y="657"/>
                  </a:lnTo>
                  <a:lnTo>
                    <a:pt x="0" y="0"/>
                  </a:lnTo>
                  <a:lnTo>
                    <a:pt x="253" y="112"/>
                  </a:lnTo>
                  <a:lnTo>
                    <a:pt x="317" y="76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5165725" y="1228726"/>
              <a:ext cx="503238" cy="1214438"/>
            </a:xfrm>
            <a:custGeom>
              <a:avLst/>
              <a:gdLst>
                <a:gd name="T0" fmla="*/ 0 w 317"/>
                <a:gd name="T1" fmla="*/ 0 h 765"/>
                <a:gd name="T2" fmla="*/ 113 w 317"/>
                <a:gd name="T3" fmla="*/ 653 h 765"/>
                <a:gd name="T4" fmla="*/ 317 w 317"/>
                <a:gd name="T5" fmla="*/ 765 h 765"/>
                <a:gd name="T6" fmla="*/ 253 w 317"/>
                <a:gd name="T7" fmla="*/ 112 h 765"/>
                <a:gd name="T8" fmla="*/ 0 w 317"/>
                <a:gd name="T9" fmla="*/ 0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765">
                  <a:moveTo>
                    <a:pt x="0" y="0"/>
                  </a:moveTo>
                  <a:lnTo>
                    <a:pt x="113" y="653"/>
                  </a:lnTo>
                  <a:lnTo>
                    <a:pt x="317" y="765"/>
                  </a:lnTo>
                  <a:lnTo>
                    <a:pt x="253" y="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707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5165725" y="1228726"/>
              <a:ext cx="503238" cy="1214438"/>
            </a:xfrm>
            <a:custGeom>
              <a:avLst/>
              <a:gdLst>
                <a:gd name="T0" fmla="*/ 0 w 317"/>
                <a:gd name="T1" fmla="*/ 0 h 765"/>
                <a:gd name="T2" fmla="*/ 113 w 317"/>
                <a:gd name="T3" fmla="*/ 653 h 765"/>
                <a:gd name="T4" fmla="*/ 317 w 317"/>
                <a:gd name="T5" fmla="*/ 765 h 765"/>
                <a:gd name="T6" fmla="*/ 253 w 317"/>
                <a:gd name="T7" fmla="*/ 112 h 765"/>
                <a:gd name="T8" fmla="*/ 0 w 317"/>
                <a:gd name="T9" fmla="*/ 0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765">
                  <a:moveTo>
                    <a:pt x="0" y="0"/>
                  </a:moveTo>
                  <a:lnTo>
                    <a:pt x="113" y="653"/>
                  </a:lnTo>
                  <a:lnTo>
                    <a:pt x="317" y="765"/>
                  </a:lnTo>
                  <a:lnTo>
                    <a:pt x="253" y="11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5567363" y="1298576"/>
              <a:ext cx="382588" cy="1144588"/>
            </a:xfrm>
            <a:custGeom>
              <a:avLst/>
              <a:gdLst>
                <a:gd name="T0" fmla="*/ 0 w 60"/>
                <a:gd name="T1" fmla="*/ 17 h 180"/>
                <a:gd name="T2" fmla="*/ 52 w 60"/>
                <a:gd name="T3" fmla="*/ 0 h 180"/>
                <a:gd name="T4" fmla="*/ 55 w 60"/>
                <a:gd name="T5" fmla="*/ 41 h 180"/>
                <a:gd name="T6" fmla="*/ 53 w 60"/>
                <a:gd name="T7" fmla="*/ 41 h 180"/>
                <a:gd name="T8" fmla="*/ 60 w 60"/>
                <a:gd name="T9" fmla="*/ 162 h 180"/>
                <a:gd name="T10" fmla="*/ 16 w 60"/>
                <a:gd name="T11" fmla="*/ 180 h 180"/>
                <a:gd name="T12" fmla="*/ 0 w 60"/>
                <a:gd name="T13" fmla="*/ 1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80">
                  <a:moveTo>
                    <a:pt x="0" y="17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9" y="163"/>
                    <a:pt x="17" y="180"/>
                    <a:pt x="16" y="180"/>
                  </a:cubicBezTo>
                  <a:cubicBezTo>
                    <a:pt x="0" y="17"/>
                    <a:pt x="0" y="17"/>
                    <a:pt x="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5567363" y="1298576"/>
              <a:ext cx="382588" cy="1144588"/>
            </a:xfrm>
            <a:custGeom>
              <a:avLst/>
              <a:gdLst>
                <a:gd name="T0" fmla="*/ 52 w 60"/>
                <a:gd name="T1" fmla="*/ 0 h 180"/>
                <a:gd name="T2" fmla="*/ 52 w 60"/>
                <a:gd name="T3" fmla="*/ 0 h 180"/>
                <a:gd name="T4" fmla="*/ 0 w 60"/>
                <a:gd name="T5" fmla="*/ 17 h 180"/>
                <a:gd name="T6" fmla="*/ 16 w 60"/>
                <a:gd name="T7" fmla="*/ 180 h 180"/>
                <a:gd name="T8" fmla="*/ 59 w 60"/>
                <a:gd name="T9" fmla="*/ 162 h 180"/>
                <a:gd name="T10" fmla="*/ 60 w 60"/>
                <a:gd name="T11" fmla="*/ 162 h 180"/>
                <a:gd name="T12" fmla="*/ 60 w 60"/>
                <a:gd name="T13" fmla="*/ 162 h 180"/>
                <a:gd name="T14" fmla="*/ 54 w 60"/>
                <a:gd name="T15" fmla="*/ 55 h 180"/>
                <a:gd name="T16" fmla="*/ 54 w 60"/>
                <a:gd name="T17" fmla="*/ 55 h 180"/>
                <a:gd name="T18" fmla="*/ 54 w 60"/>
                <a:gd name="T19" fmla="*/ 55 h 180"/>
                <a:gd name="T20" fmla="*/ 53 w 60"/>
                <a:gd name="T21" fmla="*/ 42 h 180"/>
                <a:gd name="T22" fmla="*/ 53 w 60"/>
                <a:gd name="T23" fmla="*/ 41 h 180"/>
                <a:gd name="T24" fmla="*/ 53 w 60"/>
                <a:gd name="T25" fmla="*/ 41 h 180"/>
                <a:gd name="T26" fmla="*/ 53 w 60"/>
                <a:gd name="T27" fmla="*/ 41 h 180"/>
                <a:gd name="T28" fmla="*/ 55 w 60"/>
                <a:gd name="T29" fmla="*/ 41 h 180"/>
                <a:gd name="T30" fmla="*/ 52 w 60"/>
                <a:gd name="T31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" h="180">
                  <a:moveTo>
                    <a:pt x="52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6" y="180"/>
                    <a:pt x="16" y="180"/>
                    <a:pt x="16" y="180"/>
                  </a:cubicBezTo>
                  <a:cubicBezTo>
                    <a:pt x="16" y="180"/>
                    <a:pt x="55" y="164"/>
                    <a:pt x="59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60" y="162"/>
                    <a:pt x="60" y="162"/>
                    <a:pt x="60" y="162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1"/>
                    <a:pt x="54" y="46"/>
                    <a:pt x="53" y="42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0D5F6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7102475" y="1279526"/>
              <a:ext cx="477838" cy="342900"/>
            </a:xfrm>
            <a:custGeom>
              <a:avLst/>
              <a:gdLst>
                <a:gd name="T0" fmla="*/ 301 w 301"/>
                <a:gd name="T1" fmla="*/ 0 h 216"/>
                <a:gd name="T2" fmla="*/ 0 w 301"/>
                <a:gd name="T3" fmla="*/ 116 h 216"/>
                <a:gd name="T4" fmla="*/ 253 w 301"/>
                <a:gd name="T5" fmla="*/ 216 h 216"/>
                <a:gd name="T6" fmla="*/ 301 w 301"/>
                <a:gd name="T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1" h="216">
                  <a:moveTo>
                    <a:pt x="301" y="0"/>
                  </a:moveTo>
                  <a:lnTo>
                    <a:pt x="0" y="116"/>
                  </a:lnTo>
                  <a:lnTo>
                    <a:pt x="253" y="216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034E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624638" y="1565276"/>
              <a:ext cx="638175" cy="2081213"/>
            </a:xfrm>
            <a:custGeom>
              <a:avLst/>
              <a:gdLst>
                <a:gd name="T0" fmla="*/ 0 w 100"/>
                <a:gd name="T1" fmla="*/ 313 h 327"/>
                <a:gd name="T2" fmla="*/ 25 w 100"/>
                <a:gd name="T3" fmla="*/ 327 h 327"/>
                <a:gd name="T4" fmla="*/ 67 w 100"/>
                <a:gd name="T5" fmla="*/ 42 h 327"/>
                <a:gd name="T6" fmla="*/ 100 w 100"/>
                <a:gd name="T7" fmla="*/ 28 h 327"/>
                <a:gd name="T8" fmla="*/ 32 w 100"/>
                <a:gd name="T9" fmla="*/ 0 h 327"/>
                <a:gd name="T10" fmla="*/ 0 w 100"/>
                <a:gd name="T11" fmla="*/ 31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327">
                  <a:moveTo>
                    <a:pt x="0" y="313"/>
                  </a:moveTo>
                  <a:cubicBezTo>
                    <a:pt x="0" y="313"/>
                    <a:pt x="25" y="327"/>
                    <a:pt x="25" y="327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100" y="28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0" y="313"/>
                    <a:pt x="0" y="313"/>
                    <a:pt x="0" y="3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624638" y="1565276"/>
              <a:ext cx="638175" cy="2081213"/>
            </a:xfrm>
            <a:custGeom>
              <a:avLst/>
              <a:gdLst>
                <a:gd name="T0" fmla="*/ 32 w 100"/>
                <a:gd name="T1" fmla="*/ 0 h 327"/>
                <a:gd name="T2" fmla="*/ 0 w 100"/>
                <a:gd name="T3" fmla="*/ 313 h 327"/>
                <a:gd name="T4" fmla="*/ 0 w 100"/>
                <a:gd name="T5" fmla="*/ 313 h 327"/>
                <a:gd name="T6" fmla="*/ 25 w 100"/>
                <a:gd name="T7" fmla="*/ 327 h 327"/>
                <a:gd name="T8" fmla="*/ 25 w 100"/>
                <a:gd name="T9" fmla="*/ 327 h 327"/>
                <a:gd name="T10" fmla="*/ 67 w 100"/>
                <a:gd name="T11" fmla="*/ 42 h 327"/>
                <a:gd name="T12" fmla="*/ 100 w 100"/>
                <a:gd name="T13" fmla="*/ 28 h 327"/>
                <a:gd name="T14" fmla="*/ 32 w 100"/>
                <a:gd name="T1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0" h="327">
                  <a:moveTo>
                    <a:pt x="32" y="0"/>
                  </a:move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25" y="327"/>
                    <a:pt x="25" y="327"/>
                    <a:pt x="25" y="327"/>
                  </a:cubicBezTo>
                  <a:cubicBezTo>
                    <a:pt x="25" y="327"/>
                    <a:pt x="25" y="327"/>
                    <a:pt x="25" y="327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100" y="28"/>
                  </a:cubicBezTo>
                  <a:cubicBezTo>
                    <a:pt x="32" y="0"/>
                    <a:pt x="32" y="0"/>
                    <a:pt x="32" y="0"/>
                  </a:cubicBezTo>
                </a:path>
              </a:pathLst>
            </a:custGeom>
            <a:solidFill>
              <a:srgbClr val="035A6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326188" y="1565276"/>
              <a:ext cx="503238" cy="2144713"/>
            </a:xfrm>
            <a:custGeom>
              <a:avLst/>
              <a:gdLst>
                <a:gd name="T0" fmla="*/ 79 w 79"/>
                <a:gd name="T1" fmla="*/ 0 h 337"/>
                <a:gd name="T2" fmla="*/ 1 w 79"/>
                <a:gd name="T3" fmla="*/ 29 h 337"/>
                <a:gd name="T4" fmla="*/ 0 w 79"/>
                <a:gd name="T5" fmla="*/ 337 h 337"/>
                <a:gd name="T6" fmla="*/ 47 w 79"/>
                <a:gd name="T7" fmla="*/ 313 h 337"/>
                <a:gd name="T8" fmla="*/ 79 w 79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337">
                  <a:moveTo>
                    <a:pt x="79" y="0"/>
                  </a:moveTo>
                  <a:cubicBezTo>
                    <a:pt x="79" y="0"/>
                    <a:pt x="43" y="13"/>
                    <a:pt x="1" y="29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47" y="313"/>
                    <a:pt x="47" y="313"/>
                    <a:pt x="47" y="313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11707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5905500" y="1558926"/>
              <a:ext cx="427038" cy="2487613"/>
            </a:xfrm>
            <a:custGeom>
              <a:avLst/>
              <a:gdLst>
                <a:gd name="T0" fmla="*/ 67 w 67"/>
                <a:gd name="T1" fmla="*/ 30 h 391"/>
                <a:gd name="T2" fmla="*/ 0 w 67"/>
                <a:gd name="T3" fmla="*/ 0 h 391"/>
                <a:gd name="T4" fmla="*/ 9 w 67"/>
                <a:gd name="T5" fmla="*/ 164 h 391"/>
                <a:gd name="T6" fmla="*/ 9 w 67"/>
                <a:gd name="T7" fmla="*/ 164 h 391"/>
                <a:gd name="T8" fmla="*/ 57 w 67"/>
                <a:gd name="T9" fmla="*/ 189 h 391"/>
                <a:gd name="T10" fmla="*/ 56 w 67"/>
                <a:gd name="T11" fmla="*/ 385 h 391"/>
                <a:gd name="T12" fmla="*/ 65 w 67"/>
                <a:gd name="T13" fmla="*/ 391 h 391"/>
                <a:gd name="T14" fmla="*/ 66 w 67"/>
                <a:gd name="T15" fmla="*/ 338 h 391"/>
                <a:gd name="T16" fmla="*/ 67 w 67"/>
                <a:gd name="T17" fmla="*/ 3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391">
                  <a:moveTo>
                    <a:pt x="67" y="3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" y="175"/>
                    <a:pt x="8" y="134"/>
                    <a:pt x="9" y="164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18" y="169"/>
                    <a:pt x="54" y="187"/>
                    <a:pt x="57" y="189"/>
                  </a:cubicBezTo>
                  <a:cubicBezTo>
                    <a:pt x="56" y="385"/>
                    <a:pt x="56" y="385"/>
                    <a:pt x="56" y="385"/>
                  </a:cubicBezTo>
                  <a:cubicBezTo>
                    <a:pt x="65" y="391"/>
                    <a:pt x="65" y="391"/>
                    <a:pt x="65" y="391"/>
                  </a:cubicBezTo>
                  <a:cubicBezTo>
                    <a:pt x="66" y="338"/>
                    <a:pt x="66" y="338"/>
                    <a:pt x="66" y="338"/>
                  </a:cubicBezTo>
                  <a:cubicBezTo>
                    <a:pt x="67" y="30"/>
                    <a:pt x="67" y="30"/>
                    <a:pt x="67" y="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5905500" y="1558926"/>
              <a:ext cx="427038" cy="2487613"/>
            </a:xfrm>
            <a:custGeom>
              <a:avLst/>
              <a:gdLst>
                <a:gd name="T0" fmla="*/ 0 w 67"/>
                <a:gd name="T1" fmla="*/ 0 h 391"/>
                <a:gd name="T2" fmla="*/ 8 w 67"/>
                <a:gd name="T3" fmla="*/ 149 h 391"/>
                <a:gd name="T4" fmla="*/ 8 w 67"/>
                <a:gd name="T5" fmla="*/ 152 h 391"/>
                <a:gd name="T6" fmla="*/ 8 w 67"/>
                <a:gd name="T7" fmla="*/ 152 h 391"/>
                <a:gd name="T8" fmla="*/ 9 w 67"/>
                <a:gd name="T9" fmla="*/ 164 h 391"/>
                <a:gd name="T10" fmla="*/ 38 w 67"/>
                <a:gd name="T11" fmla="*/ 179 h 391"/>
                <a:gd name="T12" fmla="*/ 57 w 67"/>
                <a:gd name="T13" fmla="*/ 189 h 391"/>
                <a:gd name="T14" fmla="*/ 57 w 67"/>
                <a:gd name="T15" fmla="*/ 189 h 391"/>
                <a:gd name="T16" fmla="*/ 57 w 67"/>
                <a:gd name="T17" fmla="*/ 189 h 391"/>
                <a:gd name="T18" fmla="*/ 57 w 67"/>
                <a:gd name="T19" fmla="*/ 189 h 391"/>
                <a:gd name="T20" fmla="*/ 57 w 67"/>
                <a:gd name="T21" fmla="*/ 189 h 391"/>
                <a:gd name="T22" fmla="*/ 57 w 67"/>
                <a:gd name="T23" fmla="*/ 189 h 391"/>
                <a:gd name="T24" fmla="*/ 57 w 67"/>
                <a:gd name="T25" fmla="*/ 189 h 391"/>
                <a:gd name="T26" fmla="*/ 56 w 67"/>
                <a:gd name="T27" fmla="*/ 385 h 391"/>
                <a:gd name="T28" fmla="*/ 64 w 67"/>
                <a:gd name="T29" fmla="*/ 391 h 391"/>
                <a:gd name="T30" fmla="*/ 65 w 67"/>
                <a:gd name="T31" fmla="*/ 391 h 391"/>
                <a:gd name="T32" fmla="*/ 66 w 67"/>
                <a:gd name="T33" fmla="*/ 338 h 391"/>
                <a:gd name="T34" fmla="*/ 67 w 67"/>
                <a:gd name="T35" fmla="*/ 30 h 391"/>
                <a:gd name="T36" fmla="*/ 0 w 67"/>
                <a:gd name="T37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7" h="391">
                  <a:moveTo>
                    <a:pt x="0" y="0"/>
                  </a:moveTo>
                  <a:cubicBezTo>
                    <a:pt x="7" y="128"/>
                    <a:pt x="8" y="140"/>
                    <a:pt x="8" y="149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8" y="152"/>
                    <a:pt x="8" y="152"/>
                    <a:pt x="8" y="152"/>
                  </a:cubicBezTo>
                  <a:cubicBezTo>
                    <a:pt x="9" y="155"/>
                    <a:pt x="9" y="158"/>
                    <a:pt x="9" y="164"/>
                  </a:cubicBezTo>
                  <a:cubicBezTo>
                    <a:pt x="18" y="168"/>
                    <a:pt x="29" y="174"/>
                    <a:pt x="38" y="179"/>
                  </a:cubicBezTo>
                  <a:cubicBezTo>
                    <a:pt x="48" y="184"/>
                    <a:pt x="56" y="188"/>
                    <a:pt x="57" y="189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7" y="189"/>
                    <a:pt x="57" y="189"/>
                    <a:pt x="57" y="189"/>
                  </a:cubicBezTo>
                  <a:cubicBezTo>
                    <a:pt x="56" y="385"/>
                    <a:pt x="56" y="385"/>
                    <a:pt x="56" y="385"/>
                  </a:cubicBezTo>
                  <a:cubicBezTo>
                    <a:pt x="64" y="391"/>
                    <a:pt x="64" y="391"/>
                    <a:pt x="64" y="391"/>
                  </a:cubicBezTo>
                  <a:cubicBezTo>
                    <a:pt x="65" y="391"/>
                    <a:pt x="65" y="391"/>
                    <a:pt x="65" y="391"/>
                  </a:cubicBezTo>
                  <a:cubicBezTo>
                    <a:pt x="66" y="338"/>
                    <a:pt x="66" y="338"/>
                    <a:pt x="66" y="338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1707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6726238" y="1831976"/>
              <a:ext cx="1274763" cy="2043113"/>
            </a:xfrm>
            <a:custGeom>
              <a:avLst/>
              <a:gdLst>
                <a:gd name="T0" fmla="*/ 51 w 200"/>
                <a:gd name="T1" fmla="*/ 0 h 321"/>
                <a:gd name="T2" fmla="*/ 200 w 200"/>
                <a:gd name="T3" fmla="*/ 16 h 321"/>
                <a:gd name="T4" fmla="*/ 103 w 200"/>
                <a:gd name="T5" fmla="*/ 321 h 321"/>
                <a:gd name="T6" fmla="*/ 6 w 200"/>
                <a:gd name="T7" fmla="*/ 307 h 321"/>
                <a:gd name="T8" fmla="*/ 51 w 200"/>
                <a:gd name="T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321">
                  <a:moveTo>
                    <a:pt x="51" y="0"/>
                  </a:moveTo>
                  <a:cubicBezTo>
                    <a:pt x="200" y="16"/>
                    <a:pt x="200" y="16"/>
                    <a:pt x="200" y="16"/>
                  </a:cubicBezTo>
                  <a:cubicBezTo>
                    <a:pt x="103" y="321"/>
                    <a:pt x="103" y="321"/>
                    <a:pt x="103" y="321"/>
                  </a:cubicBezTo>
                  <a:cubicBezTo>
                    <a:pt x="0" y="306"/>
                    <a:pt x="6" y="307"/>
                    <a:pt x="6" y="307"/>
                  </a:cubicBezTo>
                  <a:cubicBezTo>
                    <a:pt x="51" y="0"/>
                    <a:pt x="51" y="0"/>
                    <a:pt x="5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765925" y="1831976"/>
              <a:ext cx="1235075" cy="2043113"/>
            </a:xfrm>
            <a:custGeom>
              <a:avLst/>
              <a:gdLst>
                <a:gd name="T0" fmla="*/ 180 w 778"/>
                <a:gd name="T1" fmla="*/ 0 h 1287"/>
                <a:gd name="T2" fmla="*/ 180 w 778"/>
                <a:gd name="T3" fmla="*/ 0 h 1287"/>
                <a:gd name="T4" fmla="*/ 12 w 778"/>
                <a:gd name="T5" fmla="*/ 1155 h 1287"/>
                <a:gd name="T6" fmla="*/ 8 w 778"/>
                <a:gd name="T7" fmla="*/ 1167 h 1287"/>
                <a:gd name="T8" fmla="*/ 4 w 778"/>
                <a:gd name="T9" fmla="*/ 1191 h 1287"/>
                <a:gd name="T10" fmla="*/ 4 w 778"/>
                <a:gd name="T11" fmla="*/ 1191 h 1287"/>
                <a:gd name="T12" fmla="*/ 0 w 778"/>
                <a:gd name="T13" fmla="*/ 1231 h 1287"/>
                <a:gd name="T14" fmla="*/ 389 w 778"/>
                <a:gd name="T15" fmla="*/ 1287 h 1287"/>
                <a:gd name="T16" fmla="*/ 778 w 778"/>
                <a:gd name="T17" fmla="*/ 65 h 1287"/>
                <a:gd name="T18" fmla="*/ 180 w 778"/>
                <a:gd name="T19" fmla="*/ 0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8" h="1287">
                  <a:moveTo>
                    <a:pt x="180" y="0"/>
                  </a:moveTo>
                  <a:lnTo>
                    <a:pt x="180" y="0"/>
                  </a:lnTo>
                  <a:lnTo>
                    <a:pt x="12" y="1155"/>
                  </a:lnTo>
                  <a:lnTo>
                    <a:pt x="8" y="1167"/>
                  </a:lnTo>
                  <a:lnTo>
                    <a:pt x="4" y="1191"/>
                  </a:lnTo>
                  <a:lnTo>
                    <a:pt x="4" y="1191"/>
                  </a:lnTo>
                  <a:lnTo>
                    <a:pt x="0" y="1231"/>
                  </a:lnTo>
                  <a:lnTo>
                    <a:pt x="389" y="1287"/>
                  </a:lnTo>
                  <a:lnTo>
                    <a:pt x="778" y="65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11707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6765925" y="1831976"/>
              <a:ext cx="1235075" cy="2043113"/>
            </a:xfrm>
            <a:custGeom>
              <a:avLst/>
              <a:gdLst>
                <a:gd name="T0" fmla="*/ 180 w 778"/>
                <a:gd name="T1" fmla="*/ 0 h 1287"/>
                <a:gd name="T2" fmla="*/ 180 w 778"/>
                <a:gd name="T3" fmla="*/ 0 h 1287"/>
                <a:gd name="T4" fmla="*/ 12 w 778"/>
                <a:gd name="T5" fmla="*/ 1155 h 1287"/>
                <a:gd name="T6" fmla="*/ 8 w 778"/>
                <a:gd name="T7" fmla="*/ 1167 h 1287"/>
                <a:gd name="T8" fmla="*/ 4 w 778"/>
                <a:gd name="T9" fmla="*/ 1191 h 1287"/>
                <a:gd name="T10" fmla="*/ 4 w 778"/>
                <a:gd name="T11" fmla="*/ 1191 h 1287"/>
                <a:gd name="T12" fmla="*/ 0 w 778"/>
                <a:gd name="T13" fmla="*/ 1231 h 1287"/>
                <a:gd name="T14" fmla="*/ 389 w 778"/>
                <a:gd name="T15" fmla="*/ 1287 h 1287"/>
                <a:gd name="T16" fmla="*/ 778 w 778"/>
                <a:gd name="T17" fmla="*/ 65 h 1287"/>
                <a:gd name="T18" fmla="*/ 180 w 778"/>
                <a:gd name="T19" fmla="*/ 0 h 1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8" h="1287">
                  <a:moveTo>
                    <a:pt x="180" y="0"/>
                  </a:moveTo>
                  <a:lnTo>
                    <a:pt x="180" y="0"/>
                  </a:lnTo>
                  <a:lnTo>
                    <a:pt x="12" y="1155"/>
                  </a:lnTo>
                  <a:lnTo>
                    <a:pt x="8" y="1167"/>
                  </a:lnTo>
                  <a:lnTo>
                    <a:pt x="4" y="1191"/>
                  </a:lnTo>
                  <a:lnTo>
                    <a:pt x="4" y="1191"/>
                  </a:lnTo>
                  <a:lnTo>
                    <a:pt x="0" y="1231"/>
                  </a:lnTo>
                  <a:lnTo>
                    <a:pt x="389" y="1287"/>
                  </a:lnTo>
                  <a:lnTo>
                    <a:pt x="778" y="65"/>
                  </a:lnTo>
                  <a:lnTo>
                    <a:pt x="1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4089400" y="2246313"/>
              <a:ext cx="2179638" cy="1068388"/>
            </a:xfrm>
            <a:custGeom>
              <a:avLst/>
              <a:gdLst>
                <a:gd name="T0" fmla="*/ 292 w 342"/>
                <a:gd name="T1" fmla="*/ 13 h 168"/>
                <a:gd name="T2" fmla="*/ 293 w 342"/>
                <a:gd name="T3" fmla="*/ 44 h 168"/>
                <a:gd name="T4" fmla="*/ 281 w 342"/>
                <a:gd name="T5" fmla="*/ 49 h 168"/>
                <a:gd name="T6" fmla="*/ 342 w 342"/>
                <a:gd name="T7" fmla="*/ 81 h 168"/>
                <a:gd name="T8" fmla="*/ 297 w 342"/>
                <a:gd name="T9" fmla="*/ 101 h 168"/>
                <a:gd name="T10" fmla="*/ 284 w 342"/>
                <a:gd name="T11" fmla="*/ 107 h 168"/>
                <a:gd name="T12" fmla="*/ 242 w 342"/>
                <a:gd name="T13" fmla="*/ 84 h 168"/>
                <a:gd name="T14" fmla="*/ 278 w 342"/>
                <a:gd name="T15" fmla="*/ 69 h 168"/>
                <a:gd name="T16" fmla="*/ 136 w 342"/>
                <a:gd name="T17" fmla="*/ 50 h 168"/>
                <a:gd name="T18" fmla="*/ 148 w 342"/>
                <a:gd name="T19" fmla="*/ 124 h 168"/>
                <a:gd name="T20" fmla="*/ 186 w 342"/>
                <a:gd name="T21" fmla="*/ 108 h 168"/>
                <a:gd name="T22" fmla="*/ 227 w 342"/>
                <a:gd name="T23" fmla="*/ 133 h 168"/>
                <a:gd name="T24" fmla="*/ 148 w 342"/>
                <a:gd name="T25" fmla="*/ 168 h 168"/>
                <a:gd name="T26" fmla="*/ 0 w 342"/>
                <a:gd name="T27" fmla="*/ 72 h 168"/>
                <a:gd name="T28" fmla="*/ 189 w 342"/>
                <a:gd name="T29" fmla="*/ 0 h 168"/>
                <a:gd name="T30" fmla="*/ 248 w 342"/>
                <a:gd name="T31" fmla="*/ 31 h 168"/>
                <a:gd name="T32" fmla="*/ 292 w 342"/>
                <a:gd name="T33" fmla="*/ 13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2" h="168">
                  <a:moveTo>
                    <a:pt x="292" y="13"/>
                  </a:moveTo>
                  <a:cubicBezTo>
                    <a:pt x="293" y="44"/>
                    <a:pt x="293" y="44"/>
                    <a:pt x="293" y="44"/>
                  </a:cubicBezTo>
                  <a:cubicBezTo>
                    <a:pt x="281" y="49"/>
                    <a:pt x="281" y="49"/>
                    <a:pt x="281" y="49"/>
                  </a:cubicBezTo>
                  <a:cubicBezTo>
                    <a:pt x="290" y="54"/>
                    <a:pt x="340" y="80"/>
                    <a:pt x="342" y="81"/>
                  </a:cubicBezTo>
                  <a:cubicBezTo>
                    <a:pt x="297" y="101"/>
                    <a:pt x="297" y="101"/>
                    <a:pt x="297" y="101"/>
                  </a:cubicBezTo>
                  <a:cubicBezTo>
                    <a:pt x="284" y="107"/>
                    <a:pt x="284" y="107"/>
                    <a:pt x="284" y="107"/>
                  </a:cubicBezTo>
                  <a:cubicBezTo>
                    <a:pt x="242" y="84"/>
                    <a:pt x="242" y="84"/>
                    <a:pt x="242" y="84"/>
                  </a:cubicBezTo>
                  <a:cubicBezTo>
                    <a:pt x="264" y="75"/>
                    <a:pt x="262" y="75"/>
                    <a:pt x="278" y="69"/>
                  </a:cubicBezTo>
                  <a:cubicBezTo>
                    <a:pt x="136" y="50"/>
                    <a:pt x="136" y="50"/>
                    <a:pt x="136" y="50"/>
                  </a:cubicBezTo>
                  <a:cubicBezTo>
                    <a:pt x="148" y="124"/>
                    <a:pt x="148" y="124"/>
                    <a:pt x="148" y="124"/>
                  </a:cubicBezTo>
                  <a:cubicBezTo>
                    <a:pt x="186" y="108"/>
                    <a:pt x="186" y="108"/>
                    <a:pt x="186" y="108"/>
                  </a:cubicBezTo>
                  <a:cubicBezTo>
                    <a:pt x="188" y="109"/>
                    <a:pt x="226" y="131"/>
                    <a:pt x="227" y="133"/>
                  </a:cubicBezTo>
                  <a:cubicBezTo>
                    <a:pt x="148" y="168"/>
                    <a:pt x="148" y="168"/>
                    <a:pt x="148" y="16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248" y="31"/>
                    <a:pt x="248" y="31"/>
                    <a:pt x="248" y="31"/>
                  </a:cubicBezTo>
                  <a:cubicBezTo>
                    <a:pt x="248" y="31"/>
                    <a:pt x="291" y="14"/>
                    <a:pt x="292" y="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4171950" y="2284413"/>
              <a:ext cx="2019300" cy="985838"/>
            </a:xfrm>
            <a:custGeom>
              <a:avLst/>
              <a:gdLst>
                <a:gd name="T0" fmla="*/ 0 w 317"/>
                <a:gd name="T1" fmla="*/ 67 h 155"/>
                <a:gd name="T2" fmla="*/ 176 w 317"/>
                <a:gd name="T3" fmla="*/ 0 h 155"/>
                <a:gd name="T4" fmla="*/ 235 w 317"/>
                <a:gd name="T5" fmla="*/ 31 h 155"/>
                <a:gd name="T6" fmla="*/ 279 w 317"/>
                <a:gd name="T7" fmla="*/ 13 h 155"/>
                <a:gd name="T8" fmla="*/ 280 w 317"/>
                <a:gd name="T9" fmla="*/ 32 h 155"/>
                <a:gd name="T10" fmla="*/ 255 w 317"/>
                <a:gd name="T11" fmla="*/ 42 h 155"/>
                <a:gd name="T12" fmla="*/ 317 w 317"/>
                <a:gd name="T13" fmla="*/ 75 h 155"/>
                <a:gd name="T14" fmla="*/ 282 w 317"/>
                <a:gd name="T15" fmla="*/ 90 h 155"/>
                <a:gd name="T16" fmla="*/ 271 w 317"/>
                <a:gd name="T17" fmla="*/ 95 h 155"/>
                <a:gd name="T18" fmla="*/ 242 w 317"/>
                <a:gd name="T19" fmla="*/ 79 h 155"/>
                <a:gd name="T20" fmla="*/ 267 w 317"/>
                <a:gd name="T21" fmla="*/ 68 h 155"/>
                <a:gd name="T22" fmla="*/ 285 w 317"/>
                <a:gd name="T23" fmla="*/ 59 h 155"/>
                <a:gd name="T24" fmla="*/ 116 w 317"/>
                <a:gd name="T25" fmla="*/ 38 h 155"/>
                <a:gd name="T26" fmla="*/ 118 w 317"/>
                <a:gd name="T27" fmla="*/ 45 h 155"/>
                <a:gd name="T28" fmla="*/ 129 w 317"/>
                <a:gd name="T29" fmla="*/ 120 h 155"/>
                <a:gd name="T30" fmla="*/ 131 w 317"/>
                <a:gd name="T31" fmla="*/ 126 h 155"/>
                <a:gd name="T32" fmla="*/ 137 w 317"/>
                <a:gd name="T33" fmla="*/ 123 h 155"/>
                <a:gd name="T34" fmla="*/ 173 w 317"/>
                <a:gd name="T35" fmla="*/ 108 h 155"/>
                <a:gd name="T36" fmla="*/ 203 w 317"/>
                <a:gd name="T37" fmla="*/ 126 h 155"/>
                <a:gd name="T38" fmla="*/ 136 w 317"/>
                <a:gd name="T39" fmla="*/ 155 h 155"/>
                <a:gd name="T40" fmla="*/ 0 w 317"/>
                <a:gd name="T41" fmla="*/ 6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7" h="155">
                  <a:moveTo>
                    <a:pt x="0" y="67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235" y="31"/>
                    <a:pt x="235" y="31"/>
                    <a:pt x="235" y="31"/>
                  </a:cubicBezTo>
                  <a:cubicBezTo>
                    <a:pt x="279" y="13"/>
                    <a:pt x="279" y="13"/>
                    <a:pt x="279" y="13"/>
                  </a:cubicBezTo>
                  <a:cubicBezTo>
                    <a:pt x="280" y="32"/>
                    <a:pt x="280" y="32"/>
                    <a:pt x="280" y="32"/>
                  </a:cubicBezTo>
                  <a:cubicBezTo>
                    <a:pt x="255" y="42"/>
                    <a:pt x="255" y="42"/>
                    <a:pt x="255" y="42"/>
                  </a:cubicBezTo>
                  <a:cubicBezTo>
                    <a:pt x="317" y="75"/>
                    <a:pt x="317" y="75"/>
                    <a:pt x="317" y="75"/>
                  </a:cubicBezTo>
                  <a:cubicBezTo>
                    <a:pt x="282" y="90"/>
                    <a:pt x="282" y="90"/>
                    <a:pt x="282" y="90"/>
                  </a:cubicBezTo>
                  <a:cubicBezTo>
                    <a:pt x="271" y="95"/>
                    <a:pt x="271" y="95"/>
                    <a:pt x="271" y="95"/>
                  </a:cubicBezTo>
                  <a:cubicBezTo>
                    <a:pt x="242" y="79"/>
                    <a:pt x="242" y="79"/>
                    <a:pt x="242" y="79"/>
                  </a:cubicBezTo>
                  <a:cubicBezTo>
                    <a:pt x="253" y="74"/>
                    <a:pt x="255" y="73"/>
                    <a:pt x="267" y="68"/>
                  </a:cubicBezTo>
                  <a:cubicBezTo>
                    <a:pt x="285" y="59"/>
                    <a:pt x="285" y="59"/>
                    <a:pt x="285" y="59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18" y="45"/>
                    <a:pt x="118" y="45"/>
                    <a:pt x="118" y="45"/>
                  </a:cubicBezTo>
                  <a:cubicBezTo>
                    <a:pt x="129" y="119"/>
                    <a:pt x="129" y="119"/>
                    <a:pt x="129" y="120"/>
                  </a:cubicBezTo>
                  <a:cubicBezTo>
                    <a:pt x="131" y="126"/>
                    <a:pt x="131" y="126"/>
                    <a:pt x="131" y="126"/>
                  </a:cubicBezTo>
                  <a:cubicBezTo>
                    <a:pt x="137" y="123"/>
                    <a:pt x="137" y="123"/>
                    <a:pt x="137" y="123"/>
                  </a:cubicBezTo>
                  <a:cubicBezTo>
                    <a:pt x="137" y="123"/>
                    <a:pt x="164" y="112"/>
                    <a:pt x="173" y="108"/>
                  </a:cubicBezTo>
                  <a:cubicBezTo>
                    <a:pt x="188" y="117"/>
                    <a:pt x="197" y="122"/>
                    <a:pt x="203" y="126"/>
                  </a:cubicBezTo>
                  <a:cubicBezTo>
                    <a:pt x="136" y="155"/>
                    <a:pt x="136" y="155"/>
                    <a:pt x="136" y="155"/>
                  </a:cubicBezTo>
                  <a:lnTo>
                    <a:pt x="0" y="67"/>
                  </a:lnTo>
                  <a:close/>
                </a:path>
              </a:pathLst>
            </a:custGeom>
            <a:solidFill>
              <a:srgbClr val="CCC9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5880100" y="2525713"/>
              <a:ext cx="82550" cy="76200"/>
            </a:xfrm>
            <a:custGeom>
              <a:avLst/>
              <a:gdLst>
                <a:gd name="T0" fmla="*/ 48 w 52"/>
                <a:gd name="T1" fmla="*/ 0 h 48"/>
                <a:gd name="T2" fmla="*/ 48 w 52"/>
                <a:gd name="T3" fmla="*/ 0 h 48"/>
                <a:gd name="T4" fmla="*/ 52 w 52"/>
                <a:gd name="T5" fmla="*/ 48 h 48"/>
                <a:gd name="T6" fmla="*/ 0 w 52"/>
                <a:gd name="T7" fmla="*/ 20 h 48"/>
                <a:gd name="T8" fmla="*/ 48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8" y="0"/>
                  </a:moveTo>
                  <a:lnTo>
                    <a:pt x="48" y="0"/>
                  </a:lnTo>
                  <a:lnTo>
                    <a:pt x="52" y="48"/>
                  </a:lnTo>
                  <a:lnTo>
                    <a:pt x="0" y="2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34E5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4956175" y="2563813"/>
              <a:ext cx="904875" cy="1851025"/>
            </a:xfrm>
            <a:custGeom>
              <a:avLst/>
              <a:gdLst>
                <a:gd name="T0" fmla="*/ 570 w 570"/>
                <a:gd name="T1" fmla="*/ 76 h 1166"/>
                <a:gd name="T2" fmla="*/ 0 w 570"/>
                <a:gd name="T3" fmla="*/ 0 h 1166"/>
                <a:gd name="T4" fmla="*/ 48 w 570"/>
                <a:gd name="T5" fmla="*/ 297 h 1166"/>
                <a:gd name="T6" fmla="*/ 200 w 570"/>
                <a:gd name="T7" fmla="*/ 233 h 1166"/>
                <a:gd name="T8" fmla="*/ 365 w 570"/>
                <a:gd name="T9" fmla="*/ 333 h 1166"/>
                <a:gd name="T10" fmla="*/ 497 w 570"/>
                <a:gd name="T11" fmla="*/ 1158 h 1166"/>
                <a:gd name="T12" fmla="*/ 558 w 570"/>
                <a:gd name="T13" fmla="*/ 1166 h 1166"/>
                <a:gd name="T14" fmla="*/ 425 w 570"/>
                <a:gd name="T15" fmla="*/ 137 h 1166"/>
                <a:gd name="T16" fmla="*/ 570 w 570"/>
                <a:gd name="T17" fmla="*/ 76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166">
                  <a:moveTo>
                    <a:pt x="570" y="76"/>
                  </a:moveTo>
                  <a:lnTo>
                    <a:pt x="0" y="0"/>
                  </a:lnTo>
                  <a:lnTo>
                    <a:pt x="48" y="297"/>
                  </a:lnTo>
                  <a:lnTo>
                    <a:pt x="200" y="233"/>
                  </a:lnTo>
                  <a:lnTo>
                    <a:pt x="365" y="333"/>
                  </a:lnTo>
                  <a:lnTo>
                    <a:pt x="497" y="1158"/>
                  </a:lnTo>
                  <a:lnTo>
                    <a:pt x="558" y="1166"/>
                  </a:lnTo>
                  <a:lnTo>
                    <a:pt x="425" y="137"/>
                  </a:lnTo>
                  <a:lnTo>
                    <a:pt x="570" y="76"/>
                  </a:lnTo>
                  <a:close/>
                </a:path>
              </a:pathLst>
            </a:custGeom>
            <a:solidFill>
              <a:srgbClr val="7D7A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4956175" y="2563813"/>
              <a:ext cx="904875" cy="1851025"/>
            </a:xfrm>
            <a:custGeom>
              <a:avLst/>
              <a:gdLst>
                <a:gd name="T0" fmla="*/ 570 w 570"/>
                <a:gd name="T1" fmla="*/ 76 h 1166"/>
                <a:gd name="T2" fmla="*/ 0 w 570"/>
                <a:gd name="T3" fmla="*/ 0 h 1166"/>
                <a:gd name="T4" fmla="*/ 48 w 570"/>
                <a:gd name="T5" fmla="*/ 297 h 1166"/>
                <a:gd name="T6" fmla="*/ 200 w 570"/>
                <a:gd name="T7" fmla="*/ 233 h 1166"/>
                <a:gd name="T8" fmla="*/ 365 w 570"/>
                <a:gd name="T9" fmla="*/ 333 h 1166"/>
                <a:gd name="T10" fmla="*/ 497 w 570"/>
                <a:gd name="T11" fmla="*/ 1158 h 1166"/>
                <a:gd name="T12" fmla="*/ 558 w 570"/>
                <a:gd name="T13" fmla="*/ 1166 h 1166"/>
                <a:gd name="T14" fmla="*/ 425 w 570"/>
                <a:gd name="T15" fmla="*/ 137 h 1166"/>
                <a:gd name="T16" fmla="*/ 570 w 570"/>
                <a:gd name="T17" fmla="*/ 76 h 1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0" h="1166">
                  <a:moveTo>
                    <a:pt x="570" y="76"/>
                  </a:moveTo>
                  <a:lnTo>
                    <a:pt x="0" y="0"/>
                  </a:lnTo>
                  <a:lnTo>
                    <a:pt x="48" y="297"/>
                  </a:lnTo>
                  <a:lnTo>
                    <a:pt x="200" y="233"/>
                  </a:lnTo>
                  <a:lnTo>
                    <a:pt x="365" y="333"/>
                  </a:lnTo>
                  <a:lnTo>
                    <a:pt x="497" y="1158"/>
                  </a:lnTo>
                  <a:lnTo>
                    <a:pt x="558" y="1166"/>
                  </a:lnTo>
                  <a:lnTo>
                    <a:pt x="425" y="137"/>
                  </a:lnTo>
                  <a:lnTo>
                    <a:pt x="570" y="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5630863" y="2781301"/>
              <a:ext cx="382588" cy="1863725"/>
            </a:xfrm>
            <a:custGeom>
              <a:avLst/>
              <a:gdLst>
                <a:gd name="T0" fmla="*/ 241 w 241"/>
                <a:gd name="T1" fmla="*/ 1174 h 1174"/>
                <a:gd name="T2" fmla="*/ 141 w 241"/>
                <a:gd name="T3" fmla="*/ 1106 h 1174"/>
                <a:gd name="T4" fmla="*/ 0 w 241"/>
                <a:gd name="T5" fmla="*/ 0 h 1174"/>
                <a:gd name="T6" fmla="*/ 169 w 241"/>
                <a:gd name="T7" fmla="*/ 92 h 1174"/>
                <a:gd name="T8" fmla="*/ 241 w 241"/>
                <a:gd name="T9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174">
                  <a:moveTo>
                    <a:pt x="241" y="1174"/>
                  </a:moveTo>
                  <a:lnTo>
                    <a:pt x="141" y="1106"/>
                  </a:lnTo>
                  <a:lnTo>
                    <a:pt x="0" y="0"/>
                  </a:lnTo>
                  <a:lnTo>
                    <a:pt x="169" y="92"/>
                  </a:lnTo>
                  <a:lnTo>
                    <a:pt x="241" y="11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5630863" y="2781301"/>
              <a:ext cx="382588" cy="1863725"/>
            </a:xfrm>
            <a:custGeom>
              <a:avLst/>
              <a:gdLst>
                <a:gd name="T0" fmla="*/ 241 w 241"/>
                <a:gd name="T1" fmla="*/ 1174 h 1174"/>
                <a:gd name="T2" fmla="*/ 141 w 241"/>
                <a:gd name="T3" fmla="*/ 1106 h 1174"/>
                <a:gd name="T4" fmla="*/ 0 w 241"/>
                <a:gd name="T5" fmla="*/ 0 h 1174"/>
                <a:gd name="T6" fmla="*/ 169 w 241"/>
                <a:gd name="T7" fmla="*/ 92 h 1174"/>
                <a:gd name="T8" fmla="*/ 241 w 241"/>
                <a:gd name="T9" fmla="*/ 117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174">
                  <a:moveTo>
                    <a:pt x="241" y="1174"/>
                  </a:moveTo>
                  <a:lnTo>
                    <a:pt x="141" y="1106"/>
                  </a:lnTo>
                  <a:lnTo>
                    <a:pt x="0" y="0"/>
                  </a:lnTo>
                  <a:lnTo>
                    <a:pt x="169" y="92"/>
                  </a:lnTo>
                  <a:lnTo>
                    <a:pt x="241" y="11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5630863" y="2781301"/>
              <a:ext cx="382588" cy="1863725"/>
            </a:xfrm>
            <a:custGeom>
              <a:avLst/>
              <a:gdLst>
                <a:gd name="T0" fmla="*/ 0 w 241"/>
                <a:gd name="T1" fmla="*/ 0 h 1174"/>
                <a:gd name="T2" fmla="*/ 141 w 241"/>
                <a:gd name="T3" fmla="*/ 1106 h 1174"/>
                <a:gd name="T4" fmla="*/ 241 w 241"/>
                <a:gd name="T5" fmla="*/ 1174 h 1174"/>
                <a:gd name="T6" fmla="*/ 169 w 241"/>
                <a:gd name="T7" fmla="*/ 92 h 1174"/>
                <a:gd name="T8" fmla="*/ 0 w 241"/>
                <a:gd name="T9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174">
                  <a:moveTo>
                    <a:pt x="0" y="0"/>
                  </a:moveTo>
                  <a:lnTo>
                    <a:pt x="141" y="1106"/>
                  </a:lnTo>
                  <a:lnTo>
                    <a:pt x="241" y="1174"/>
                  </a:lnTo>
                  <a:lnTo>
                    <a:pt x="169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75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5630863" y="2781301"/>
              <a:ext cx="382588" cy="1863725"/>
            </a:xfrm>
            <a:custGeom>
              <a:avLst/>
              <a:gdLst>
                <a:gd name="T0" fmla="*/ 0 w 241"/>
                <a:gd name="T1" fmla="*/ 0 h 1174"/>
                <a:gd name="T2" fmla="*/ 141 w 241"/>
                <a:gd name="T3" fmla="*/ 1106 h 1174"/>
                <a:gd name="T4" fmla="*/ 241 w 241"/>
                <a:gd name="T5" fmla="*/ 1174 h 1174"/>
                <a:gd name="T6" fmla="*/ 169 w 241"/>
                <a:gd name="T7" fmla="*/ 92 h 1174"/>
                <a:gd name="T8" fmla="*/ 0 w 241"/>
                <a:gd name="T9" fmla="*/ 0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174">
                  <a:moveTo>
                    <a:pt x="0" y="0"/>
                  </a:moveTo>
                  <a:lnTo>
                    <a:pt x="141" y="1106"/>
                  </a:lnTo>
                  <a:lnTo>
                    <a:pt x="241" y="1174"/>
                  </a:lnTo>
                  <a:lnTo>
                    <a:pt x="169" y="9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5899150" y="2762251"/>
              <a:ext cx="369888" cy="1882775"/>
            </a:xfrm>
            <a:custGeom>
              <a:avLst/>
              <a:gdLst>
                <a:gd name="T0" fmla="*/ 0 w 58"/>
                <a:gd name="T1" fmla="*/ 26 h 296"/>
                <a:gd name="T2" fmla="*/ 58 w 58"/>
                <a:gd name="T3" fmla="*/ 0 h 296"/>
                <a:gd name="T4" fmla="*/ 57 w 58"/>
                <a:gd name="T5" fmla="*/ 196 h 296"/>
                <a:gd name="T6" fmla="*/ 50 w 58"/>
                <a:gd name="T7" fmla="*/ 193 h 296"/>
                <a:gd name="T8" fmla="*/ 24 w 58"/>
                <a:gd name="T9" fmla="*/ 252 h 296"/>
                <a:gd name="T10" fmla="*/ 24 w 58"/>
                <a:gd name="T11" fmla="*/ 252 h 296"/>
                <a:gd name="T12" fmla="*/ 27 w 58"/>
                <a:gd name="T13" fmla="*/ 292 h 296"/>
                <a:gd name="T14" fmla="*/ 18 w 58"/>
                <a:gd name="T15" fmla="*/ 296 h 296"/>
                <a:gd name="T16" fmla="*/ 0 w 58"/>
                <a:gd name="T17" fmla="*/ 2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296">
                  <a:moveTo>
                    <a:pt x="0" y="26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7" y="196"/>
                    <a:pt x="57" y="196"/>
                    <a:pt x="57" y="196"/>
                  </a:cubicBezTo>
                  <a:cubicBezTo>
                    <a:pt x="50" y="193"/>
                    <a:pt x="50" y="193"/>
                    <a:pt x="50" y="193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4"/>
                    <a:pt x="27" y="292"/>
                    <a:pt x="27" y="292"/>
                  </a:cubicBezTo>
                  <a:cubicBezTo>
                    <a:pt x="18" y="296"/>
                    <a:pt x="18" y="296"/>
                    <a:pt x="18" y="296"/>
                  </a:cubicBezTo>
                  <a:cubicBezTo>
                    <a:pt x="0" y="26"/>
                    <a:pt x="0" y="26"/>
                    <a:pt x="0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5899150" y="2762251"/>
              <a:ext cx="369888" cy="1882775"/>
            </a:xfrm>
            <a:custGeom>
              <a:avLst/>
              <a:gdLst>
                <a:gd name="T0" fmla="*/ 58 w 58"/>
                <a:gd name="T1" fmla="*/ 0 h 296"/>
                <a:gd name="T2" fmla="*/ 0 w 58"/>
                <a:gd name="T3" fmla="*/ 26 h 296"/>
                <a:gd name="T4" fmla="*/ 18 w 58"/>
                <a:gd name="T5" fmla="*/ 296 h 296"/>
                <a:gd name="T6" fmla="*/ 27 w 58"/>
                <a:gd name="T7" fmla="*/ 292 h 296"/>
                <a:gd name="T8" fmla="*/ 27 w 58"/>
                <a:gd name="T9" fmla="*/ 291 h 296"/>
                <a:gd name="T10" fmla="*/ 24 w 58"/>
                <a:gd name="T11" fmla="*/ 252 h 296"/>
                <a:gd name="T12" fmla="*/ 24 w 58"/>
                <a:gd name="T13" fmla="*/ 252 h 296"/>
                <a:gd name="T14" fmla="*/ 24 w 58"/>
                <a:gd name="T15" fmla="*/ 252 h 296"/>
                <a:gd name="T16" fmla="*/ 50 w 58"/>
                <a:gd name="T17" fmla="*/ 193 h 296"/>
                <a:gd name="T18" fmla="*/ 50 w 58"/>
                <a:gd name="T19" fmla="*/ 193 h 296"/>
                <a:gd name="T20" fmla="*/ 57 w 58"/>
                <a:gd name="T21" fmla="*/ 196 h 296"/>
                <a:gd name="T22" fmla="*/ 58 w 58"/>
                <a:gd name="T23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296">
                  <a:moveTo>
                    <a:pt x="58" y="0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18" y="296"/>
                    <a:pt x="18" y="296"/>
                    <a:pt x="18" y="296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7" y="292"/>
                    <a:pt x="27" y="292"/>
                    <a:pt x="27" y="291"/>
                  </a:cubicBezTo>
                  <a:cubicBezTo>
                    <a:pt x="26" y="286"/>
                    <a:pt x="24" y="254"/>
                    <a:pt x="24" y="252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50" y="193"/>
                    <a:pt x="50" y="193"/>
                    <a:pt x="50" y="193"/>
                  </a:cubicBezTo>
                  <a:cubicBezTo>
                    <a:pt x="50" y="193"/>
                    <a:pt x="50" y="193"/>
                    <a:pt x="50" y="193"/>
                  </a:cubicBezTo>
                  <a:cubicBezTo>
                    <a:pt x="57" y="196"/>
                    <a:pt x="57" y="196"/>
                    <a:pt x="57" y="196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7D7A7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5032375" y="3092451"/>
              <a:ext cx="771525" cy="2493963"/>
            </a:xfrm>
            <a:custGeom>
              <a:avLst/>
              <a:gdLst>
                <a:gd name="T0" fmla="*/ 102 w 121"/>
                <a:gd name="T1" fmla="*/ 392 h 392"/>
                <a:gd name="T2" fmla="*/ 104 w 121"/>
                <a:gd name="T3" fmla="*/ 390 h 392"/>
                <a:gd name="T4" fmla="*/ 76 w 121"/>
                <a:gd name="T5" fmla="*/ 289 h 392"/>
                <a:gd name="T6" fmla="*/ 121 w 121"/>
                <a:gd name="T7" fmla="*/ 263 h 392"/>
                <a:gd name="T8" fmla="*/ 79 w 121"/>
                <a:gd name="T9" fmla="*/ 0 h 392"/>
                <a:gd name="T10" fmla="*/ 0 w 121"/>
                <a:gd name="T11" fmla="*/ 35 h 392"/>
                <a:gd name="T12" fmla="*/ 102 w 121"/>
                <a:gd name="T13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392">
                  <a:moveTo>
                    <a:pt x="102" y="392"/>
                  </a:moveTo>
                  <a:cubicBezTo>
                    <a:pt x="104" y="390"/>
                    <a:pt x="104" y="390"/>
                    <a:pt x="104" y="390"/>
                  </a:cubicBezTo>
                  <a:cubicBezTo>
                    <a:pt x="102" y="383"/>
                    <a:pt x="76" y="289"/>
                    <a:pt x="76" y="289"/>
                  </a:cubicBezTo>
                  <a:cubicBezTo>
                    <a:pt x="76" y="289"/>
                    <a:pt x="100" y="276"/>
                    <a:pt x="121" y="263"/>
                  </a:cubicBezTo>
                  <a:cubicBezTo>
                    <a:pt x="121" y="263"/>
                    <a:pt x="119" y="248"/>
                    <a:pt x="79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02" y="392"/>
                    <a:pt x="102" y="392"/>
                    <a:pt x="102" y="39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5032375" y="3092451"/>
              <a:ext cx="771525" cy="2493963"/>
            </a:xfrm>
            <a:custGeom>
              <a:avLst/>
              <a:gdLst>
                <a:gd name="T0" fmla="*/ 79 w 121"/>
                <a:gd name="T1" fmla="*/ 0 h 392"/>
                <a:gd name="T2" fmla="*/ 79 w 121"/>
                <a:gd name="T3" fmla="*/ 0 h 392"/>
                <a:gd name="T4" fmla="*/ 0 w 121"/>
                <a:gd name="T5" fmla="*/ 35 h 392"/>
                <a:gd name="T6" fmla="*/ 102 w 121"/>
                <a:gd name="T7" fmla="*/ 392 h 392"/>
                <a:gd name="T8" fmla="*/ 104 w 121"/>
                <a:gd name="T9" fmla="*/ 390 h 392"/>
                <a:gd name="T10" fmla="*/ 76 w 121"/>
                <a:gd name="T11" fmla="*/ 289 h 392"/>
                <a:gd name="T12" fmla="*/ 76 w 121"/>
                <a:gd name="T13" fmla="*/ 289 h 392"/>
                <a:gd name="T14" fmla="*/ 76 w 121"/>
                <a:gd name="T15" fmla="*/ 289 h 392"/>
                <a:gd name="T16" fmla="*/ 121 w 121"/>
                <a:gd name="T17" fmla="*/ 263 h 392"/>
                <a:gd name="T18" fmla="*/ 112 w 121"/>
                <a:gd name="T19" fmla="*/ 204 h 392"/>
                <a:gd name="T20" fmla="*/ 79 w 121"/>
                <a:gd name="T21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" h="392">
                  <a:moveTo>
                    <a:pt x="79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02" y="392"/>
                    <a:pt x="102" y="392"/>
                    <a:pt x="102" y="392"/>
                  </a:cubicBezTo>
                  <a:cubicBezTo>
                    <a:pt x="104" y="390"/>
                    <a:pt x="104" y="390"/>
                    <a:pt x="104" y="390"/>
                  </a:cubicBezTo>
                  <a:cubicBezTo>
                    <a:pt x="102" y="383"/>
                    <a:pt x="76" y="289"/>
                    <a:pt x="76" y="289"/>
                  </a:cubicBezTo>
                  <a:cubicBezTo>
                    <a:pt x="76" y="289"/>
                    <a:pt x="76" y="289"/>
                    <a:pt x="76" y="289"/>
                  </a:cubicBezTo>
                  <a:cubicBezTo>
                    <a:pt x="76" y="289"/>
                    <a:pt x="76" y="289"/>
                    <a:pt x="76" y="289"/>
                  </a:cubicBezTo>
                  <a:cubicBezTo>
                    <a:pt x="76" y="289"/>
                    <a:pt x="100" y="276"/>
                    <a:pt x="121" y="263"/>
                  </a:cubicBezTo>
                  <a:cubicBezTo>
                    <a:pt x="121" y="263"/>
                    <a:pt x="120" y="258"/>
                    <a:pt x="112" y="204"/>
                  </a:cubicBezTo>
                  <a:cubicBezTo>
                    <a:pt x="106" y="166"/>
                    <a:pt x="96" y="103"/>
                    <a:pt x="79" y="0"/>
                  </a:cubicBezTo>
                </a:path>
              </a:pathLst>
            </a:custGeom>
            <a:solidFill>
              <a:srgbClr val="7F7C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4089400" y="2703513"/>
              <a:ext cx="1592263" cy="2882900"/>
            </a:xfrm>
            <a:custGeom>
              <a:avLst/>
              <a:gdLst>
                <a:gd name="T0" fmla="*/ 594 w 1003"/>
                <a:gd name="T1" fmla="*/ 385 h 1816"/>
                <a:gd name="T2" fmla="*/ 0 w 1003"/>
                <a:gd name="T3" fmla="*/ 0 h 1816"/>
                <a:gd name="T4" fmla="*/ 702 w 1003"/>
                <a:gd name="T5" fmla="*/ 1571 h 1816"/>
                <a:gd name="T6" fmla="*/ 1003 w 1003"/>
                <a:gd name="T7" fmla="*/ 1816 h 1816"/>
                <a:gd name="T8" fmla="*/ 594 w 1003"/>
                <a:gd name="T9" fmla="*/ 385 h 1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3" h="1816">
                  <a:moveTo>
                    <a:pt x="594" y="385"/>
                  </a:moveTo>
                  <a:lnTo>
                    <a:pt x="0" y="0"/>
                  </a:lnTo>
                  <a:lnTo>
                    <a:pt x="702" y="1571"/>
                  </a:lnTo>
                  <a:lnTo>
                    <a:pt x="1003" y="1816"/>
                  </a:lnTo>
                  <a:lnTo>
                    <a:pt x="594" y="385"/>
                  </a:lnTo>
                  <a:close/>
                </a:path>
              </a:pathLst>
            </a:custGeom>
            <a:solidFill>
              <a:srgbClr val="5A59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6051550" y="3448051"/>
              <a:ext cx="2051050" cy="915988"/>
            </a:xfrm>
            <a:custGeom>
              <a:avLst/>
              <a:gdLst>
                <a:gd name="T0" fmla="*/ 90 w 322"/>
                <a:gd name="T1" fmla="*/ 17 h 144"/>
                <a:gd name="T2" fmla="*/ 115 w 322"/>
                <a:gd name="T3" fmla="*/ 31 h 144"/>
                <a:gd name="T4" fmla="*/ 113 w 322"/>
                <a:gd name="T5" fmla="*/ 43 h 144"/>
                <a:gd name="T6" fmla="*/ 98 w 322"/>
                <a:gd name="T7" fmla="*/ 51 h 144"/>
                <a:gd name="T8" fmla="*/ 112 w 322"/>
                <a:gd name="T9" fmla="*/ 53 h 144"/>
                <a:gd name="T10" fmla="*/ 209 w 322"/>
                <a:gd name="T11" fmla="*/ 67 h 144"/>
                <a:gd name="T12" fmla="*/ 220 w 322"/>
                <a:gd name="T13" fmla="*/ 69 h 144"/>
                <a:gd name="T14" fmla="*/ 213 w 322"/>
                <a:gd name="T15" fmla="*/ 54 h 144"/>
                <a:gd name="T16" fmla="*/ 230 w 322"/>
                <a:gd name="T17" fmla="*/ 0 h 144"/>
                <a:gd name="T18" fmla="*/ 322 w 322"/>
                <a:gd name="T19" fmla="*/ 49 h 144"/>
                <a:gd name="T20" fmla="*/ 187 w 322"/>
                <a:gd name="T21" fmla="*/ 128 h 144"/>
                <a:gd name="T22" fmla="*/ 128 w 322"/>
                <a:gd name="T23" fmla="*/ 92 h 144"/>
                <a:gd name="T24" fmla="*/ 80 w 322"/>
                <a:gd name="T25" fmla="*/ 119 h 144"/>
                <a:gd name="T26" fmla="*/ 104 w 322"/>
                <a:gd name="T27" fmla="*/ 134 h 144"/>
                <a:gd name="T28" fmla="*/ 0 w 322"/>
                <a:gd name="T29" fmla="*/ 144 h 144"/>
                <a:gd name="T30" fmla="*/ 0 w 322"/>
                <a:gd name="T31" fmla="*/ 144 h 144"/>
                <a:gd name="T32" fmla="*/ 26 w 322"/>
                <a:gd name="T33" fmla="*/ 85 h 144"/>
                <a:gd name="T34" fmla="*/ 49 w 322"/>
                <a:gd name="T35" fmla="*/ 99 h 144"/>
                <a:gd name="T36" fmla="*/ 97 w 322"/>
                <a:gd name="T37" fmla="*/ 73 h 144"/>
                <a:gd name="T38" fmla="*/ 43 w 322"/>
                <a:gd name="T39" fmla="*/ 41 h 144"/>
                <a:gd name="T40" fmla="*/ 90 w 322"/>
                <a:gd name="T41" fmla="*/ 17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2" h="144">
                  <a:moveTo>
                    <a:pt x="90" y="17"/>
                  </a:moveTo>
                  <a:cubicBezTo>
                    <a:pt x="115" y="31"/>
                    <a:pt x="115" y="31"/>
                    <a:pt x="115" y="31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209" y="67"/>
                    <a:pt x="209" y="67"/>
                    <a:pt x="209" y="67"/>
                  </a:cubicBezTo>
                  <a:cubicBezTo>
                    <a:pt x="220" y="69"/>
                    <a:pt x="220" y="69"/>
                    <a:pt x="220" y="69"/>
                  </a:cubicBezTo>
                  <a:cubicBezTo>
                    <a:pt x="213" y="54"/>
                    <a:pt x="213" y="54"/>
                    <a:pt x="213" y="54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322" y="49"/>
                    <a:pt x="322" y="49"/>
                    <a:pt x="322" y="49"/>
                  </a:cubicBezTo>
                  <a:cubicBezTo>
                    <a:pt x="187" y="128"/>
                    <a:pt x="187" y="128"/>
                    <a:pt x="187" y="128"/>
                  </a:cubicBezTo>
                  <a:cubicBezTo>
                    <a:pt x="147" y="105"/>
                    <a:pt x="169" y="117"/>
                    <a:pt x="128" y="92"/>
                  </a:cubicBezTo>
                  <a:cubicBezTo>
                    <a:pt x="80" y="119"/>
                    <a:pt x="80" y="119"/>
                    <a:pt x="80" y="119"/>
                  </a:cubicBezTo>
                  <a:cubicBezTo>
                    <a:pt x="104" y="134"/>
                    <a:pt x="104" y="134"/>
                    <a:pt x="104" y="13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2" y="141"/>
                    <a:pt x="26" y="85"/>
                    <a:pt x="26" y="85"/>
                  </a:cubicBezTo>
                  <a:cubicBezTo>
                    <a:pt x="49" y="99"/>
                    <a:pt x="49" y="99"/>
                    <a:pt x="49" y="99"/>
                  </a:cubicBezTo>
                  <a:cubicBezTo>
                    <a:pt x="97" y="73"/>
                    <a:pt x="97" y="73"/>
                    <a:pt x="97" y="73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90" y="17"/>
                    <a:pt x="90" y="17"/>
                    <a:pt x="90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6108700" y="3486151"/>
              <a:ext cx="1917700" cy="833438"/>
            </a:xfrm>
            <a:custGeom>
              <a:avLst/>
              <a:gdLst>
                <a:gd name="T0" fmla="*/ 20 w 301"/>
                <a:gd name="T1" fmla="*/ 87 h 131"/>
                <a:gd name="T2" fmla="*/ 40 w 301"/>
                <a:gd name="T3" fmla="*/ 99 h 131"/>
                <a:gd name="T4" fmla="*/ 99 w 301"/>
                <a:gd name="T5" fmla="*/ 68 h 131"/>
                <a:gd name="T6" fmla="*/ 46 w 301"/>
                <a:gd name="T7" fmla="*/ 35 h 131"/>
                <a:gd name="T8" fmla="*/ 88 w 301"/>
                <a:gd name="T9" fmla="*/ 14 h 131"/>
                <a:gd name="T10" fmla="*/ 106 w 301"/>
                <a:gd name="T11" fmla="*/ 25 h 131"/>
                <a:gd name="T12" fmla="*/ 105 w 301"/>
                <a:gd name="T13" fmla="*/ 31 h 131"/>
                <a:gd name="T14" fmla="*/ 71 w 301"/>
                <a:gd name="T15" fmla="*/ 48 h 131"/>
                <a:gd name="T16" fmla="*/ 102 w 301"/>
                <a:gd name="T17" fmla="*/ 53 h 131"/>
                <a:gd name="T18" fmla="*/ 199 w 301"/>
                <a:gd name="T19" fmla="*/ 67 h 131"/>
                <a:gd name="T20" fmla="*/ 220 w 301"/>
                <a:gd name="T21" fmla="*/ 70 h 131"/>
                <a:gd name="T22" fmla="*/ 206 w 301"/>
                <a:gd name="T23" fmla="*/ 40 h 131"/>
                <a:gd name="T24" fmla="*/ 219 w 301"/>
                <a:gd name="T25" fmla="*/ 0 h 131"/>
                <a:gd name="T26" fmla="*/ 301 w 301"/>
                <a:gd name="T27" fmla="*/ 44 h 131"/>
                <a:gd name="T28" fmla="*/ 178 w 301"/>
                <a:gd name="T29" fmla="*/ 116 h 131"/>
                <a:gd name="T30" fmla="*/ 151 w 301"/>
                <a:gd name="T31" fmla="*/ 99 h 131"/>
                <a:gd name="T32" fmla="*/ 122 w 301"/>
                <a:gd name="T33" fmla="*/ 82 h 131"/>
                <a:gd name="T34" fmla="*/ 119 w 301"/>
                <a:gd name="T35" fmla="*/ 80 h 131"/>
                <a:gd name="T36" fmla="*/ 60 w 301"/>
                <a:gd name="T37" fmla="*/ 113 h 131"/>
                <a:gd name="T38" fmla="*/ 78 w 301"/>
                <a:gd name="T39" fmla="*/ 124 h 131"/>
                <a:gd name="T40" fmla="*/ 0 w 301"/>
                <a:gd name="T41" fmla="*/ 131 h 131"/>
                <a:gd name="T42" fmla="*/ 20 w 301"/>
                <a:gd name="T43" fmla="*/ 8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01" h="131">
                  <a:moveTo>
                    <a:pt x="20" y="87"/>
                  </a:moveTo>
                  <a:cubicBezTo>
                    <a:pt x="40" y="99"/>
                    <a:pt x="40" y="99"/>
                    <a:pt x="40" y="99"/>
                  </a:cubicBezTo>
                  <a:cubicBezTo>
                    <a:pt x="99" y="68"/>
                    <a:pt x="99" y="68"/>
                    <a:pt x="99" y="68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106" y="25"/>
                    <a:pt x="106" y="25"/>
                    <a:pt x="106" y="25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102" y="53"/>
                    <a:pt x="102" y="53"/>
                    <a:pt x="102" y="53"/>
                  </a:cubicBezTo>
                  <a:cubicBezTo>
                    <a:pt x="199" y="67"/>
                    <a:pt x="199" y="67"/>
                    <a:pt x="199" y="67"/>
                  </a:cubicBezTo>
                  <a:cubicBezTo>
                    <a:pt x="220" y="70"/>
                    <a:pt x="220" y="70"/>
                    <a:pt x="220" y="70"/>
                  </a:cubicBezTo>
                  <a:cubicBezTo>
                    <a:pt x="206" y="40"/>
                    <a:pt x="206" y="40"/>
                    <a:pt x="206" y="4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301" y="44"/>
                    <a:pt x="301" y="44"/>
                    <a:pt x="301" y="44"/>
                  </a:cubicBezTo>
                  <a:cubicBezTo>
                    <a:pt x="178" y="116"/>
                    <a:pt x="178" y="116"/>
                    <a:pt x="178" y="116"/>
                  </a:cubicBezTo>
                  <a:cubicBezTo>
                    <a:pt x="159" y="104"/>
                    <a:pt x="156" y="102"/>
                    <a:pt x="151" y="99"/>
                  </a:cubicBezTo>
                  <a:cubicBezTo>
                    <a:pt x="146" y="96"/>
                    <a:pt x="141" y="93"/>
                    <a:pt x="122" y="82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78" y="124"/>
                    <a:pt x="78" y="124"/>
                    <a:pt x="78" y="124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6" y="119"/>
                    <a:pt x="15" y="97"/>
                    <a:pt x="20" y="87"/>
                  </a:cubicBezTo>
                </a:path>
              </a:pathLst>
            </a:custGeom>
            <a:solidFill>
              <a:srgbClr val="F9A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6675438" y="3722688"/>
              <a:ext cx="96838" cy="63500"/>
            </a:xfrm>
            <a:custGeom>
              <a:avLst/>
              <a:gdLst>
                <a:gd name="T0" fmla="*/ 57 w 61"/>
                <a:gd name="T1" fmla="*/ 40 h 40"/>
                <a:gd name="T2" fmla="*/ 0 w 61"/>
                <a:gd name="T3" fmla="*/ 32 h 40"/>
                <a:gd name="T4" fmla="*/ 61 w 61"/>
                <a:gd name="T5" fmla="*/ 0 h 40"/>
                <a:gd name="T6" fmla="*/ 57 w 61"/>
                <a:gd name="T7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40">
                  <a:moveTo>
                    <a:pt x="57" y="40"/>
                  </a:moveTo>
                  <a:lnTo>
                    <a:pt x="0" y="32"/>
                  </a:lnTo>
                  <a:lnTo>
                    <a:pt x="61" y="0"/>
                  </a:lnTo>
                  <a:lnTo>
                    <a:pt x="5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7383463" y="3792538"/>
              <a:ext cx="69850" cy="95250"/>
            </a:xfrm>
            <a:custGeom>
              <a:avLst/>
              <a:gdLst>
                <a:gd name="T0" fmla="*/ 16 w 44"/>
                <a:gd name="T1" fmla="*/ 0 h 60"/>
                <a:gd name="T2" fmla="*/ 0 w 44"/>
                <a:gd name="T3" fmla="*/ 52 h 60"/>
                <a:gd name="T4" fmla="*/ 44 w 44"/>
                <a:gd name="T5" fmla="*/ 60 h 60"/>
                <a:gd name="T6" fmla="*/ 16 w 44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60">
                  <a:moveTo>
                    <a:pt x="16" y="0"/>
                  </a:moveTo>
                  <a:lnTo>
                    <a:pt x="0" y="52"/>
                  </a:lnTo>
                  <a:lnTo>
                    <a:pt x="44" y="6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6319838" y="3709988"/>
              <a:ext cx="349250" cy="368300"/>
            </a:xfrm>
            <a:custGeom>
              <a:avLst/>
              <a:gdLst>
                <a:gd name="T0" fmla="*/ 1 w 55"/>
                <a:gd name="T1" fmla="*/ 0 h 58"/>
                <a:gd name="T2" fmla="*/ 0 w 55"/>
                <a:gd name="T3" fmla="*/ 53 h 58"/>
                <a:gd name="T4" fmla="*/ 7 w 55"/>
                <a:gd name="T5" fmla="*/ 58 h 58"/>
                <a:gd name="T6" fmla="*/ 7 w 55"/>
                <a:gd name="T7" fmla="*/ 58 h 58"/>
                <a:gd name="T8" fmla="*/ 55 w 55"/>
                <a:gd name="T9" fmla="*/ 32 h 58"/>
                <a:gd name="T10" fmla="*/ 1 w 55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58">
                  <a:moveTo>
                    <a:pt x="1" y="0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12" y="56"/>
                    <a:pt x="55" y="32"/>
                    <a:pt x="55" y="3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270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6561138" y="4033838"/>
              <a:ext cx="306388" cy="833438"/>
            </a:xfrm>
            <a:custGeom>
              <a:avLst/>
              <a:gdLst>
                <a:gd name="T0" fmla="*/ 108 w 193"/>
                <a:gd name="T1" fmla="*/ 485 h 525"/>
                <a:gd name="T2" fmla="*/ 44 w 193"/>
                <a:gd name="T3" fmla="*/ 525 h 525"/>
                <a:gd name="T4" fmla="*/ 96 w 193"/>
                <a:gd name="T5" fmla="*/ 168 h 525"/>
                <a:gd name="T6" fmla="*/ 0 w 193"/>
                <a:gd name="T7" fmla="*/ 108 h 525"/>
                <a:gd name="T8" fmla="*/ 193 w 193"/>
                <a:gd name="T9" fmla="*/ 0 h 525"/>
                <a:gd name="T10" fmla="*/ 108 w 193"/>
                <a:gd name="T11" fmla="*/ 48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525">
                  <a:moveTo>
                    <a:pt x="108" y="485"/>
                  </a:moveTo>
                  <a:lnTo>
                    <a:pt x="44" y="525"/>
                  </a:lnTo>
                  <a:lnTo>
                    <a:pt x="96" y="168"/>
                  </a:lnTo>
                  <a:lnTo>
                    <a:pt x="0" y="108"/>
                  </a:lnTo>
                  <a:lnTo>
                    <a:pt x="193" y="0"/>
                  </a:lnTo>
                  <a:lnTo>
                    <a:pt x="108" y="485"/>
                  </a:lnTo>
                  <a:close/>
                </a:path>
              </a:pathLst>
            </a:custGeom>
            <a:solidFill>
              <a:srgbClr val="C270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6561138" y="4033838"/>
              <a:ext cx="306388" cy="833438"/>
            </a:xfrm>
            <a:custGeom>
              <a:avLst/>
              <a:gdLst>
                <a:gd name="T0" fmla="*/ 108 w 193"/>
                <a:gd name="T1" fmla="*/ 485 h 525"/>
                <a:gd name="T2" fmla="*/ 44 w 193"/>
                <a:gd name="T3" fmla="*/ 525 h 525"/>
                <a:gd name="T4" fmla="*/ 96 w 193"/>
                <a:gd name="T5" fmla="*/ 168 h 525"/>
                <a:gd name="T6" fmla="*/ 0 w 193"/>
                <a:gd name="T7" fmla="*/ 108 h 525"/>
                <a:gd name="T8" fmla="*/ 193 w 193"/>
                <a:gd name="T9" fmla="*/ 0 h 525"/>
                <a:gd name="T10" fmla="*/ 108 w 193"/>
                <a:gd name="T11" fmla="*/ 48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" h="525">
                  <a:moveTo>
                    <a:pt x="108" y="485"/>
                  </a:moveTo>
                  <a:lnTo>
                    <a:pt x="44" y="525"/>
                  </a:lnTo>
                  <a:lnTo>
                    <a:pt x="96" y="168"/>
                  </a:lnTo>
                  <a:lnTo>
                    <a:pt x="0" y="108"/>
                  </a:lnTo>
                  <a:lnTo>
                    <a:pt x="193" y="0"/>
                  </a:lnTo>
                  <a:lnTo>
                    <a:pt x="108" y="48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6732588" y="4033838"/>
              <a:ext cx="511175" cy="1590675"/>
            </a:xfrm>
            <a:custGeom>
              <a:avLst/>
              <a:gdLst>
                <a:gd name="T0" fmla="*/ 21 w 80"/>
                <a:gd name="T1" fmla="*/ 0 h 250"/>
                <a:gd name="T2" fmla="*/ 80 w 80"/>
                <a:gd name="T3" fmla="*/ 36 h 250"/>
                <a:gd name="T4" fmla="*/ 12 w 80"/>
                <a:gd name="T5" fmla="*/ 250 h 250"/>
                <a:gd name="T6" fmla="*/ 10 w 80"/>
                <a:gd name="T7" fmla="*/ 249 h 250"/>
                <a:gd name="T8" fmla="*/ 41 w 80"/>
                <a:gd name="T9" fmla="*/ 149 h 250"/>
                <a:gd name="T10" fmla="*/ 0 w 80"/>
                <a:gd name="T11" fmla="*/ 121 h 250"/>
                <a:gd name="T12" fmla="*/ 21 w 80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" h="250">
                  <a:moveTo>
                    <a:pt x="21" y="0"/>
                  </a:moveTo>
                  <a:cubicBezTo>
                    <a:pt x="62" y="25"/>
                    <a:pt x="40" y="13"/>
                    <a:pt x="80" y="36"/>
                  </a:cubicBezTo>
                  <a:cubicBezTo>
                    <a:pt x="12" y="250"/>
                    <a:pt x="12" y="250"/>
                    <a:pt x="12" y="250"/>
                  </a:cubicBezTo>
                  <a:cubicBezTo>
                    <a:pt x="10" y="249"/>
                    <a:pt x="10" y="249"/>
                    <a:pt x="10" y="249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34" y="145"/>
                    <a:pt x="0" y="121"/>
                    <a:pt x="0" y="121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6732588" y="4033838"/>
              <a:ext cx="511175" cy="1590675"/>
            </a:xfrm>
            <a:custGeom>
              <a:avLst/>
              <a:gdLst>
                <a:gd name="T0" fmla="*/ 21 w 80"/>
                <a:gd name="T1" fmla="*/ 0 h 250"/>
                <a:gd name="T2" fmla="*/ 21 w 80"/>
                <a:gd name="T3" fmla="*/ 0 h 250"/>
                <a:gd name="T4" fmla="*/ 0 w 80"/>
                <a:gd name="T5" fmla="*/ 121 h 250"/>
                <a:gd name="T6" fmla="*/ 41 w 80"/>
                <a:gd name="T7" fmla="*/ 149 h 250"/>
                <a:gd name="T8" fmla="*/ 41 w 80"/>
                <a:gd name="T9" fmla="*/ 149 h 250"/>
                <a:gd name="T10" fmla="*/ 41 w 80"/>
                <a:gd name="T11" fmla="*/ 149 h 250"/>
                <a:gd name="T12" fmla="*/ 10 w 80"/>
                <a:gd name="T13" fmla="*/ 249 h 250"/>
                <a:gd name="T14" fmla="*/ 12 w 80"/>
                <a:gd name="T15" fmla="*/ 250 h 250"/>
                <a:gd name="T16" fmla="*/ 80 w 80"/>
                <a:gd name="T17" fmla="*/ 36 h 250"/>
                <a:gd name="T18" fmla="*/ 52 w 80"/>
                <a:gd name="T19" fmla="*/ 19 h 250"/>
                <a:gd name="T20" fmla="*/ 21 w 80"/>
                <a:gd name="T21" fmla="*/ 0 h 250"/>
                <a:gd name="T22" fmla="*/ 21 w 80"/>
                <a:gd name="T2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250">
                  <a:moveTo>
                    <a:pt x="2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1"/>
                    <a:pt x="34" y="145"/>
                    <a:pt x="41" y="149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41" y="149"/>
                    <a:pt x="41" y="149"/>
                    <a:pt x="41" y="149"/>
                  </a:cubicBezTo>
                  <a:cubicBezTo>
                    <a:pt x="10" y="249"/>
                    <a:pt x="10" y="249"/>
                    <a:pt x="10" y="249"/>
                  </a:cubicBezTo>
                  <a:cubicBezTo>
                    <a:pt x="12" y="250"/>
                    <a:pt x="12" y="250"/>
                    <a:pt x="12" y="250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62" y="25"/>
                    <a:pt x="57" y="22"/>
                    <a:pt x="52" y="19"/>
                  </a:cubicBezTo>
                  <a:cubicBezTo>
                    <a:pt x="47" y="16"/>
                    <a:pt x="43" y="14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9A46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6810375" y="3760788"/>
              <a:ext cx="1292225" cy="1863725"/>
            </a:xfrm>
            <a:custGeom>
              <a:avLst/>
              <a:gdLst>
                <a:gd name="T0" fmla="*/ 273 w 814"/>
                <a:gd name="T1" fmla="*/ 316 h 1174"/>
                <a:gd name="T2" fmla="*/ 814 w 814"/>
                <a:gd name="T3" fmla="*/ 0 h 1174"/>
                <a:gd name="T4" fmla="*/ 333 w 814"/>
                <a:gd name="T5" fmla="*/ 957 h 1174"/>
                <a:gd name="T6" fmla="*/ 0 w 814"/>
                <a:gd name="T7" fmla="*/ 1174 h 1174"/>
                <a:gd name="T8" fmla="*/ 273 w 814"/>
                <a:gd name="T9" fmla="*/ 316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4" h="1174">
                  <a:moveTo>
                    <a:pt x="273" y="316"/>
                  </a:moveTo>
                  <a:lnTo>
                    <a:pt x="814" y="0"/>
                  </a:lnTo>
                  <a:lnTo>
                    <a:pt x="333" y="957"/>
                  </a:lnTo>
                  <a:lnTo>
                    <a:pt x="0" y="1174"/>
                  </a:lnTo>
                  <a:lnTo>
                    <a:pt x="273" y="316"/>
                  </a:lnTo>
                  <a:close/>
                </a:path>
              </a:pathLst>
            </a:custGeom>
            <a:solidFill>
              <a:srgbClr val="C270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6051550" y="4300538"/>
              <a:ext cx="661988" cy="776288"/>
            </a:xfrm>
            <a:custGeom>
              <a:avLst/>
              <a:gdLst>
                <a:gd name="T0" fmla="*/ 0 w 104"/>
                <a:gd name="T1" fmla="*/ 10 h 122"/>
                <a:gd name="T2" fmla="*/ 104 w 104"/>
                <a:gd name="T3" fmla="*/ 0 h 122"/>
                <a:gd name="T4" fmla="*/ 87 w 104"/>
                <a:gd name="T5" fmla="*/ 114 h 122"/>
                <a:gd name="T6" fmla="*/ 6 w 104"/>
                <a:gd name="T7" fmla="*/ 122 h 122"/>
                <a:gd name="T8" fmla="*/ 0 w 104"/>
                <a:gd name="T9" fmla="*/ 1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22">
                  <a:moveTo>
                    <a:pt x="0" y="10"/>
                  </a:moveTo>
                  <a:cubicBezTo>
                    <a:pt x="104" y="0"/>
                    <a:pt x="104" y="0"/>
                    <a:pt x="104" y="0"/>
                  </a:cubicBezTo>
                  <a:cubicBezTo>
                    <a:pt x="103" y="6"/>
                    <a:pt x="87" y="114"/>
                    <a:pt x="87" y="114"/>
                  </a:cubicBezTo>
                  <a:cubicBezTo>
                    <a:pt x="6" y="122"/>
                    <a:pt x="6" y="122"/>
                    <a:pt x="6" y="122"/>
                  </a:cubicBezTo>
                  <a:cubicBezTo>
                    <a:pt x="6" y="122"/>
                    <a:pt x="6" y="118"/>
                    <a:pt x="0" y="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6051550" y="4300538"/>
              <a:ext cx="661988" cy="776288"/>
            </a:xfrm>
            <a:custGeom>
              <a:avLst/>
              <a:gdLst>
                <a:gd name="T0" fmla="*/ 104 w 104"/>
                <a:gd name="T1" fmla="*/ 0 h 122"/>
                <a:gd name="T2" fmla="*/ 0 w 104"/>
                <a:gd name="T3" fmla="*/ 10 h 122"/>
                <a:gd name="T4" fmla="*/ 6 w 104"/>
                <a:gd name="T5" fmla="*/ 122 h 122"/>
                <a:gd name="T6" fmla="*/ 87 w 104"/>
                <a:gd name="T7" fmla="*/ 114 h 122"/>
                <a:gd name="T8" fmla="*/ 104 w 104"/>
                <a:gd name="T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122">
                  <a:moveTo>
                    <a:pt x="104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6" y="118"/>
                    <a:pt x="6" y="122"/>
                    <a:pt x="6" y="122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4"/>
                    <a:pt x="103" y="6"/>
                    <a:pt x="104" y="0"/>
                  </a:cubicBezTo>
                </a:path>
              </a:pathLst>
            </a:custGeom>
            <a:solidFill>
              <a:srgbClr val="C270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5516563" y="4402138"/>
              <a:ext cx="1477963" cy="1063625"/>
            </a:xfrm>
            <a:custGeom>
              <a:avLst/>
              <a:gdLst>
                <a:gd name="T0" fmla="*/ 51 w 232"/>
                <a:gd name="T1" fmla="*/ 2 h 167"/>
                <a:gd name="T2" fmla="*/ 52 w 232"/>
                <a:gd name="T3" fmla="*/ 10 h 167"/>
                <a:gd name="T4" fmla="*/ 44 w 232"/>
                <a:gd name="T5" fmla="*/ 15 h 167"/>
                <a:gd name="T6" fmla="*/ 78 w 232"/>
                <a:gd name="T7" fmla="*/ 38 h 167"/>
                <a:gd name="T8" fmla="*/ 87 w 232"/>
                <a:gd name="T9" fmla="*/ 34 h 167"/>
                <a:gd name="T10" fmla="*/ 89 w 232"/>
                <a:gd name="T11" fmla="*/ 88 h 167"/>
                <a:gd name="T12" fmla="*/ 82 w 232"/>
                <a:gd name="T13" fmla="*/ 107 h 167"/>
                <a:gd name="T14" fmla="*/ 184 w 232"/>
                <a:gd name="T15" fmla="*/ 96 h 167"/>
                <a:gd name="T16" fmla="*/ 172 w 232"/>
                <a:gd name="T17" fmla="*/ 89 h 167"/>
                <a:gd name="T18" fmla="*/ 175 w 232"/>
                <a:gd name="T19" fmla="*/ 73 h 167"/>
                <a:gd name="T20" fmla="*/ 191 w 232"/>
                <a:gd name="T21" fmla="*/ 63 h 167"/>
                <a:gd name="T22" fmla="*/ 232 w 232"/>
                <a:gd name="T23" fmla="*/ 91 h 167"/>
                <a:gd name="T24" fmla="*/ 111 w 232"/>
                <a:gd name="T25" fmla="*/ 167 h 167"/>
                <a:gd name="T26" fmla="*/ 0 w 232"/>
                <a:gd name="T27" fmla="*/ 83 h 167"/>
                <a:gd name="T28" fmla="*/ 0 w 232"/>
                <a:gd name="T29" fmla="*/ 83 h 167"/>
                <a:gd name="T30" fmla="*/ 52 w 232"/>
                <a:gd name="T31" fmla="*/ 53 h 167"/>
                <a:gd name="T32" fmla="*/ 43 w 232"/>
                <a:gd name="T33" fmla="*/ 47 h 167"/>
                <a:gd name="T34" fmla="*/ 38 w 232"/>
                <a:gd name="T35" fmla="*/ 12 h 167"/>
                <a:gd name="T36" fmla="*/ 36 w 232"/>
                <a:gd name="T37" fmla="*/ 0 h 167"/>
                <a:gd name="T38" fmla="*/ 51 w 232"/>
                <a:gd name="T39" fmla="*/ 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32" h="167">
                  <a:moveTo>
                    <a:pt x="51" y="2"/>
                  </a:moveTo>
                  <a:cubicBezTo>
                    <a:pt x="52" y="10"/>
                    <a:pt x="52" y="10"/>
                    <a:pt x="52" y="10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54" y="21"/>
                    <a:pt x="78" y="38"/>
                    <a:pt x="78" y="38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89" y="88"/>
                    <a:pt x="89" y="88"/>
                    <a:pt x="89" y="88"/>
                  </a:cubicBezTo>
                  <a:cubicBezTo>
                    <a:pt x="82" y="107"/>
                    <a:pt x="82" y="107"/>
                    <a:pt x="82" y="107"/>
                  </a:cubicBezTo>
                  <a:cubicBezTo>
                    <a:pt x="184" y="96"/>
                    <a:pt x="184" y="96"/>
                    <a:pt x="184" y="96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75" y="73"/>
                    <a:pt x="175" y="73"/>
                    <a:pt x="175" y="73"/>
                  </a:cubicBezTo>
                  <a:cubicBezTo>
                    <a:pt x="191" y="63"/>
                    <a:pt x="191" y="63"/>
                    <a:pt x="191" y="63"/>
                  </a:cubicBezTo>
                  <a:cubicBezTo>
                    <a:pt x="232" y="91"/>
                    <a:pt x="232" y="91"/>
                    <a:pt x="232" y="91"/>
                  </a:cubicBezTo>
                  <a:cubicBezTo>
                    <a:pt x="111" y="167"/>
                    <a:pt x="111" y="167"/>
                    <a:pt x="111" y="167"/>
                  </a:cubicBezTo>
                  <a:cubicBezTo>
                    <a:pt x="1" y="84"/>
                    <a:pt x="61" y="129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3"/>
                    <a:pt x="47" y="56"/>
                    <a:pt x="52" y="53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5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5573713" y="4511676"/>
              <a:ext cx="1363663" cy="915988"/>
            </a:xfrm>
            <a:custGeom>
              <a:avLst/>
              <a:gdLst>
                <a:gd name="T0" fmla="*/ 70 w 214"/>
                <a:gd name="T1" fmla="*/ 120 h 144"/>
                <a:gd name="T2" fmla="*/ 25 w 214"/>
                <a:gd name="T3" fmla="*/ 86 h 144"/>
                <a:gd name="T4" fmla="*/ 0 w 214"/>
                <a:gd name="T5" fmla="*/ 66 h 144"/>
                <a:gd name="T6" fmla="*/ 46 w 214"/>
                <a:gd name="T7" fmla="*/ 40 h 144"/>
                <a:gd name="T8" fmla="*/ 53 w 214"/>
                <a:gd name="T9" fmla="*/ 36 h 144"/>
                <a:gd name="T10" fmla="*/ 33 w 214"/>
                <a:gd name="T11" fmla="*/ 24 h 144"/>
                <a:gd name="T12" fmla="*/ 30 w 214"/>
                <a:gd name="T13" fmla="*/ 0 h 144"/>
                <a:gd name="T14" fmla="*/ 66 w 214"/>
                <a:gd name="T15" fmla="*/ 25 h 144"/>
                <a:gd name="T16" fmla="*/ 69 w 214"/>
                <a:gd name="T17" fmla="*/ 27 h 144"/>
                <a:gd name="T18" fmla="*/ 78 w 214"/>
                <a:gd name="T19" fmla="*/ 21 h 144"/>
                <a:gd name="T20" fmla="*/ 80 w 214"/>
                <a:gd name="T21" fmla="*/ 62 h 144"/>
                <a:gd name="T22" fmla="*/ 66 w 214"/>
                <a:gd name="T23" fmla="*/ 95 h 144"/>
                <a:gd name="T24" fmla="*/ 189 w 214"/>
                <a:gd name="T25" fmla="*/ 83 h 144"/>
                <a:gd name="T26" fmla="*/ 164 w 214"/>
                <a:gd name="T27" fmla="*/ 66 h 144"/>
                <a:gd name="T28" fmla="*/ 165 w 214"/>
                <a:gd name="T29" fmla="*/ 62 h 144"/>
                <a:gd name="T30" fmla="*/ 182 w 214"/>
                <a:gd name="T31" fmla="*/ 52 h 144"/>
                <a:gd name="T32" fmla="*/ 214 w 214"/>
                <a:gd name="T33" fmla="*/ 74 h 144"/>
                <a:gd name="T34" fmla="*/ 102 w 214"/>
                <a:gd name="T35" fmla="*/ 144 h 144"/>
                <a:gd name="T36" fmla="*/ 70 w 214"/>
                <a:gd name="T37" fmla="*/ 12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4" h="144">
                  <a:moveTo>
                    <a:pt x="70" y="120"/>
                  </a:moveTo>
                  <a:cubicBezTo>
                    <a:pt x="32" y="91"/>
                    <a:pt x="32" y="91"/>
                    <a:pt x="25" y="86"/>
                  </a:cubicBezTo>
                  <a:cubicBezTo>
                    <a:pt x="21" y="83"/>
                    <a:pt x="15" y="78"/>
                    <a:pt x="0" y="66"/>
                  </a:cubicBezTo>
                  <a:cubicBezTo>
                    <a:pt x="13" y="59"/>
                    <a:pt x="42" y="43"/>
                    <a:pt x="46" y="40"/>
                  </a:cubicBezTo>
                  <a:cubicBezTo>
                    <a:pt x="53" y="36"/>
                    <a:pt x="53" y="36"/>
                    <a:pt x="53" y="36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0" y="7"/>
                    <a:pt x="66" y="25"/>
                    <a:pt x="66" y="25"/>
                  </a:cubicBezTo>
                  <a:cubicBezTo>
                    <a:pt x="69" y="27"/>
                    <a:pt x="69" y="27"/>
                    <a:pt x="69" y="27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80" y="62"/>
                    <a:pt x="80" y="62"/>
                    <a:pt x="80" y="62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189" y="83"/>
                    <a:pt x="189" y="83"/>
                    <a:pt x="189" y="83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5" y="62"/>
                    <a:pt x="165" y="62"/>
                    <a:pt x="165" y="62"/>
                  </a:cubicBezTo>
                  <a:cubicBezTo>
                    <a:pt x="182" y="52"/>
                    <a:pt x="182" y="52"/>
                    <a:pt x="182" y="5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102" y="144"/>
                    <a:pt x="102" y="144"/>
                    <a:pt x="102" y="144"/>
                  </a:cubicBezTo>
                  <a:lnTo>
                    <a:pt x="70" y="120"/>
                  </a:lnTo>
                  <a:close/>
                </a:path>
              </a:pathLst>
            </a:custGeom>
            <a:solidFill>
              <a:srgbClr val="4F5C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5797550" y="4465638"/>
              <a:ext cx="57150" cy="71438"/>
            </a:xfrm>
            <a:custGeom>
              <a:avLst/>
              <a:gdLst>
                <a:gd name="T0" fmla="*/ 32 w 36"/>
                <a:gd name="T1" fmla="*/ 0 h 45"/>
                <a:gd name="T2" fmla="*/ 36 w 36"/>
                <a:gd name="T3" fmla="*/ 45 h 45"/>
                <a:gd name="T4" fmla="*/ 0 w 36"/>
                <a:gd name="T5" fmla="*/ 21 h 45"/>
                <a:gd name="T6" fmla="*/ 32 w 36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5">
                  <a:moveTo>
                    <a:pt x="32" y="0"/>
                  </a:moveTo>
                  <a:lnTo>
                    <a:pt x="36" y="45"/>
                  </a:lnTo>
                  <a:lnTo>
                    <a:pt x="0" y="2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5745163" y="4402138"/>
              <a:ext cx="96838" cy="76200"/>
            </a:xfrm>
            <a:custGeom>
              <a:avLst/>
              <a:gdLst>
                <a:gd name="T0" fmla="*/ 0 w 61"/>
                <a:gd name="T1" fmla="*/ 0 h 48"/>
                <a:gd name="T2" fmla="*/ 61 w 61"/>
                <a:gd name="T3" fmla="*/ 8 h 48"/>
                <a:gd name="T4" fmla="*/ 61 w 61"/>
                <a:gd name="T5" fmla="*/ 24 h 48"/>
                <a:gd name="T6" fmla="*/ 8 w 61"/>
                <a:gd name="T7" fmla="*/ 48 h 48"/>
                <a:gd name="T8" fmla="*/ 0 w 61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8">
                  <a:moveTo>
                    <a:pt x="0" y="0"/>
                  </a:moveTo>
                  <a:lnTo>
                    <a:pt x="61" y="8"/>
                  </a:lnTo>
                  <a:lnTo>
                    <a:pt x="61" y="24"/>
                  </a:lnTo>
                  <a:lnTo>
                    <a:pt x="8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5791200" y="4702176"/>
              <a:ext cx="57150" cy="63500"/>
            </a:xfrm>
            <a:custGeom>
              <a:avLst/>
              <a:gdLst>
                <a:gd name="T0" fmla="*/ 0 w 36"/>
                <a:gd name="T1" fmla="*/ 0 h 40"/>
                <a:gd name="T2" fmla="*/ 8 w 36"/>
                <a:gd name="T3" fmla="*/ 40 h 40"/>
                <a:gd name="T4" fmla="*/ 36 w 36"/>
                <a:gd name="T5" fmla="*/ 24 h 40"/>
                <a:gd name="T6" fmla="*/ 0 w 36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40">
                  <a:moveTo>
                    <a:pt x="0" y="0"/>
                  </a:moveTo>
                  <a:lnTo>
                    <a:pt x="8" y="40"/>
                  </a:lnTo>
                  <a:lnTo>
                    <a:pt x="36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6223000" y="4981576"/>
              <a:ext cx="771525" cy="1036638"/>
            </a:xfrm>
            <a:custGeom>
              <a:avLst/>
              <a:gdLst>
                <a:gd name="T0" fmla="*/ 0 w 486"/>
                <a:gd name="T1" fmla="*/ 653 h 653"/>
                <a:gd name="T2" fmla="*/ 358 w 486"/>
                <a:gd name="T3" fmla="*/ 417 h 653"/>
                <a:gd name="T4" fmla="*/ 486 w 486"/>
                <a:gd name="T5" fmla="*/ 0 h 653"/>
                <a:gd name="T6" fmla="*/ 0 w 486"/>
                <a:gd name="T7" fmla="*/ 305 h 653"/>
                <a:gd name="T8" fmla="*/ 0 w 486"/>
                <a:gd name="T9" fmla="*/ 653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653">
                  <a:moveTo>
                    <a:pt x="0" y="653"/>
                  </a:moveTo>
                  <a:lnTo>
                    <a:pt x="358" y="417"/>
                  </a:lnTo>
                  <a:lnTo>
                    <a:pt x="486" y="0"/>
                  </a:lnTo>
                  <a:lnTo>
                    <a:pt x="0" y="305"/>
                  </a:lnTo>
                  <a:lnTo>
                    <a:pt x="0" y="653"/>
                  </a:lnTo>
                  <a:close/>
                </a:path>
              </a:pathLst>
            </a:custGeom>
            <a:solidFill>
              <a:srgbClr val="303E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5516563" y="4930776"/>
              <a:ext cx="706438" cy="1087438"/>
            </a:xfrm>
            <a:custGeom>
              <a:avLst/>
              <a:gdLst>
                <a:gd name="T0" fmla="*/ 445 w 445"/>
                <a:gd name="T1" fmla="*/ 337 h 685"/>
                <a:gd name="T2" fmla="*/ 0 w 445"/>
                <a:gd name="T3" fmla="*/ 0 h 685"/>
                <a:gd name="T4" fmla="*/ 116 w 445"/>
                <a:gd name="T5" fmla="*/ 421 h 685"/>
                <a:gd name="T6" fmla="*/ 445 w 445"/>
                <a:gd name="T7" fmla="*/ 685 h 685"/>
                <a:gd name="T8" fmla="*/ 445 w 445"/>
                <a:gd name="T9" fmla="*/ 337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685">
                  <a:moveTo>
                    <a:pt x="445" y="337"/>
                  </a:moveTo>
                  <a:lnTo>
                    <a:pt x="0" y="0"/>
                  </a:lnTo>
                  <a:lnTo>
                    <a:pt x="116" y="421"/>
                  </a:lnTo>
                  <a:lnTo>
                    <a:pt x="445" y="685"/>
                  </a:lnTo>
                  <a:lnTo>
                    <a:pt x="445" y="337"/>
                  </a:lnTo>
                  <a:close/>
                </a:path>
              </a:pathLst>
            </a:custGeom>
            <a:solidFill>
              <a:srgbClr val="4F5B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6605588" y="4968876"/>
              <a:ext cx="82550" cy="57150"/>
            </a:xfrm>
            <a:custGeom>
              <a:avLst/>
              <a:gdLst>
                <a:gd name="T0" fmla="*/ 0 w 52"/>
                <a:gd name="T1" fmla="*/ 36 h 36"/>
                <a:gd name="T2" fmla="*/ 4 w 52"/>
                <a:gd name="T3" fmla="*/ 0 h 36"/>
                <a:gd name="T4" fmla="*/ 52 w 52"/>
                <a:gd name="T5" fmla="*/ 28 h 36"/>
                <a:gd name="T6" fmla="*/ 0 w 52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36">
                  <a:moveTo>
                    <a:pt x="0" y="36"/>
                  </a:moveTo>
                  <a:lnTo>
                    <a:pt x="4" y="0"/>
                  </a:lnTo>
                  <a:lnTo>
                    <a:pt x="52" y="28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5" name="Freeform 57"/>
            <p:cNvSpPr>
              <a:spLocks/>
            </p:cNvSpPr>
            <p:nvPr/>
          </p:nvSpPr>
          <p:spPr bwMode="auto">
            <a:xfrm>
              <a:off x="6038850" y="4962526"/>
              <a:ext cx="50800" cy="120650"/>
            </a:xfrm>
            <a:custGeom>
              <a:avLst/>
              <a:gdLst>
                <a:gd name="T0" fmla="*/ 32 w 32"/>
                <a:gd name="T1" fmla="*/ 72 h 76"/>
                <a:gd name="T2" fmla="*/ 28 w 32"/>
                <a:gd name="T3" fmla="*/ 0 h 76"/>
                <a:gd name="T4" fmla="*/ 0 w 32"/>
                <a:gd name="T5" fmla="*/ 76 h 76"/>
                <a:gd name="T6" fmla="*/ 32 w 32"/>
                <a:gd name="T7" fmla="*/ 7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76">
                  <a:moveTo>
                    <a:pt x="32" y="72"/>
                  </a:moveTo>
                  <a:lnTo>
                    <a:pt x="28" y="0"/>
                  </a:lnTo>
                  <a:lnTo>
                    <a:pt x="0" y="76"/>
                  </a:lnTo>
                  <a:lnTo>
                    <a:pt x="32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6892264" y="234024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6876908" y="454816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5324974" y="534427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339206" y="3574687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22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677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四项拼图拼合正方形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576751" y="1403617"/>
            <a:ext cx="4314826" cy="4841876"/>
            <a:chOff x="3938588" y="1008063"/>
            <a:chExt cx="4314826" cy="4841876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7666038" y="3236913"/>
              <a:ext cx="98425" cy="28575"/>
            </a:xfrm>
            <a:custGeom>
              <a:avLst/>
              <a:gdLst>
                <a:gd name="T0" fmla="*/ 15 w 17"/>
                <a:gd name="T1" fmla="*/ 0 h 5"/>
                <a:gd name="T2" fmla="*/ 15 w 17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" h="5">
                  <a:moveTo>
                    <a:pt x="15" y="0"/>
                  </a:moveTo>
                  <a:cubicBezTo>
                    <a:pt x="0" y="5"/>
                    <a:pt x="17" y="0"/>
                    <a:pt x="15" y="0"/>
                  </a:cubicBezTo>
                  <a:close/>
                </a:path>
              </a:pathLst>
            </a:custGeom>
            <a:solidFill>
              <a:srgbClr val="145D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7485063" y="2981326"/>
              <a:ext cx="436563" cy="336550"/>
            </a:xfrm>
            <a:custGeom>
              <a:avLst/>
              <a:gdLst>
                <a:gd name="T0" fmla="*/ 74 w 75"/>
                <a:gd name="T1" fmla="*/ 8 h 58"/>
                <a:gd name="T2" fmla="*/ 75 w 75"/>
                <a:gd name="T3" fmla="*/ 0 h 58"/>
                <a:gd name="T4" fmla="*/ 29 w 75"/>
                <a:gd name="T5" fmla="*/ 14 h 58"/>
                <a:gd name="T6" fmla="*/ 0 w 75"/>
                <a:gd name="T7" fmla="*/ 58 h 58"/>
                <a:gd name="T8" fmla="*/ 27 w 75"/>
                <a:gd name="T9" fmla="*/ 50 h 58"/>
                <a:gd name="T10" fmla="*/ 52 w 75"/>
                <a:gd name="T11" fmla="*/ 42 h 58"/>
                <a:gd name="T12" fmla="*/ 74 w 75"/>
                <a:gd name="T13" fmla="*/ 8 h 58"/>
                <a:gd name="T14" fmla="*/ 74 w 75"/>
                <a:gd name="T15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58">
                  <a:moveTo>
                    <a:pt x="74" y="8"/>
                  </a:moveTo>
                  <a:cubicBezTo>
                    <a:pt x="75" y="5"/>
                    <a:pt x="75" y="3"/>
                    <a:pt x="75" y="0"/>
                  </a:cubicBezTo>
                  <a:cubicBezTo>
                    <a:pt x="60" y="5"/>
                    <a:pt x="44" y="10"/>
                    <a:pt x="29" y="14"/>
                  </a:cubicBezTo>
                  <a:cubicBezTo>
                    <a:pt x="28" y="32"/>
                    <a:pt x="19" y="52"/>
                    <a:pt x="0" y="58"/>
                  </a:cubicBezTo>
                  <a:cubicBezTo>
                    <a:pt x="9" y="55"/>
                    <a:pt x="18" y="52"/>
                    <a:pt x="27" y="50"/>
                  </a:cubicBezTo>
                  <a:cubicBezTo>
                    <a:pt x="35" y="47"/>
                    <a:pt x="44" y="46"/>
                    <a:pt x="52" y="42"/>
                  </a:cubicBezTo>
                  <a:cubicBezTo>
                    <a:pt x="65" y="35"/>
                    <a:pt x="72" y="21"/>
                    <a:pt x="74" y="8"/>
                  </a:cubicBezTo>
                  <a:cubicBezTo>
                    <a:pt x="74" y="8"/>
                    <a:pt x="74" y="9"/>
                    <a:pt x="74" y="8"/>
                  </a:cubicBezTo>
                  <a:close/>
                </a:path>
              </a:pathLst>
            </a:custGeom>
            <a:solidFill>
              <a:srgbClr val="145D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7269163" y="2566988"/>
              <a:ext cx="292100" cy="104775"/>
            </a:xfrm>
            <a:custGeom>
              <a:avLst/>
              <a:gdLst>
                <a:gd name="T0" fmla="*/ 0 w 50"/>
                <a:gd name="T1" fmla="*/ 18 h 18"/>
                <a:gd name="T2" fmla="*/ 45 w 50"/>
                <a:gd name="T3" fmla="*/ 1 h 18"/>
                <a:gd name="T4" fmla="*/ 47 w 50"/>
                <a:gd name="T5" fmla="*/ 1 h 18"/>
                <a:gd name="T6" fmla="*/ 48 w 50"/>
                <a:gd name="T7" fmla="*/ 0 h 18"/>
                <a:gd name="T8" fmla="*/ 49 w 50"/>
                <a:gd name="T9" fmla="*/ 0 h 18"/>
                <a:gd name="T10" fmla="*/ 50 w 50"/>
                <a:gd name="T11" fmla="*/ 0 h 18"/>
                <a:gd name="T12" fmla="*/ 5 w 50"/>
                <a:gd name="T13" fmla="*/ 17 h 18"/>
                <a:gd name="T14" fmla="*/ 4 w 50"/>
                <a:gd name="T15" fmla="*/ 17 h 18"/>
                <a:gd name="T16" fmla="*/ 3 w 50"/>
                <a:gd name="T17" fmla="*/ 17 h 18"/>
                <a:gd name="T18" fmla="*/ 1 w 50"/>
                <a:gd name="T19" fmla="*/ 18 h 18"/>
                <a:gd name="T20" fmla="*/ 0 w 50"/>
                <a:gd name="T21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18">
                  <a:moveTo>
                    <a:pt x="0" y="18"/>
                  </a:moveTo>
                  <a:cubicBezTo>
                    <a:pt x="15" y="12"/>
                    <a:pt x="30" y="7"/>
                    <a:pt x="45" y="1"/>
                  </a:cubicBezTo>
                  <a:cubicBezTo>
                    <a:pt x="46" y="1"/>
                    <a:pt x="46" y="1"/>
                    <a:pt x="47" y="1"/>
                  </a:cubicBezTo>
                  <a:cubicBezTo>
                    <a:pt x="47" y="1"/>
                    <a:pt x="47" y="0"/>
                    <a:pt x="48" y="0"/>
                  </a:cubicBezTo>
                  <a:cubicBezTo>
                    <a:pt x="48" y="0"/>
                    <a:pt x="49" y="0"/>
                    <a:pt x="49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4" y="17"/>
                    <a:pt x="4" y="17"/>
                  </a:cubicBezTo>
                  <a:cubicBezTo>
                    <a:pt x="4" y="17"/>
                    <a:pt x="3" y="17"/>
                    <a:pt x="3" y="17"/>
                  </a:cubicBezTo>
                  <a:cubicBezTo>
                    <a:pt x="2" y="17"/>
                    <a:pt x="2" y="17"/>
                    <a:pt x="1" y="18"/>
                  </a:cubicBezTo>
                  <a:cubicBezTo>
                    <a:pt x="1" y="18"/>
                    <a:pt x="1" y="18"/>
                    <a:pt x="0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7269163" y="2566988"/>
              <a:ext cx="292100" cy="104775"/>
            </a:xfrm>
            <a:custGeom>
              <a:avLst/>
              <a:gdLst>
                <a:gd name="T0" fmla="*/ 50 w 50"/>
                <a:gd name="T1" fmla="*/ 0 h 18"/>
                <a:gd name="T2" fmla="*/ 5 w 50"/>
                <a:gd name="T3" fmla="*/ 17 h 18"/>
                <a:gd name="T4" fmla="*/ 4 w 50"/>
                <a:gd name="T5" fmla="*/ 17 h 18"/>
                <a:gd name="T6" fmla="*/ 3 w 50"/>
                <a:gd name="T7" fmla="*/ 17 h 18"/>
                <a:gd name="T8" fmla="*/ 1 w 50"/>
                <a:gd name="T9" fmla="*/ 18 h 18"/>
                <a:gd name="T10" fmla="*/ 0 w 50"/>
                <a:gd name="T11" fmla="*/ 18 h 18"/>
                <a:gd name="T12" fmla="*/ 45 w 50"/>
                <a:gd name="T13" fmla="*/ 1 h 18"/>
                <a:gd name="T14" fmla="*/ 47 w 50"/>
                <a:gd name="T15" fmla="*/ 1 h 18"/>
                <a:gd name="T16" fmla="*/ 48 w 50"/>
                <a:gd name="T17" fmla="*/ 0 h 18"/>
                <a:gd name="T18" fmla="*/ 49 w 50"/>
                <a:gd name="T19" fmla="*/ 0 h 18"/>
                <a:gd name="T20" fmla="*/ 50 w 50"/>
                <a:gd name="T2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18">
                  <a:moveTo>
                    <a:pt x="50" y="0"/>
                  </a:move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4" y="17"/>
                    <a:pt x="4" y="17"/>
                  </a:cubicBezTo>
                  <a:cubicBezTo>
                    <a:pt x="4" y="17"/>
                    <a:pt x="3" y="17"/>
                    <a:pt x="3" y="17"/>
                  </a:cubicBezTo>
                  <a:cubicBezTo>
                    <a:pt x="2" y="17"/>
                    <a:pt x="2" y="17"/>
                    <a:pt x="1" y="18"/>
                  </a:cubicBezTo>
                  <a:cubicBezTo>
                    <a:pt x="1" y="18"/>
                    <a:pt x="1" y="18"/>
                    <a:pt x="0" y="18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6" y="1"/>
                    <a:pt x="46" y="1"/>
                    <a:pt x="47" y="1"/>
                  </a:cubicBezTo>
                  <a:cubicBezTo>
                    <a:pt x="47" y="1"/>
                    <a:pt x="47" y="0"/>
                    <a:pt x="48" y="0"/>
                  </a:cubicBezTo>
                  <a:cubicBezTo>
                    <a:pt x="48" y="0"/>
                    <a:pt x="49" y="0"/>
                    <a:pt x="49" y="0"/>
                  </a:cubicBezTo>
                  <a:cubicBezTo>
                    <a:pt x="50" y="0"/>
                    <a:pt x="50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7421563" y="3387726"/>
              <a:ext cx="639763" cy="390525"/>
            </a:xfrm>
            <a:custGeom>
              <a:avLst/>
              <a:gdLst>
                <a:gd name="T0" fmla="*/ 109 w 110"/>
                <a:gd name="T1" fmla="*/ 42 h 67"/>
                <a:gd name="T2" fmla="*/ 104 w 110"/>
                <a:gd name="T3" fmla="*/ 31 h 67"/>
                <a:gd name="T4" fmla="*/ 90 w 110"/>
                <a:gd name="T5" fmla="*/ 24 h 67"/>
                <a:gd name="T6" fmla="*/ 86 w 110"/>
                <a:gd name="T7" fmla="*/ 5 h 67"/>
                <a:gd name="T8" fmla="*/ 66 w 110"/>
                <a:gd name="T9" fmla="*/ 4 h 67"/>
                <a:gd name="T10" fmla="*/ 50 w 110"/>
                <a:gd name="T11" fmla="*/ 0 h 67"/>
                <a:gd name="T12" fmla="*/ 29 w 110"/>
                <a:gd name="T13" fmla="*/ 2 h 67"/>
                <a:gd name="T14" fmla="*/ 0 w 110"/>
                <a:gd name="T15" fmla="*/ 23 h 67"/>
                <a:gd name="T16" fmla="*/ 54 w 110"/>
                <a:gd name="T17" fmla="*/ 56 h 67"/>
                <a:gd name="T18" fmla="*/ 56 w 110"/>
                <a:gd name="T19" fmla="*/ 61 h 67"/>
                <a:gd name="T20" fmla="*/ 58 w 110"/>
                <a:gd name="T21" fmla="*/ 67 h 67"/>
                <a:gd name="T22" fmla="*/ 59 w 110"/>
                <a:gd name="T23" fmla="*/ 67 h 67"/>
                <a:gd name="T24" fmla="*/ 59 w 110"/>
                <a:gd name="T25" fmla="*/ 67 h 67"/>
                <a:gd name="T26" fmla="*/ 105 w 110"/>
                <a:gd name="T27" fmla="*/ 56 h 67"/>
                <a:gd name="T28" fmla="*/ 102 w 110"/>
                <a:gd name="T29" fmla="*/ 42 h 67"/>
                <a:gd name="T30" fmla="*/ 109 w 110"/>
                <a:gd name="T31" fmla="*/ 42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0" h="67">
                  <a:moveTo>
                    <a:pt x="109" y="42"/>
                  </a:moveTo>
                  <a:cubicBezTo>
                    <a:pt x="107" y="41"/>
                    <a:pt x="106" y="34"/>
                    <a:pt x="104" y="31"/>
                  </a:cubicBezTo>
                  <a:cubicBezTo>
                    <a:pt x="102" y="27"/>
                    <a:pt x="92" y="28"/>
                    <a:pt x="90" y="24"/>
                  </a:cubicBezTo>
                  <a:cubicBezTo>
                    <a:pt x="89" y="20"/>
                    <a:pt x="91" y="7"/>
                    <a:pt x="86" y="5"/>
                  </a:cubicBezTo>
                  <a:cubicBezTo>
                    <a:pt x="80" y="4"/>
                    <a:pt x="72" y="4"/>
                    <a:pt x="66" y="4"/>
                  </a:cubicBezTo>
                  <a:cubicBezTo>
                    <a:pt x="61" y="4"/>
                    <a:pt x="55" y="0"/>
                    <a:pt x="50" y="0"/>
                  </a:cubicBezTo>
                  <a:cubicBezTo>
                    <a:pt x="45" y="0"/>
                    <a:pt x="34" y="1"/>
                    <a:pt x="29" y="2"/>
                  </a:cubicBezTo>
                  <a:cubicBezTo>
                    <a:pt x="16" y="5"/>
                    <a:pt x="12" y="19"/>
                    <a:pt x="0" y="23"/>
                  </a:cubicBezTo>
                  <a:cubicBezTo>
                    <a:pt x="24" y="16"/>
                    <a:pt x="45" y="36"/>
                    <a:pt x="54" y="56"/>
                  </a:cubicBezTo>
                  <a:cubicBezTo>
                    <a:pt x="54" y="58"/>
                    <a:pt x="55" y="59"/>
                    <a:pt x="56" y="61"/>
                  </a:cubicBezTo>
                  <a:cubicBezTo>
                    <a:pt x="56" y="63"/>
                    <a:pt x="57" y="66"/>
                    <a:pt x="58" y="67"/>
                  </a:cubicBezTo>
                  <a:cubicBezTo>
                    <a:pt x="58" y="67"/>
                    <a:pt x="58" y="67"/>
                    <a:pt x="5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74" y="64"/>
                    <a:pt x="90" y="60"/>
                    <a:pt x="105" y="56"/>
                  </a:cubicBezTo>
                  <a:cubicBezTo>
                    <a:pt x="104" y="54"/>
                    <a:pt x="104" y="44"/>
                    <a:pt x="102" y="42"/>
                  </a:cubicBezTo>
                  <a:cubicBezTo>
                    <a:pt x="102" y="42"/>
                    <a:pt x="110" y="44"/>
                    <a:pt x="109" y="42"/>
                  </a:cubicBezTo>
                  <a:close/>
                </a:path>
              </a:pathLst>
            </a:custGeom>
            <a:solidFill>
              <a:srgbClr val="145D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6581776" y="1881188"/>
              <a:ext cx="384175" cy="319088"/>
            </a:xfrm>
            <a:custGeom>
              <a:avLst/>
              <a:gdLst>
                <a:gd name="T0" fmla="*/ 23 w 66"/>
                <a:gd name="T1" fmla="*/ 20 h 55"/>
                <a:gd name="T2" fmla="*/ 0 w 66"/>
                <a:gd name="T3" fmla="*/ 55 h 55"/>
                <a:gd name="T4" fmla="*/ 45 w 66"/>
                <a:gd name="T5" fmla="*/ 33 h 55"/>
                <a:gd name="T6" fmla="*/ 66 w 66"/>
                <a:gd name="T7" fmla="*/ 0 h 55"/>
                <a:gd name="T8" fmla="*/ 23 w 66"/>
                <a:gd name="T9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5">
                  <a:moveTo>
                    <a:pt x="23" y="20"/>
                  </a:moveTo>
                  <a:cubicBezTo>
                    <a:pt x="21" y="35"/>
                    <a:pt x="13" y="48"/>
                    <a:pt x="0" y="55"/>
                  </a:cubicBezTo>
                  <a:cubicBezTo>
                    <a:pt x="15" y="48"/>
                    <a:pt x="30" y="41"/>
                    <a:pt x="45" y="33"/>
                  </a:cubicBezTo>
                  <a:cubicBezTo>
                    <a:pt x="57" y="27"/>
                    <a:pt x="64" y="13"/>
                    <a:pt x="66" y="0"/>
                  </a:cubicBezTo>
                  <a:lnTo>
                    <a:pt x="23" y="20"/>
                  </a:lnTo>
                  <a:close/>
                </a:path>
              </a:pathLst>
            </a:custGeom>
            <a:solidFill>
              <a:srgbClr val="6866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6734176" y="2265363"/>
              <a:ext cx="565150" cy="511175"/>
            </a:xfrm>
            <a:custGeom>
              <a:avLst/>
              <a:gdLst>
                <a:gd name="T0" fmla="*/ 194 w 356"/>
                <a:gd name="T1" fmla="*/ 66 h 322"/>
                <a:gd name="T2" fmla="*/ 25 w 356"/>
                <a:gd name="T3" fmla="*/ 286 h 322"/>
                <a:gd name="T4" fmla="*/ 0 w 356"/>
                <a:gd name="T5" fmla="*/ 322 h 322"/>
                <a:gd name="T6" fmla="*/ 161 w 356"/>
                <a:gd name="T7" fmla="*/ 260 h 322"/>
                <a:gd name="T8" fmla="*/ 187 w 356"/>
                <a:gd name="T9" fmla="*/ 223 h 322"/>
                <a:gd name="T10" fmla="*/ 356 w 356"/>
                <a:gd name="T11" fmla="*/ 0 h 322"/>
                <a:gd name="T12" fmla="*/ 194 w 356"/>
                <a:gd name="T13" fmla="*/ 66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322">
                  <a:moveTo>
                    <a:pt x="194" y="66"/>
                  </a:moveTo>
                  <a:lnTo>
                    <a:pt x="25" y="286"/>
                  </a:lnTo>
                  <a:lnTo>
                    <a:pt x="0" y="322"/>
                  </a:lnTo>
                  <a:lnTo>
                    <a:pt x="161" y="260"/>
                  </a:lnTo>
                  <a:lnTo>
                    <a:pt x="187" y="223"/>
                  </a:lnTo>
                  <a:lnTo>
                    <a:pt x="356" y="0"/>
                  </a:lnTo>
                  <a:lnTo>
                    <a:pt x="194" y="66"/>
                  </a:lnTo>
                  <a:close/>
                </a:path>
              </a:pathLst>
            </a:custGeom>
            <a:solidFill>
              <a:srgbClr val="145D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6256338" y="1403351"/>
              <a:ext cx="303213" cy="163513"/>
            </a:xfrm>
            <a:custGeom>
              <a:avLst/>
              <a:gdLst>
                <a:gd name="T0" fmla="*/ 49 w 52"/>
                <a:gd name="T1" fmla="*/ 1 h 28"/>
                <a:gd name="T2" fmla="*/ 47 w 52"/>
                <a:gd name="T3" fmla="*/ 2 h 28"/>
                <a:gd name="T4" fmla="*/ 44 w 52"/>
                <a:gd name="T5" fmla="*/ 3 h 28"/>
                <a:gd name="T6" fmla="*/ 42 w 52"/>
                <a:gd name="T7" fmla="*/ 4 h 28"/>
                <a:gd name="T8" fmla="*/ 0 w 52"/>
                <a:gd name="T9" fmla="*/ 28 h 28"/>
                <a:gd name="T10" fmla="*/ 3 w 52"/>
                <a:gd name="T11" fmla="*/ 27 h 28"/>
                <a:gd name="T12" fmla="*/ 5 w 52"/>
                <a:gd name="T13" fmla="*/ 26 h 28"/>
                <a:gd name="T14" fmla="*/ 8 w 52"/>
                <a:gd name="T15" fmla="*/ 25 h 28"/>
                <a:gd name="T16" fmla="*/ 10 w 52"/>
                <a:gd name="T17" fmla="*/ 24 h 28"/>
                <a:gd name="T18" fmla="*/ 52 w 52"/>
                <a:gd name="T19" fmla="*/ 0 h 28"/>
                <a:gd name="T20" fmla="*/ 49 w 52"/>
                <a:gd name="T21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" h="28">
                  <a:moveTo>
                    <a:pt x="49" y="1"/>
                  </a:moveTo>
                  <a:cubicBezTo>
                    <a:pt x="48" y="1"/>
                    <a:pt x="47" y="1"/>
                    <a:pt x="47" y="2"/>
                  </a:cubicBezTo>
                  <a:cubicBezTo>
                    <a:pt x="46" y="2"/>
                    <a:pt x="45" y="2"/>
                    <a:pt x="44" y="3"/>
                  </a:cubicBezTo>
                  <a:cubicBezTo>
                    <a:pt x="43" y="3"/>
                    <a:pt x="42" y="4"/>
                    <a:pt x="42" y="4"/>
                  </a:cubicBezTo>
                  <a:cubicBezTo>
                    <a:pt x="28" y="12"/>
                    <a:pt x="14" y="20"/>
                    <a:pt x="0" y="28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3" y="26"/>
                    <a:pt x="4" y="26"/>
                    <a:pt x="5" y="26"/>
                  </a:cubicBezTo>
                  <a:cubicBezTo>
                    <a:pt x="6" y="25"/>
                    <a:pt x="7" y="25"/>
                    <a:pt x="8" y="25"/>
                  </a:cubicBezTo>
                  <a:cubicBezTo>
                    <a:pt x="8" y="24"/>
                    <a:pt x="9" y="24"/>
                    <a:pt x="10" y="2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1" y="0"/>
                    <a:pt x="50" y="1"/>
                    <a:pt x="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6954838" y="4133851"/>
              <a:ext cx="593725" cy="395288"/>
            </a:xfrm>
            <a:custGeom>
              <a:avLst/>
              <a:gdLst>
                <a:gd name="T0" fmla="*/ 374 w 374"/>
                <a:gd name="T1" fmla="*/ 223 h 249"/>
                <a:gd name="T2" fmla="*/ 202 w 374"/>
                <a:gd name="T3" fmla="*/ 249 h 249"/>
                <a:gd name="T4" fmla="*/ 0 w 374"/>
                <a:gd name="T5" fmla="*/ 33 h 249"/>
                <a:gd name="T6" fmla="*/ 165 w 374"/>
                <a:gd name="T7" fmla="*/ 0 h 249"/>
                <a:gd name="T8" fmla="*/ 374 w 374"/>
                <a:gd name="T9" fmla="*/ 22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49">
                  <a:moveTo>
                    <a:pt x="374" y="223"/>
                  </a:moveTo>
                  <a:lnTo>
                    <a:pt x="202" y="249"/>
                  </a:lnTo>
                  <a:lnTo>
                    <a:pt x="0" y="33"/>
                  </a:lnTo>
                  <a:lnTo>
                    <a:pt x="165" y="0"/>
                  </a:lnTo>
                  <a:lnTo>
                    <a:pt x="374" y="223"/>
                  </a:lnTo>
                  <a:close/>
                </a:path>
              </a:pathLst>
            </a:custGeom>
            <a:solidFill>
              <a:srgbClr val="145D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6367463" y="2270126"/>
              <a:ext cx="633413" cy="379413"/>
            </a:xfrm>
            <a:custGeom>
              <a:avLst/>
              <a:gdLst>
                <a:gd name="T0" fmla="*/ 107 w 109"/>
                <a:gd name="T1" fmla="*/ 44 h 65"/>
                <a:gd name="T2" fmla="*/ 60 w 109"/>
                <a:gd name="T3" fmla="*/ 0 h 65"/>
                <a:gd name="T4" fmla="*/ 21 w 109"/>
                <a:gd name="T5" fmla="*/ 15 h 65"/>
                <a:gd name="T6" fmla="*/ 0 w 109"/>
                <a:gd name="T7" fmla="*/ 36 h 65"/>
                <a:gd name="T8" fmla="*/ 65 w 109"/>
                <a:gd name="T9" fmla="*/ 65 h 65"/>
                <a:gd name="T10" fmla="*/ 109 w 109"/>
                <a:gd name="T11" fmla="*/ 48 h 65"/>
                <a:gd name="T12" fmla="*/ 107 w 109"/>
                <a:gd name="T13" fmla="*/ 44 h 65"/>
                <a:gd name="T14" fmla="*/ 107 w 109"/>
                <a:gd name="T15" fmla="*/ 4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65">
                  <a:moveTo>
                    <a:pt x="107" y="44"/>
                  </a:moveTo>
                  <a:cubicBezTo>
                    <a:pt x="97" y="28"/>
                    <a:pt x="79" y="2"/>
                    <a:pt x="60" y="0"/>
                  </a:cubicBezTo>
                  <a:cubicBezTo>
                    <a:pt x="48" y="0"/>
                    <a:pt x="32" y="11"/>
                    <a:pt x="21" y="15"/>
                  </a:cubicBezTo>
                  <a:cubicBezTo>
                    <a:pt x="11" y="20"/>
                    <a:pt x="10" y="31"/>
                    <a:pt x="0" y="36"/>
                  </a:cubicBezTo>
                  <a:cubicBezTo>
                    <a:pt x="26" y="24"/>
                    <a:pt x="53" y="43"/>
                    <a:pt x="65" y="65"/>
                  </a:cubicBezTo>
                  <a:cubicBezTo>
                    <a:pt x="109" y="48"/>
                    <a:pt x="109" y="48"/>
                    <a:pt x="109" y="48"/>
                  </a:cubicBezTo>
                  <a:cubicBezTo>
                    <a:pt x="108" y="47"/>
                    <a:pt x="107" y="45"/>
                    <a:pt x="107" y="44"/>
                  </a:cubicBezTo>
                  <a:cubicBezTo>
                    <a:pt x="106" y="43"/>
                    <a:pt x="107" y="45"/>
                    <a:pt x="107" y="44"/>
                  </a:cubicBezTo>
                  <a:close/>
                </a:path>
              </a:pathLst>
            </a:custGeom>
            <a:solidFill>
              <a:srgbClr val="6866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6686551" y="3394076"/>
              <a:ext cx="728663" cy="792163"/>
            </a:xfrm>
            <a:custGeom>
              <a:avLst/>
              <a:gdLst>
                <a:gd name="T0" fmla="*/ 123 w 125"/>
                <a:gd name="T1" fmla="*/ 66 h 136"/>
                <a:gd name="T2" fmla="*/ 45 w 125"/>
                <a:gd name="T3" fmla="*/ 10 h 136"/>
                <a:gd name="T4" fmla="*/ 0 w 125"/>
                <a:gd name="T5" fmla="*/ 23 h 136"/>
                <a:gd name="T6" fmla="*/ 62 w 125"/>
                <a:gd name="T7" fmla="*/ 61 h 136"/>
                <a:gd name="T8" fmla="*/ 46 w 125"/>
                <a:gd name="T9" fmla="*/ 136 h 136"/>
                <a:gd name="T10" fmla="*/ 91 w 125"/>
                <a:gd name="T11" fmla="*/ 127 h 136"/>
                <a:gd name="T12" fmla="*/ 123 w 125"/>
                <a:gd name="T13" fmla="*/ 76 h 136"/>
                <a:gd name="T14" fmla="*/ 123 w 125"/>
                <a:gd name="T15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" h="136">
                  <a:moveTo>
                    <a:pt x="123" y="66"/>
                  </a:moveTo>
                  <a:cubicBezTo>
                    <a:pt x="119" y="35"/>
                    <a:pt x="81" y="0"/>
                    <a:pt x="45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27" y="15"/>
                    <a:pt x="52" y="37"/>
                    <a:pt x="62" y="61"/>
                  </a:cubicBezTo>
                  <a:cubicBezTo>
                    <a:pt x="71" y="86"/>
                    <a:pt x="69" y="120"/>
                    <a:pt x="46" y="136"/>
                  </a:cubicBezTo>
                  <a:cubicBezTo>
                    <a:pt x="91" y="127"/>
                    <a:pt x="91" y="127"/>
                    <a:pt x="91" y="127"/>
                  </a:cubicBezTo>
                  <a:cubicBezTo>
                    <a:pt x="109" y="114"/>
                    <a:pt x="125" y="97"/>
                    <a:pt x="123" y="76"/>
                  </a:cubicBezTo>
                  <a:cubicBezTo>
                    <a:pt x="122" y="66"/>
                    <a:pt x="125" y="82"/>
                    <a:pt x="123" y="66"/>
                  </a:cubicBezTo>
                  <a:close/>
                </a:path>
              </a:pathLst>
            </a:custGeom>
            <a:solidFill>
              <a:srgbClr val="145D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6838951" y="4098926"/>
              <a:ext cx="273050" cy="57150"/>
            </a:xfrm>
            <a:custGeom>
              <a:avLst/>
              <a:gdLst>
                <a:gd name="T0" fmla="*/ 47 w 47"/>
                <a:gd name="T1" fmla="*/ 0 h 10"/>
                <a:gd name="T2" fmla="*/ 47 w 47"/>
                <a:gd name="T3" fmla="*/ 0 h 10"/>
                <a:gd name="T4" fmla="*/ 46 w 47"/>
                <a:gd name="T5" fmla="*/ 0 h 10"/>
                <a:gd name="T6" fmla="*/ 46 w 47"/>
                <a:gd name="T7" fmla="*/ 1 h 10"/>
                <a:gd name="T8" fmla="*/ 45 w 47"/>
                <a:gd name="T9" fmla="*/ 1 h 10"/>
                <a:gd name="T10" fmla="*/ 0 w 47"/>
                <a:gd name="T11" fmla="*/ 10 h 10"/>
                <a:gd name="T12" fmla="*/ 0 w 47"/>
                <a:gd name="T13" fmla="*/ 10 h 10"/>
                <a:gd name="T14" fmla="*/ 1 w 47"/>
                <a:gd name="T15" fmla="*/ 10 h 10"/>
                <a:gd name="T16" fmla="*/ 1 w 47"/>
                <a:gd name="T17" fmla="*/ 10 h 10"/>
                <a:gd name="T18" fmla="*/ 2 w 47"/>
                <a:gd name="T19" fmla="*/ 10 h 10"/>
                <a:gd name="T20" fmla="*/ 47 w 47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0">
                  <a:moveTo>
                    <a:pt x="47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46" y="0"/>
                    <a:pt x="46" y="1"/>
                    <a:pt x="46" y="1"/>
                  </a:cubicBezTo>
                  <a:cubicBezTo>
                    <a:pt x="46" y="1"/>
                    <a:pt x="45" y="1"/>
                    <a:pt x="45" y="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2" y="10"/>
                    <a:pt x="2" y="10"/>
                  </a:cubicBezTo>
                  <a:cubicBezTo>
                    <a:pt x="17" y="7"/>
                    <a:pt x="32" y="3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6838951" y="4098926"/>
              <a:ext cx="273050" cy="57150"/>
            </a:xfrm>
            <a:custGeom>
              <a:avLst/>
              <a:gdLst>
                <a:gd name="T0" fmla="*/ 47 w 47"/>
                <a:gd name="T1" fmla="*/ 0 h 10"/>
                <a:gd name="T2" fmla="*/ 2 w 47"/>
                <a:gd name="T3" fmla="*/ 10 h 10"/>
                <a:gd name="T4" fmla="*/ 1 w 47"/>
                <a:gd name="T5" fmla="*/ 10 h 10"/>
                <a:gd name="T6" fmla="*/ 1 w 47"/>
                <a:gd name="T7" fmla="*/ 10 h 10"/>
                <a:gd name="T8" fmla="*/ 0 w 47"/>
                <a:gd name="T9" fmla="*/ 10 h 10"/>
                <a:gd name="T10" fmla="*/ 0 w 47"/>
                <a:gd name="T11" fmla="*/ 10 h 10"/>
                <a:gd name="T12" fmla="*/ 45 w 47"/>
                <a:gd name="T13" fmla="*/ 1 h 10"/>
                <a:gd name="T14" fmla="*/ 46 w 47"/>
                <a:gd name="T15" fmla="*/ 1 h 10"/>
                <a:gd name="T16" fmla="*/ 46 w 47"/>
                <a:gd name="T17" fmla="*/ 0 h 10"/>
                <a:gd name="T18" fmla="*/ 47 w 47"/>
                <a:gd name="T19" fmla="*/ 0 h 10"/>
                <a:gd name="T20" fmla="*/ 47 w 47"/>
                <a:gd name="T2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10">
                  <a:moveTo>
                    <a:pt x="47" y="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6" y="1"/>
                    <a:pt x="46" y="1"/>
                  </a:cubicBezTo>
                  <a:cubicBezTo>
                    <a:pt x="46" y="1"/>
                    <a:pt x="46" y="0"/>
                    <a:pt x="46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6256338" y="2439988"/>
              <a:ext cx="500063" cy="639763"/>
            </a:xfrm>
            <a:custGeom>
              <a:avLst/>
              <a:gdLst>
                <a:gd name="T0" fmla="*/ 83 w 86"/>
                <a:gd name="T1" fmla="*/ 94 h 110"/>
                <a:gd name="T2" fmla="*/ 47 w 86"/>
                <a:gd name="T3" fmla="*/ 54 h 110"/>
                <a:gd name="T4" fmla="*/ 67 w 86"/>
                <a:gd name="T5" fmla="*/ 0 h 110"/>
                <a:gd name="T6" fmla="*/ 24 w 86"/>
                <a:gd name="T7" fmla="*/ 18 h 110"/>
                <a:gd name="T8" fmla="*/ 3 w 86"/>
                <a:gd name="T9" fmla="*/ 50 h 110"/>
                <a:gd name="T10" fmla="*/ 43 w 86"/>
                <a:gd name="T11" fmla="*/ 110 h 110"/>
                <a:gd name="T12" fmla="*/ 86 w 86"/>
                <a:gd name="T13" fmla="*/ 95 h 110"/>
                <a:gd name="T14" fmla="*/ 83 w 86"/>
                <a:gd name="T15" fmla="*/ 94 h 110"/>
                <a:gd name="T16" fmla="*/ 83 w 86"/>
                <a:gd name="T17" fmla="*/ 9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10">
                  <a:moveTo>
                    <a:pt x="83" y="94"/>
                  </a:moveTo>
                  <a:cubicBezTo>
                    <a:pt x="65" y="89"/>
                    <a:pt x="52" y="72"/>
                    <a:pt x="47" y="54"/>
                  </a:cubicBezTo>
                  <a:cubicBezTo>
                    <a:pt x="42" y="34"/>
                    <a:pt x="46" y="8"/>
                    <a:pt x="67" y="0"/>
                  </a:cubicBezTo>
                  <a:cubicBezTo>
                    <a:pt x="52" y="6"/>
                    <a:pt x="38" y="12"/>
                    <a:pt x="24" y="18"/>
                  </a:cubicBezTo>
                  <a:cubicBezTo>
                    <a:pt x="11" y="24"/>
                    <a:pt x="4" y="37"/>
                    <a:pt x="3" y="50"/>
                  </a:cubicBezTo>
                  <a:cubicBezTo>
                    <a:pt x="0" y="75"/>
                    <a:pt x="16" y="106"/>
                    <a:pt x="43" y="110"/>
                  </a:cubicBezTo>
                  <a:cubicBezTo>
                    <a:pt x="86" y="95"/>
                    <a:pt x="86" y="95"/>
                    <a:pt x="86" y="95"/>
                  </a:cubicBezTo>
                  <a:cubicBezTo>
                    <a:pt x="85" y="95"/>
                    <a:pt x="84" y="94"/>
                    <a:pt x="83" y="94"/>
                  </a:cubicBezTo>
                  <a:cubicBezTo>
                    <a:pt x="82" y="94"/>
                    <a:pt x="84" y="94"/>
                    <a:pt x="83" y="94"/>
                  </a:cubicBezTo>
                  <a:close/>
                </a:path>
              </a:pathLst>
            </a:custGeom>
            <a:solidFill>
              <a:srgbClr val="145D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6553201" y="3527426"/>
              <a:ext cx="419100" cy="327025"/>
            </a:xfrm>
            <a:custGeom>
              <a:avLst/>
              <a:gdLst>
                <a:gd name="T0" fmla="*/ 49 w 72"/>
                <a:gd name="T1" fmla="*/ 21 h 56"/>
                <a:gd name="T2" fmla="*/ 72 w 72"/>
                <a:gd name="T3" fmla="*/ 0 h 56"/>
                <a:gd name="T4" fmla="*/ 40 w 72"/>
                <a:gd name="T5" fmla="*/ 9 h 56"/>
                <a:gd name="T6" fmla="*/ 17 w 72"/>
                <a:gd name="T7" fmla="*/ 17 h 56"/>
                <a:gd name="T8" fmla="*/ 0 w 72"/>
                <a:gd name="T9" fmla="*/ 56 h 56"/>
                <a:gd name="T10" fmla="*/ 44 w 72"/>
                <a:gd name="T11" fmla="*/ 45 h 56"/>
                <a:gd name="T12" fmla="*/ 49 w 72"/>
                <a:gd name="T13" fmla="*/ 21 h 56"/>
                <a:gd name="T14" fmla="*/ 49 w 72"/>
                <a:gd name="T15" fmla="*/ 2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56">
                  <a:moveTo>
                    <a:pt x="49" y="21"/>
                  </a:moveTo>
                  <a:cubicBezTo>
                    <a:pt x="53" y="11"/>
                    <a:pt x="61" y="3"/>
                    <a:pt x="72" y="0"/>
                  </a:cubicBezTo>
                  <a:cubicBezTo>
                    <a:pt x="61" y="3"/>
                    <a:pt x="50" y="6"/>
                    <a:pt x="40" y="9"/>
                  </a:cubicBezTo>
                  <a:cubicBezTo>
                    <a:pt x="32" y="11"/>
                    <a:pt x="24" y="12"/>
                    <a:pt x="17" y="17"/>
                  </a:cubicBezTo>
                  <a:cubicBezTo>
                    <a:pt x="5" y="26"/>
                    <a:pt x="0" y="42"/>
                    <a:pt x="0" y="56"/>
                  </a:cubicBezTo>
                  <a:cubicBezTo>
                    <a:pt x="15" y="53"/>
                    <a:pt x="30" y="49"/>
                    <a:pt x="44" y="45"/>
                  </a:cubicBezTo>
                  <a:cubicBezTo>
                    <a:pt x="44" y="37"/>
                    <a:pt x="45" y="29"/>
                    <a:pt x="49" y="21"/>
                  </a:cubicBezTo>
                  <a:cubicBezTo>
                    <a:pt x="49" y="20"/>
                    <a:pt x="48" y="22"/>
                    <a:pt x="49" y="21"/>
                  </a:cubicBezTo>
                  <a:close/>
                </a:path>
              </a:pathLst>
            </a:custGeom>
            <a:solidFill>
              <a:srgbClr val="303D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5691188" y="1008063"/>
              <a:ext cx="523875" cy="476250"/>
            </a:xfrm>
            <a:custGeom>
              <a:avLst/>
              <a:gdLst>
                <a:gd name="T0" fmla="*/ 147 w 330"/>
                <a:gd name="T1" fmla="*/ 209 h 300"/>
                <a:gd name="T2" fmla="*/ 0 w 330"/>
                <a:gd name="T3" fmla="*/ 300 h 300"/>
                <a:gd name="T4" fmla="*/ 184 w 330"/>
                <a:gd name="T5" fmla="*/ 99 h 300"/>
                <a:gd name="T6" fmla="*/ 330 w 330"/>
                <a:gd name="T7" fmla="*/ 0 h 300"/>
                <a:gd name="T8" fmla="*/ 147 w 330"/>
                <a:gd name="T9" fmla="*/ 20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0" h="300">
                  <a:moveTo>
                    <a:pt x="147" y="209"/>
                  </a:moveTo>
                  <a:lnTo>
                    <a:pt x="0" y="300"/>
                  </a:lnTo>
                  <a:lnTo>
                    <a:pt x="184" y="99"/>
                  </a:lnTo>
                  <a:lnTo>
                    <a:pt x="330" y="0"/>
                  </a:lnTo>
                  <a:lnTo>
                    <a:pt x="147" y="209"/>
                  </a:lnTo>
                  <a:close/>
                </a:path>
              </a:pathLst>
            </a:custGeom>
            <a:solidFill>
              <a:srgbClr val="6866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6664326" y="4540251"/>
              <a:ext cx="604838" cy="419100"/>
            </a:xfrm>
            <a:custGeom>
              <a:avLst/>
              <a:gdLst>
                <a:gd name="T0" fmla="*/ 101 w 104"/>
                <a:gd name="T1" fmla="*/ 58 h 72"/>
                <a:gd name="T2" fmla="*/ 60 w 104"/>
                <a:gd name="T3" fmla="*/ 3 h 72"/>
                <a:gd name="T4" fmla="*/ 24 w 104"/>
                <a:gd name="T5" fmla="*/ 2 h 72"/>
                <a:gd name="T6" fmla="*/ 0 w 104"/>
                <a:gd name="T7" fmla="*/ 25 h 72"/>
                <a:gd name="T8" fmla="*/ 58 w 104"/>
                <a:gd name="T9" fmla="*/ 72 h 72"/>
                <a:gd name="T10" fmla="*/ 104 w 104"/>
                <a:gd name="T11" fmla="*/ 67 h 72"/>
                <a:gd name="T12" fmla="*/ 101 w 104"/>
                <a:gd name="T13" fmla="*/ 5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72">
                  <a:moveTo>
                    <a:pt x="101" y="58"/>
                  </a:moveTo>
                  <a:cubicBezTo>
                    <a:pt x="95" y="41"/>
                    <a:pt x="78" y="8"/>
                    <a:pt x="60" y="3"/>
                  </a:cubicBezTo>
                  <a:cubicBezTo>
                    <a:pt x="50" y="1"/>
                    <a:pt x="34" y="0"/>
                    <a:pt x="24" y="2"/>
                  </a:cubicBezTo>
                  <a:cubicBezTo>
                    <a:pt x="13" y="3"/>
                    <a:pt x="11" y="24"/>
                    <a:pt x="0" y="25"/>
                  </a:cubicBezTo>
                  <a:cubicBezTo>
                    <a:pt x="29" y="21"/>
                    <a:pt x="51" y="46"/>
                    <a:pt x="58" y="72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3" y="64"/>
                    <a:pt x="102" y="61"/>
                    <a:pt x="101" y="58"/>
                  </a:cubicBezTo>
                  <a:close/>
                </a:path>
              </a:pathLst>
            </a:custGeom>
            <a:solidFill>
              <a:srgbClr val="303D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5691188" y="1339851"/>
              <a:ext cx="523875" cy="808038"/>
            </a:xfrm>
            <a:custGeom>
              <a:avLst/>
              <a:gdLst>
                <a:gd name="T0" fmla="*/ 88 w 90"/>
                <a:gd name="T1" fmla="*/ 65 h 139"/>
                <a:gd name="T2" fmla="*/ 40 w 90"/>
                <a:gd name="T3" fmla="*/ 0 h 139"/>
                <a:gd name="T4" fmla="*/ 0 w 90"/>
                <a:gd name="T5" fmla="*/ 25 h 139"/>
                <a:gd name="T6" fmla="*/ 45 w 90"/>
                <a:gd name="T7" fmla="*/ 76 h 139"/>
                <a:gd name="T8" fmla="*/ 23 w 90"/>
                <a:gd name="T9" fmla="*/ 139 h 139"/>
                <a:gd name="T10" fmla="*/ 48 w 90"/>
                <a:gd name="T11" fmla="*/ 126 h 139"/>
                <a:gd name="T12" fmla="*/ 72 w 90"/>
                <a:gd name="T13" fmla="*/ 112 h 139"/>
                <a:gd name="T14" fmla="*/ 88 w 90"/>
                <a:gd name="T15" fmla="*/ 65 h 139"/>
                <a:gd name="T16" fmla="*/ 88 w 90"/>
                <a:gd name="T17" fmla="*/ 6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39">
                  <a:moveTo>
                    <a:pt x="88" y="65"/>
                  </a:moveTo>
                  <a:cubicBezTo>
                    <a:pt x="85" y="37"/>
                    <a:pt x="66" y="10"/>
                    <a:pt x="4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2" y="33"/>
                    <a:pt x="39" y="53"/>
                    <a:pt x="45" y="76"/>
                  </a:cubicBezTo>
                  <a:cubicBezTo>
                    <a:pt x="51" y="99"/>
                    <a:pt x="46" y="127"/>
                    <a:pt x="23" y="139"/>
                  </a:cubicBezTo>
                  <a:cubicBezTo>
                    <a:pt x="31" y="135"/>
                    <a:pt x="40" y="131"/>
                    <a:pt x="48" y="126"/>
                  </a:cubicBezTo>
                  <a:cubicBezTo>
                    <a:pt x="56" y="122"/>
                    <a:pt x="65" y="118"/>
                    <a:pt x="72" y="112"/>
                  </a:cubicBezTo>
                  <a:cubicBezTo>
                    <a:pt x="85" y="100"/>
                    <a:pt x="90" y="82"/>
                    <a:pt x="88" y="65"/>
                  </a:cubicBezTo>
                  <a:cubicBezTo>
                    <a:pt x="87" y="57"/>
                    <a:pt x="89" y="73"/>
                    <a:pt x="88" y="65"/>
                  </a:cubicBezTo>
                  <a:close/>
                </a:path>
              </a:pathLst>
            </a:custGeom>
            <a:solidFill>
              <a:srgbClr val="6866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6238876" y="3352801"/>
              <a:ext cx="530225" cy="366713"/>
            </a:xfrm>
            <a:custGeom>
              <a:avLst/>
              <a:gdLst>
                <a:gd name="T0" fmla="*/ 334 w 334"/>
                <a:gd name="T1" fmla="*/ 187 h 231"/>
                <a:gd name="T2" fmla="*/ 172 w 334"/>
                <a:gd name="T3" fmla="*/ 231 h 231"/>
                <a:gd name="T4" fmla="*/ 0 w 334"/>
                <a:gd name="T5" fmla="*/ 48 h 231"/>
                <a:gd name="T6" fmla="*/ 158 w 334"/>
                <a:gd name="T7" fmla="*/ 0 h 231"/>
                <a:gd name="T8" fmla="*/ 334 w 334"/>
                <a:gd name="T9" fmla="*/ 187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4" h="231">
                  <a:moveTo>
                    <a:pt x="334" y="187"/>
                  </a:moveTo>
                  <a:lnTo>
                    <a:pt x="172" y="231"/>
                  </a:lnTo>
                  <a:lnTo>
                    <a:pt x="0" y="48"/>
                  </a:lnTo>
                  <a:lnTo>
                    <a:pt x="158" y="0"/>
                  </a:lnTo>
                  <a:lnTo>
                    <a:pt x="334" y="187"/>
                  </a:lnTo>
                  <a:close/>
                </a:path>
              </a:pathLst>
            </a:custGeom>
            <a:solidFill>
              <a:srgbClr val="145D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6238876" y="2992438"/>
              <a:ext cx="517525" cy="436563"/>
            </a:xfrm>
            <a:custGeom>
              <a:avLst/>
              <a:gdLst>
                <a:gd name="T0" fmla="*/ 169 w 326"/>
                <a:gd name="T1" fmla="*/ 55 h 275"/>
                <a:gd name="T2" fmla="*/ 139 w 326"/>
                <a:gd name="T3" fmla="*/ 95 h 275"/>
                <a:gd name="T4" fmla="*/ 0 w 326"/>
                <a:gd name="T5" fmla="*/ 275 h 275"/>
                <a:gd name="T6" fmla="*/ 158 w 326"/>
                <a:gd name="T7" fmla="*/ 227 h 275"/>
                <a:gd name="T8" fmla="*/ 297 w 326"/>
                <a:gd name="T9" fmla="*/ 37 h 275"/>
                <a:gd name="T10" fmla="*/ 326 w 326"/>
                <a:gd name="T11" fmla="*/ 0 h 275"/>
                <a:gd name="T12" fmla="*/ 169 w 326"/>
                <a:gd name="T13" fmla="*/ 5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6" h="275">
                  <a:moveTo>
                    <a:pt x="169" y="55"/>
                  </a:moveTo>
                  <a:lnTo>
                    <a:pt x="139" y="95"/>
                  </a:lnTo>
                  <a:lnTo>
                    <a:pt x="0" y="275"/>
                  </a:lnTo>
                  <a:lnTo>
                    <a:pt x="158" y="227"/>
                  </a:lnTo>
                  <a:lnTo>
                    <a:pt x="297" y="37"/>
                  </a:lnTo>
                  <a:lnTo>
                    <a:pt x="326" y="0"/>
                  </a:lnTo>
                  <a:lnTo>
                    <a:pt x="169" y="55"/>
                  </a:lnTo>
                  <a:close/>
                </a:path>
              </a:pathLst>
            </a:custGeom>
            <a:solidFill>
              <a:srgbClr val="145D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5843588" y="2911476"/>
              <a:ext cx="598488" cy="465138"/>
            </a:xfrm>
            <a:custGeom>
              <a:avLst/>
              <a:gdLst>
                <a:gd name="T0" fmla="*/ 190 w 377"/>
                <a:gd name="T1" fmla="*/ 44 h 293"/>
                <a:gd name="T2" fmla="*/ 150 w 377"/>
                <a:gd name="T3" fmla="*/ 0 h 293"/>
                <a:gd name="T4" fmla="*/ 0 w 377"/>
                <a:gd name="T5" fmla="*/ 62 h 293"/>
                <a:gd name="T6" fmla="*/ 36 w 377"/>
                <a:gd name="T7" fmla="*/ 102 h 293"/>
                <a:gd name="T8" fmla="*/ 220 w 377"/>
                <a:gd name="T9" fmla="*/ 293 h 293"/>
                <a:gd name="T10" fmla="*/ 377 w 377"/>
                <a:gd name="T11" fmla="*/ 242 h 293"/>
                <a:gd name="T12" fmla="*/ 190 w 377"/>
                <a:gd name="T13" fmla="*/ 44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293">
                  <a:moveTo>
                    <a:pt x="190" y="44"/>
                  </a:moveTo>
                  <a:lnTo>
                    <a:pt x="150" y="0"/>
                  </a:lnTo>
                  <a:lnTo>
                    <a:pt x="0" y="62"/>
                  </a:lnTo>
                  <a:lnTo>
                    <a:pt x="36" y="102"/>
                  </a:lnTo>
                  <a:lnTo>
                    <a:pt x="220" y="293"/>
                  </a:lnTo>
                  <a:lnTo>
                    <a:pt x="377" y="242"/>
                  </a:lnTo>
                  <a:lnTo>
                    <a:pt x="190" y="44"/>
                  </a:lnTo>
                  <a:close/>
                </a:path>
              </a:pathLst>
            </a:custGeom>
            <a:solidFill>
              <a:srgbClr val="6866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5970588" y="3405188"/>
              <a:ext cx="477838" cy="379413"/>
            </a:xfrm>
            <a:custGeom>
              <a:avLst/>
              <a:gdLst>
                <a:gd name="T0" fmla="*/ 158 w 301"/>
                <a:gd name="T1" fmla="*/ 195 h 239"/>
                <a:gd name="T2" fmla="*/ 0 w 301"/>
                <a:gd name="T3" fmla="*/ 239 h 239"/>
                <a:gd name="T4" fmla="*/ 147 w 301"/>
                <a:gd name="T5" fmla="*/ 48 h 239"/>
                <a:gd name="T6" fmla="*/ 301 w 301"/>
                <a:gd name="T7" fmla="*/ 0 h 239"/>
                <a:gd name="T8" fmla="*/ 158 w 301"/>
                <a:gd name="T9" fmla="*/ 19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239">
                  <a:moveTo>
                    <a:pt x="158" y="195"/>
                  </a:moveTo>
                  <a:lnTo>
                    <a:pt x="0" y="239"/>
                  </a:lnTo>
                  <a:lnTo>
                    <a:pt x="147" y="48"/>
                  </a:lnTo>
                  <a:lnTo>
                    <a:pt x="301" y="0"/>
                  </a:lnTo>
                  <a:lnTo>
                    <a:pt x="158" y="195"/>
                  </a:lnTo>
                  <a:close/>
                </a:path>
              </a:pathLst>
            </a:custGeom>
            <a:solidFill>
              <a:srgbClr val="303D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5708651" y="3055938"/>
              <a:ext cx="419100" cy="279400"/>
            </a:xfrm>
            <a:custGeom>
              <a:avLst/>
              <a:gdLst>
                <a:gd name="T0" fmla="*/ 30 w 72"/>
                <a:gd name="T1" fmla="*/ 16 h 48"/>
                <a:gd name="T2" fmla="*/ 0 w 72"/>
                <a:gd name="T3" fmla="*/ 48 h 48"/>
                <a:gd name="T4" fmla="*/ 42 w 72"/>
                <a:gd name="T5" fmla="*/ 33 h 48"/>
                <a:gd name="T6" fmla="*/ 72 w 72"/>
                <a:gd name="T7" fmla="*/ 0 h 48"/>
                <a:gd name="T8" fmla="*/ 30 w 72"/>
                <a:gd name="T9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8">
                  <a:moveTo>
                    <a:pt x="30" y="16"/>
                  </a:moveTo>
                  <a:cubicBezTo>
                    <a:pt x="26" y="31"/>
                    <a:pt x="15" y="43"/>
                    <a:pt x="0" y="48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56" y="28"/>
                    <a:pt x="67" y="15"/>
                    <a:pt x="72" y="0"/>
                  </a:cubicBezTo>
                  <a:lnTo>
                    <a:pt x="30" y="16"/>
                  </a:lnTo>
                  <a:close/>
                </a:path>
              </a:pathLst>
            </a:custGeom>
            <a:solidFill>
              <a:srgbClr val="DF6E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5907088" y="3714751"/>
              <a:ext cx="517525" cy="820738"/>
            </a:xfrm>
            <a:custGeom>
              <a:avLst/>
              <a:gdLst>
                <a:gd name="T0" fmla="*/ 87 w 89"/>
                <a:gd name="T1" fmla="*/ 57 h 141"/>
                <a:gd name="T2" fmla="*/ 54 w 89"/>
                <a:gd name="T3" fmla="*/ 0 h 141"/>
                <a:gd name="T4" fmla="*/ 11 w 89"/>
                <a:gd name="T5" fmla="*/ 12 h 141"/>
                <a:gd name="T6" fmla="*/ 44 w 89"/>
                <a:gd name="T7" fmla="*/ 77 h 141"/>
                <a:gd name="T8" fmla="*/ 0 w 89"/>
                <a:gd name="T9" fmla="*/ 133 h 141"/>
                <a:gd name="T10" fmla="*/ 37 w 89"/>
                <a:gd name="T11" fmla="*/ 139 h 141"/>
                <a:gd name="T12" fmla="*/ 65 w 89"/>
                <a:gd name="T13" fmla="*/ 130 h 141"/>
                <a:gd name="T14" fmla="*/ 87 w 89"/>
                <a:gd name="T15" fmla="*/ 57 h 141"/>
                <a:gd name="T16" fmla="*/ 87 w 89"/>
                <a:gd name="T17" fmla="*/ 5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41">
                  <a:moveTo>
                    <a:pt x="87" y="57"/>
                  </a:moveTo>
                  <a:cubicBezTo>
                    <a:pt x="85" y="34"/>
                    <a:pt x="73" y="12"/>
                    <a:pt x="54" y="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33" y="26"/>
                    <a:pt x="45" y="52"/>
                    <a:pt x="44" y="77"/>
                  </a:cubicBezTo>
                  <a:cubicBezTo>
                    <a:pt x="43" y="102"/>
                    <a:pt x="27" y="128"/>
                    <a:pt x="0" y="133"/>
                  </a:cubicBezTo>
                  <a:cubicBezTo>
                    <a:pt x="12" y="131"/>
                    <a:pt x="26" y="141"/>
                    <a:pt x="37" y="139"/>
                  </a:cubicBezTo>
                  <a:cubicBezTo>
                    <a:pt x="48" y="137"/>
                    <a:pt x="57" y="136"/>
                    <a:pt x="65" y="130"/>
                  </a:cubicBezTo>
                  <a:cubicBezTo>
                    <a:pt x="83" y="116"/>
                    <a:pt x="89" y="78"/>
                    <a:pt x="87" y="57"/>
                  </a:cubicBezTo>
                  <a:cubicBezTo>
                    <a:pt x="86" y="48"/>
                    <a:pt x="88" y="65"/>
                    <a:pt x="87" y="57"/>
                  </a:cubicBezTo>
                  <a:close/>
                </a:path>
              </a:pathLst>
            </a:custGeom>
            <a:solidFill>
              <a:srgbClr val="303D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5062538" y="2049463"/>
              <a:ext cx="711200" cy="635000"/>
            </a:xfrm>
            <a:custGeom>
              <a:avLst/>
              <a:gdLst>
                <a:gd name="T0" fmla="*/ 404 w 448"/>
                <a:gd name="T1" fmla="*/ 286 h 400"/>
                <a:gd name="T2" fmla="*/ 139 w 448"/>
                <a:gd name="T3" fmla="*/ 0 h 400"/>
                <a:gd name="T4" fmla="*/ 0 w 448"/>
                <a:gd name="T5" fmla="*/ 81 h 400"/>
                <a:gd name="T6" fmla="*/ 260 w 448"/>
                <a:gd name="T7" fmla="*/ 359 h 400"/>
                <a:gd name="T8" fmla="*/ 301 w 448"/>
                <a:gd name="T9" fmla="*/ 400 h 400"/>
                <a:gd name="T10" fmla="*/ 448 w 448"/>
                <a:gd name="T11" fmla="*/ 334 h 400"/>
                <a:gd name="T12" fmla="*/ 404 w 448"/>
                <a:gd name="T13" fmla="*/ 28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8" h="400">
                  <a:moveTo>
                    <a:pt x="404" y="286"/>
                  </a:moveTo>
                  <a:lnTo>
                    <a:pt x="139" y="0"/>
                  </a:lnTo>
                  <a:lnTo>
                    <a:pt x="0" y="81"/>
                  </a:lnTo>
                  <a:lnTo>
                    <a:pt x="260" y="359"/>
                  </a:lnTo>
                  <a:lnTo>
                    <a:pt x="301" y="400"/>
                  </a:lnTo>
                  <a:lnTo>
                    <a:pt x="448" y="334"/>
                  </a:lnTo>
                  <a:lnTo>
                    <a:pt x="404" y="286"/>
                  </a:lnTo>
                  <a:close/>
                </a:path>
              </a:pathLst>
            </a:custGeom>
            <a:solidFill>
              <a:srgbClr val="6866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0"/>
            <p:cNvSpPr>
              <a:spLocks/>
            </p:cNvSpPr>
            <p:nvPr/>
          </p:nvSpPr>
          <p:spPr bwMode="auto">
            <a:xfrm>
              <a:off x="5062538" y="1735138"/>
              <a:ext cx="506413" cy="442913"/>
            </a:xfrm>
            <a:custGeom>
              <a:avLst/>
              <a:gdLst>
                <a:gd name="T0" fmla="*/ 139 w 319"/>
                <a:gd name="T1" fmla="*/ 198 h 279"/>
                <a:gd name="T2" fmla="*/ 0 w 319"/>
                <a:gd name="T3" fmla="*/ 279 h 279"/>
                <a:gd name="T4" fmla="*/ 176 w 319"/>
                <a:gd name="T5" fmla="*/ 84 h 279"/>
                <a:gd name="T6" fmla="*/ 319 w 319"/>
                <a:gd name="T7" fmla="*/ 0 h 279"/>
                <a:gd name="T8" fmla="*/ 139 w 319"/>
                <a:gd name="T9" fmla="*/ 19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9" h="279">
                  <a:moveTo>
                    <a:pt x="139" y="198"/>
                  </a:moveTo>
                  <a:lnTo>
                    <a:pt x="0" y="279"/>
                  </a:lnTo>
                  <a:lnTo>
                    <a:pt x="176" y="84"/>
                  </a:lnTo>
                  <a:lnTo>
                    <a:pt x="319" y="0"/>
                  </a:lnTo>
                  <a:lnTo>
                    <a:pt x="139" y="198"/>
                  </a:lnTo>
                  <a:close/>
                </a:path>
              </a:pathLst>
            </a:custGeom>
            <a:solidFill>
              <a:srgbClr val="6866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1"/>
            <p:cNvSpPr>
              <a:spLocks/>
            </p:cNvSpPr>
            <p:nvPr/>
          </p:nvSpPr>
          <p:spPr bwMode="auto">
            <a:xfrm>
              <a:off x="5272088" y="2597151"/>
              <a:ext cx="652463" cy="685800"/>
            </a:xfrm>
            <a:custGeom>
              <a:avLst/>
              <a:gdLst>
                <a:gd name="T0" fmla="*/ 112 w 112"/>
                <a:gd name="T1" fmla="*/ 99 h 118"/>
                <a:gd name="T2" fmla="*/ 79 w 112"/>
                <a:gd name="T3" fmla="*/ 112 h 118"/>
                <a:gd name="T4" fmla="*/ 62 w 112"/>
                <a:gd name="T5" fmla="*/ 117 h 118"/>
                <a:gd name="T6" fmla="*/ 24 w 112"/>
                <a:gd name="T7" fmla="*/ 101 h 118"/>
                <a:gd name="T8" fmla="*/ 18 w 112"/>
                <a:gd name="T9" fmla="*/ 29 h 118"/>
                <a:gd name="T10" fmla="*/ 30 w 112"/>
                <a:gd name="T11" fmla="*/ 19 h 118"/>
                <a:gd name="T12" fmla="*/ 40 w 112"/>
                <a:gd name="T13" fmla="*/ 14 h 118"/>
                <a:gd name="T14" fmla="*/ 70 w 112"/>
                <a:gd name="T15" fmla="*/ 0 h 118"/>
                <a:gd name="T16" fmla="*/ 57 w 112"/>
                <a:gd name="T17" fmla="*/ 10 h 118"/>
                <a:gd name="T18" fmla="*/ 75 w 112"/>
                <a:gd name="T19" fmla="*/ 70 h 118"/>
                <a:gd name="T20" fmla="*/ 112 w 112"/>
                <a:gd name="T21" fmla="*/ 9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18">
                  <a:moveTo>
                    <a:pt x="112" y="99"/>
                  </a:moveTo>
                  <a:cubicBezTo>
                    <a:pt x="101" y="103"/>
                    <a:pt x="90" y="107"/>
                    <a:pt x="79" y="112"/>
                  </a:cubicBezTo>
                  <a:cubicBezTo>
                    <a:pt x="74" y="114"/>
                    <a:pt x="68" y="116"/>
                    <a:pt x="62" y="117"/>
                  </a:cubicBezTo>
                  <a:cubicBezTo>
                    <a:pt x="48" y="118"/>
                    <a:pt x="34" y="112"/>
                    <a:pt x="24" y="101"/>
                  </a:cubicBezTo>
                  <a:cubicBezTo>
                    <a:pt x="6" y="83"/>
                    <a:pt x="0" y="50"/>
                    <a:pt x="18" y="29"/>
                  </a:cubicBezTo>
                  <a:cubicBezTo>
                    <a:pt x="21" y="25"/>
                    <a:pt x="26" y="21"/>
                    <a:pt x="30" y="19"/>
                  </a:cubicBezTo>
                  <a:cubicBezTo>
                    <a:pt x="33" y="17"/>
                    <a:pt x="37" y="16"/>
                    <a:pt x="40" y="14"/>
                  </a:cubicBezTo>
                  <a:cubicBezTo>
                    <a:pt x="50" y="10"/>
                    <a:pt x="60" y="5"/>
                    <a:pt x="70" y="0"/>
                  </a:cubicBezTo>
                  <a:cubicBezTo>
                    <a:pt x="65" y="3"/>
                    <a:pt x="61" y="6"/>
                    <a:pt x="57" y="10"/>
                  </a:cubicBezTo>
                  <a:cubicBezTo>
                    <a:pt x="39" y="32"/>
                    <a:pt x="56" y="51"/>
                    <a:pt x="75" y="70"/>
                  </a:cubicBezTo>
                  <a:cubicBezTo>
                    <a:pt x="87" y="83"/>
                    <a:pt x="95" y="106"/>
                    <a:pt x="112" y="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2"/>
            <p:cNvSpPr>
              <a:spLocks/>
            </p:cNvSpPr>
            <p:nvPr/>
          </p:nvSpPr>
          <p:spPr bwMode="auto">
            <a:xfrm>
              <a:off x="5295901" y="2597151"/>
              <a:ext cx="628650" cy="681038"/>
            </a:xfrm>
            <a:custGeom>
              <a:avLst/>
              <a:gdLst>
                <a:gd name="T0" fmla="*/ 96 w 108"/>
                <a:gd name="T1" fmla="*/ 102 h 117"/>
                <a:gd name="T2" fmla="*/ 91 w 108"/>
                <a:gd name="T3" fmla="*/ 91 h 117"/>
                <a:gd name="T4" fmla="*/ 78 w 108"/>
                <a:gd name="T5" fmla="*/ 90 h 117"/>
                <a:gd name="T6" fmla="*/ 81 w 108"/>
                <a:gd name="T7" fmla="*/ 78 h 117"/>
                <a:gd name="T8" fmla="*/ 68 w 108"/>
                <a:gd name="T9" fmla="*/ 67 h 117"/>
                <a:gd name="T10" fmla="*/ 56 w 108"/>
                <a:gd name="T11" fmla="*/ 51 h 117"/>
                <a:gd name="T12" fmla="*/ 54 w 108"/>
                <a:gd name="T13" fmla="*/ 43 h 117"/>
                <a:gd name="T14" fmla="*/ 50 w 108"/>
                <a:gd name="T15" fmla="*/ 34 h 117"/>
                <a:gd name="T16" fmla="*/ 51 w 108"/>
                <a:gd name="T17" fmla="*/ 15 h 117"/>
                <a:gd name="T18" fmla="*/ 66 w 108"/>
                <a:gd name="T19" fmla="*/ 0 h 117"/>
                <a:gd name="T20" fmla="*/ 36 w 108"/>
                <a:gd name="T21" fmla="*/ 15 h 117"/>
                <a:gd name="T22" fmla="*/ 13 w 108"/>
                <a:gd name="T23" fmla="*/ 30 h 117"/>
                <a:gd name="T24" fmla="*/ 9 w 108"/>
                <a:gd name="T25" fmla="*/ 86 h 117"/>
                <a:gd name="T26" fmla="*/ 54 w 108"/>
                <a:gd name="T27" fmla="*/ 116 h 117"/>
                <a:gd name="T28" fmla="*/ 108 w 108"/>
                <a:gd name="T29" fmla="*/ 99 h 117"/>
                <a:gd name="T30" fmla="*/ 96 w 108"/>
                <a:gd name="T31" fmla="*/ 102 h 117"/>
                <a:gd name="T32" fmla="*/ 96 w 108"/>
                <a:gd name="T33" fmla="*/ 10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8" h="117">
                  <a:moveTo>
                    <a:pt x="96" y="102"/>
                  </a:moveTo>
                  <a:cubicBezTo>
                    <a:pt x="92" y="102"/>
                    <a:pt x="93" y="93"/>
                    <a:pt x="91" y="91"/>
                  </a:cubicBezTo>
                  <a:cubicBezTo>
                    <a:pt x="88" y="89"/>
                    <a:pt x="78" y="96"/>
                    <a:pt x="78" y="90"/>
                  </a:cubicBezTo>
                  <a:cubicBezTo>
                    <a:pt x="78" y="86"/>
                    <a:pt x="83" y="81"/>
                    <a:pt x="81" y="78"/>
                  </a:cubicBezTo>
                  <a:cubicBezTo>
                    <a:pt x="79" y="72"/>
                    <a:pt x="71" y="73"/>
                    <a:pt x="68" y="67"/>
                  </a:cubicBezTo>
                  <a:cubicBezTo>
                    <a:pt x="65" y="61"/>
                    <a:pt x="59" y="57"/>
                    <a:pt x="56" y="51"/>
                  </a:cubicBezTo>
                  <a:cubicBezTo>
                    <a:pt x="55" y="49"/>
                    <a:pt x="55" y="46"/>
                    <a:pt x="54" y="43"/>
                  </a:cubicBezTo>
                  <a:cubicBezTo>
                    <a:pt x="53" y="40"/>
                    <a:pt x="51" y="38"/>
                    <a:pt x="50" y="34"/>
                  </a:cubicBezTo>
                  <a:cubicBezTo>
                    <a:pt x="48" y="29"/>
                    <a:pt x="50" y="20"/>
                    <a:pt x="51" y="15"/>
                  </a:cubicBezTo>
                  <a:cubicBezTo>
                    <a:pt x="53" y="8"/>
                    <a:pt x="60" y="3"/>
                    <a:pt x="66" y="0"/>
                  </a:cubicBezTo>
                  <a:cubicBezTo>
                    <a:pt x="56" y="5"/>
                    <a:pt x="46" y="10"/>
                    <a:pt x="36" y="15"/>
                  </a:cubicBezTo>
                  <a:cubicBezTo>
                    <a:pt x="27" y="19"/>
                    <a:pt x="19" y="22"/>
                    <a:pt x="13" y="30"/>
                  </a:cubicBezTo>
                  <a:cubicBezTo>
                    <a:pt x="0" y="46"/>
                    <a:pt x="1" y="69"/>
                    <a:pt x="9" y="86"/>
                  </a:cubicBezTo>
                  <a:cubicBezTo>
                    <a:pt x="18" y="103"/>
                    <a:pt x="34" y="117"/>
                    <a:pt x="54" y="116"/>
                  </a:cubicBezTo>
                  <a:cubicBezTo>
                    <a:pt x="73" y="116"/>
                    <a:pt x="91" y="106"/>
                    <a:pt x="108" y="99"/>
                  </a:cubicBezTo>
                  <a:cubicBezTo>
                    <a:pt x="105" y="101"/>
                    <a:pt x="100" y="101"/>
                    <a:pt x="96" y="102"/>
                  </a:cubicBezTo>
                  <a:cubicBezTo>
                    <a:pt x="92" y="102"/>
                    <a:pt x="101" y="101"/>
                    <a:pt x="96" y="102"/>
                  </a:cubicBezTo>
                  <a:close/>
                </a:path>
              </a:pathLst>
            </a:custGeom>
            <a:solidFill>
              <a:srgbClr val="68666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3"/>
            <p:cNvSpPr>
              <a:spLocks/>
            </p:cNvSpPr>
            <p:nvPr/>
          </p:nvSpPr>
          <p:spPr bwMode="auto">
            <a:xfrm>
              <a:off x="5942013" y="4714876"/>
              <a:ext cx="663575" cy="820738"/>
            </a:xfrm>
            <a:custGeom>
              <a:avLst/>
              <a:gdLst>
                <a:gd name="T0" fmla="*/ 113 w 114"/>
                <a:gd name="T1" fmla="*/ 64 h 141"/>
                <a:gd name="T2" fmla="*/ 43 w 114"/>
                <a:gd name="T3" fmla="*/ 6 h 141"/>
                <a:gd name="T4" fmla="*/ 0 w 114"/>
                <a:gd name="T5" fmla="*/ 12 h 141"/>
                <a:gd name="T6" fmla="*/ 63 w 114"/>
                <a:gd name="T7" fmla="*/ 66 h 141"/>
                <a:gd name="T8" fmla="*/ 28 w 114"/>
                <a:gd name="T9" fmla="*/ 141 h 141"/>
                <a:gd name="T10" fmla="*/ 72 w 114"/>
                <a:gd name="T11" fmla="*/ 140 h 141"/>
                <a:gd name="T12" fmla="*/ 111 w 114"/>
                <a:gd name="T13" fmla="*/ 67 h 141"/>
                <a:gd name="T14" fmla="*/ 113 w 114"/>
                <a:gd name="T15" fmla="*/ 6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" h="141">
                  <a:moveTo>
                    <a:pt x="113" y="64"/>
                  </a:moveTo>
                  <a:cubicBezTo>
                    <a:pt x="110" y="31"/>
                    <a:pt x="79" y="0"/>
                    <a:pt x="43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2" y="7"/>
                    <a:pt x="58" y="36"/>
                    <a:pt x="63" y="66"/>
                  </a:cubicBezTo>
                  <a:cubicBezTo>
                    <a:pt x="68" y="94"/>
                    <a:pt x="57" y="129"/>
                    <a:pt x="28" y="141"/>
                  </a:cubicBezTo>
                  <a:cubicBezTo>
                    <a:pt x="72" y="140"/>
                    <a:pt x="72" y="140"/>
                    <a:pt x="72" y="140"/>
                  </a:cubicBezTo>
                  <a:cubicBezTo>
                    <a:pt x="99" y="128"/>
                    <a:pt x="114" y="95"/>
                    <a:pt x="111" y="67"/>
                  </a:cubicBezTo>
                  <a:cubicBezTo>
                    <a:pt x="111" y="58"/>
                    <a:pt x="114" y="72"/>
                    <a:pt x="113" y="64"/>
                  </a:cubicBezTo>
                  <a:close/>
                </a:path>
              </a:pathLst>
            </a:custGeom>
            <a:solidFill>
              <a:srgbClr val="303D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4"/>
            <p:cNvSpPr>
              <a:spLocks/>
            </p:cNvSpPr>
            <p:nvPr/>
          </p:nvSpPr>
          <p:spPr bwMode="auto">
            <a:xfrm>
              <a:off x="6105526" y="5530851"/>
              <a:ext cx="587375" cy="319088"/>
            </a:xfrm>
            <a:custGeom>
              <a:avLst/>
              <a:gdLst>
                <a:gd name="T0" fmla="*/ 370 w 370"/>
                <a:gd name="T1" fmla="*/ 201 h 201"/>
                <a:gd name="T2" fmla="*/ 201 w 370"/>
                <a:gd name="T3" fmla="*/ 201 h 201"/>
                <a:gd name="T4" fmla="*/ 0 w 370"/>
                <a:gd name="T5" fmla="*/ 3 h 201"/>
                <a:gd name="T6" fmla="*/ 161 w 370"/>
                <a:gd name="T7" fmla="*/ 0 h 201"/>
                <a:gd name="T8" fmla="*/ 370 w 370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201">
                  <a:moveTo>
                    <a:pt x="370" y="201"/>
                  </a:moveTo>
                  <a:lnTo>
                    <a:pt x="201" y="201"/>
                  </a:lnTo>
                  <a:lnTo>
                    <a:pt x="0" y="3"/>
                  </a:lnTo>
                  <a:lnTo>
                    <a:pt x="161" y="0"/>
                  </a:lnTo>
                  <a:lnTo>
                    <a:pt x="370" y="201"/>
                  </a:lnTo>
                  <a:close/>
                </a:path>
              </a:pathLst>
            </a:custGeom>
            <a:solidFill>
              <a:srgbClr val="303D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35"/>
            <p:cNvSpPr>
              <a:spLocks/>
            </p:cNvSpPr>
            <p:nvPr/>
          </p:nvSpPr>
          <p:spPr bwMode="auto">
            <a:xfrm>
              <a:off x="5586413" y="4116388"/>
              <a:ext cx="558800" cy="307975"/>
            </a:xfrm>
            <a:custGeom>
              <a:avLst/>
              <a:gdLst>
                <a:gd name="T0" fmla="*/ 86 w 96"/>
                <a:gd name="T1" fmla="*/ 43 h 53"/>
                <a:gd name="T2" fmla="*/ 41 w 96"/>
                <a:gd name="T3" fmla="*/ 0 h 53"/>
                <a:gd name="T4" fmla="*/ 0 w 96"/>
                <a:gd name="T5" fmla="*/ 10 h 53"/>
                <a:gd name="T6" fmla="*/ 32 w 96"/>
                <a:gd name="T7" fmla="*/ 49 h 53"/>
                <a:gd name="T8" fmla="*/ 64 w 96"/>
                <a:gd name="T9" fmla="*/ 49 h 53"/>
                <a:gd name="T10" fmla="*/ 96 w 96"/>
                <a:gd name="T11" fmla="*/ 43 h 53"/>
                <a:gd name="T12" fmla="*/ 86 w 96"/>
                <a:gd name="T13" fmla="*/ 43 h 53"/>
                <a:gd name="T14" fmla="*/ 86 w 96"/>
                <a:gd name="T15" fmla="*/ 4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6" h="53">
                  <a:moveTo>
                    <a:pt x="86" y="43"/>
                  </a:moveTo>
                  <a:cubicBezTo>
                    <a:pt x="63" y="42"/>
                    <a:pt x="46" y="22"/>
                    <a:pt x="41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4" y="27"/>
                    <a:pt x="15" y="43"/>
                    <a:pt x="32" y="49"/>
                  </a:cubicBezTo>
                  <a:cubicBezTo>
                    <a:pt x="42" y="53"/>
                    <a:pt x="53" y="51"/>
                    <a:pt x="64" y="49"/>
                  </a:cubicBezTo>
                  <a:cubicBezTo>
                    <a:pt x="74" y="47"/>
                    <a:pt x="85" y="45"/>
                    <a:pt x="96" y="43"/>
                  </a:cubicBezTo>
                  <a:cubicBezTo>
                    <a:pt x="93" y="43"/>
                    <a:pt x="89" y="43"/>
                    <a:pt x="86" y="43"/>
                  </a:cubicBezTo>
                  <a:cubicBezTo>
                    <a:pt x="83" y="43"/>
                    <a:pt x="89" y="43"/>
                    <a:pt x="86" y="43"/>
                  </a:cubicBezTo>
                  <a:close/>
                </a:path>
              </a:pathLst>
            </a:custGeom>
            <a:solidFill>
              <a:srgbClr val="DF6E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36"/>
            <p:cNvSpPr>
              <a:spLocks/>
            </p:cNvSpPr>
            <p:nvPr/>
          </p:nvSpPr>
          <p:spPr bwMode="auto">
            <a:xfrm>
              <a:off x="4695826" y="2101851"/>
              <a:ext cx="541338" cy="482600"/>
            </a:xfrm>
            <a:custGeom>
              <a:avLst/>
              <a:gdLst>
                <a:gd name="T0" fmla="*/ 136 w 341"/>
                <a:gd name="T1" fmla="*/ 231 h 304"/>
                <a:gd name="T2" fmla="*/ 0 w 341"/>
                <a:gd name="T3" fmla="*/ 304 h 304"/>
                <a:gd name="T4" fmla="*/ 202 w 341"/>
                <a:gd name="T5" fmla="*/ 81 h 304"/>
                <a:gd name="T6" fmla="*/ 341 w 341"/>
                <a:gd name="T7" fmla="*/ 0 h 304"/>
                <a:gd name="T8" fmla="*/ 136 w 341"/>
                <a:gd name="T9" fmla="*/ 231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1" h="304">
                  <a:moveTo>
                    <a:pt x="136" y="231"/>
                  </a:moveTo>
                  <a:lnTo>
                    <a:pt x="0" y="304"/>
                  </a:lnTo>
                  <a:lnTo>
                    <a:pt x="202" y="81"/>
                  </a:lnTo>
                  <a:lnTo>
                    <a:pt x="341" y="0"/>
                  </a:lnTo>
                  <a:lnTo>
                    <a:pt x="136" y="231"/>
                  </a:lnTo>
                  <a:close/>
                </a:path>
              </a:pathLst>
            </a:custGeom>
            <a:solidFill>
              <a:srgbClr val="DF6E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37"/>
            <p:cNvSpPr>
              <a:spLocks/>
            </p:cNvSpPr>
            <p:nvPr/>
          </p:nvSpPr>
          <p:spPr bwMode="auto">
            <a:xfrm>
              <a:off x="5265738" y="4267201"/>
              <a:ext cx="547688" cy="454025"/>
            </a:xfrm>
            <a:custGeom>
              <a:avLst/>
              <a:gdLst>
                <a:gd name="T0" fmla="*/ 151 w 345"/>
                <a:gd name="T1" fmla="*/ 260 h 286"/>
                <a:gd name="T2" fmla="*/ 0 w 345"/>
                <a:gd name="T3" fmla="*/ 286 h 286"/>
                <a:gd name="T4" fmla="*/ 191 w 345"/>
                <a:gd name="T5" fmla="*/ 33 h 286"/>
                <a:gd name="T6" fmla="*/ 345 w 345"/>
                <a:gd name="T7" fmla="*/ 0 h 286"/>
                <a:gd name="T8" fmla="*/ 151 w 345"/>
                <a:gd name="T9" fmla="*/ 26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286">
                  <a:moveTo>
                    <a:pt x="151" y="260"/>
                  </a:moveTo>
                  <a:lnTo>
                    <a:pt x="0" y="286"/>
                  </a:lnTo>
                  <a:lnTo>
                    <a:pt x="191" y="33"/>
                  </a:lnTo>
                  <a:lnTo>
                    <a:pt x="345" y="0"/>
                  </a:lnTo>
                  <a:lnTo>
                    <a:pt x="151" y="260"/>
                  </a:lnTo>
                  <a:close/>
                </a:path>
              </a:pathLst>
            </a:custGeom>
            <a:solidFill>
              <a:srgbClr val="303D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38"/>
            <p:cNvSpPr>
              <a:spLocks/>
            </p:cNvSpPr>
            <p:nvPr/>
          </p:nvSpPr>
          <p:spPr bwMode="auto">
            <a:xfrm>
              <a:off x="5265738" y="4679951"/>
              <a:ext cx="641350" cy="425450"/>
            </a:xfrm>
            <a:custGeom>
              <a:avLst/>
              <a:gdLst>
                <a:gd name="T0" fmla="*/ 404 w 404"/>
                <a:gd name="T1" fmla="*/ 250 h 268"/>
                <a:gd name="T2" fmla="*/ 250 w 404"/>
                <a:gd name="T3" fmla="*/ 268 h 268"/>
                <a:gd name="T4" fmla="*/ 0 w 404"/>
                <a:gd name="T5" fmla="*/ 26 h 268"/>
                <a:gd name="T6" fmla="*/ 151 w 404"/>
                <a:gd name="T7" fmla="*/ 0 h 268"/>
                <a:gd name="T8" fmla="*/ 404 w 404"/>
                <a:gd name="T9" fmla="*/ 25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268">
                  <a:moveTo>
                    <a:pt x="404" y="250"/>
                  </a:moveTo>
                  <a:lnTo>
                    <a:pt x="250" y="268"/>
                  </a:lnTo>
                  <a:lnTo>
                    <a:pt x="0" y="26"/>
                  </a:lnTo>
                  <a:lnTo>
                    <a:pt x="151" y="0"/>
                  </a:lnTo>
                  <a:lnTo>
                    <a:pt x="404" y="250"/>
                  </a:lnTo>
                  <a:close/>
                </a:path>
              </a:pathLst>
            </a:custGeom>
            <a:solidFill>
              <a:srgbClr val="303D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39"/>
            <p:cNvSpPr>
              <a:spLocks/>
            </p:cNvSpPr>
            <p:nvPr/>
          </p:nvSpPr>
          <p:spPr bwMode="auto">
            <a:xfrm>
              <a:off x="4695826" y="2468563"/>
              <a:ext cx="576263" cy="862013"/>
            </a:xfrm>
            <a:custGeom>
              <a:avLst/>
              <a:gdLst>
                <a:gd name="T0" fmla="*/ 98 w 99"/>
                <a:gd name="T1" fmla="*/ 68 h 148"/>
                <a:gd name="T2" fmla="*/ 37 w 99"/>
                <a:gd name="T3" fmla="*/ 0 h 148"/>
                <a:gd name="T4" fmla="*/ 0 w 99"/>
                <a:gd name="T5" fmla="*/ 20 h 148"/>
                <a:gd name="T6" fmla="*/ 52 w 99"/>
                <a:gd name="T7" fmla="*/ 79 h 148"/>
                <a:gd name="T8" fmla="*/ 18 w 99"/>
                <a:gd name="T9" fmla="*/ 148 h 148"/>
                <a:gd name="T10" fmla="*/ 46 w 99"/>
                <a:gd name="T11" fmla="*/ 136 h 148"/>
                <a:gd name="T12" fmla="*/ 72 w 99"/>
                <a:gd name="T13" fmla="*/ 121 h 148"/>
                <a:gd name="T14" fmla="*/ 98 w 99"/>
                <a:gd name="T15" fmla="*/ 68 h 148"/>
                <a:gd name="T16" fmla="*/ 98 w 99"/>
                <a:gd name="T17" fmla="*/ 68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148">
                  <a:moveTo>
                    <a:pt x="98" y="68"/>
                  </a:moveTo>
                  <a:cubicBezTo>
                    <a:pt x="95" y="38"/>
                    <a:pt x="67" y="9"/>
                    <a:pt x="37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7" y="28"/>
                    <a:pt x="47" y="52"/>
                    <a:pt x="52" y="79"/>
                  </a:cubicBezTo>
                  <a:cubicBezTo>
                    <a:pt x="57" y="107"/>
                    <a:pt x="45" y="137"/>
                    <a:pt x="18" y="148"/>
                  </a:cubicBezTo>
                  <a:cubicBezTo>
                    <a:pt x="28" y="144"/>
                    <a:pt x="37" y="140"/>
                    <a:pt x="46" y="136"/>
                  </a:cubicBezTo>
                  <a:cubicBezTo>
                    <a:pt x="56" y="132"/>
                    <a:pt x="65" y="128"/>
                    <a:pt x="72" y="121"/>
                  </a:cubicBezTo>
                  <a:cubicBezTo>
                    <a:pt x="86" y="108"/>
                    <a:pt x="99" y="88"/>
                    <a:pt x="98" y="68"/>
                  </a:cubicBezTo>
                  <a:cubicBezTo>
                    <a:pt x="97" y="60"/>
                    <a:pt x="98" y="77"/>
                    <a:pt x="98" y="68"/>
                  </a:cubicBezTo>
                  <a:close/>
                </a:path>
              </a:pathLst>
            </a:custGeom>
            <a:solidFill>
              <a:srgbClr val="DF6E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4881563" y="4291013"/>
              <a:ext cx="565150" cy="377825"/>
            </a:xfrm>
            <a:custGeom>
              <a:avLst/>
              <a:gdLst>
                <a:gd name="T0" fmla="*/ 356 w 356"/>
                <a:gd name="T1" fmla="*/ 209 h 238"/>
                <a:gd name="T2" fmla="*/ 209 w 356"/>
                <a:gd name="T3" fmla="*/ 238 h 238"/>
                <a:gd name="T4" fmla="*/ 0 w 356"/>
                <a:gd name="T5" fmla="*/ 36 h 238"/>
                <a:gd name="T6" fmla="*/ 143 w 356"/>
                <a:gd name="T7" fmla="*/ 0 h 238"/>
                <a:gd name="T8" fmla="*/ 356 w 356"/>
                <a:gd name="T9" fmla="*/ 20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238">
                  <a:moveTo>
                    <a:pt x="356" y="209"/>
                  </a:moveTo>
                  <a:lnTo>
                    <a:pt x="209" y="238"/>
                  </a:lnTo>
                  <a:lnTo>
                    <a:pt x="0" y="36"/>
                  </a:lnTo>
                  <a:lnTo>
                    <a:pt x="143" y="0"/>
                  </a:lnTo>
                  <a:lnTo>
                    <a:pt x="356" y="209"/>
                  </a:lnTo>
                  <a:close/>
                </a:path>
              </a:pathLst>
            </a:custGeom>
            <a:solidFill>
              <a:srgbClr val="DF6E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4632326" y="3400426"/>
              <a:ext cx="785813" cy="947738"/>
            </a:xfrm>
            <a:custGeom>
              <a:avLst/>
              <a:gdLst>
                <a:gd name="T0" fmla="*/ 133 w 135"/>
                <a:gd name="T1" fmla="*/ 83 h 163"/>
                <a:gd name="T2" fmla="*/ 37 w 135"/>
                <a:gd name="T3" fmla="*/ 17 h 163"/>
                <a:gd name="T4" fmla="*/ 0 w 135"/>
                <a:gd name="T5" fmla="*/ 31 h 163"/>
                <a:gd name="T6" fmla="*/ 84 w 135"/>
                <a:gd name="T7" fmla="*/ 78 h 163"/>
                <a:gd name="T8" fmla="*/ 43 w 135"/>
                <a:gd name="T9" fmla="*/ 163 h 163"/>
                <a:gd name="T10" fmla="*/ 82 w 135"/>
                <a:gd name="T11" fmla="*/ 153 h 163"/>
                <a:gd name="T12" fmla="*/ 133 w 135"/>
                <a:gd name="T13" fmla="*/ 83 h 163"/>
                <a:gd name="T14" fmla="*/ 133 w 135"/>
                <a:gd name="T15" fmla="*/ 8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63">
                  <a:moveTo>
                    <a:pt x="133" y="83"/>
                  </a:moveTo>
                  <a:cubicBezTo>
                    <a:pt x="129" y="40"/>
                    <a:pt x="81" y="0"/>
                    <a:pt x="37" y="17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36" y="17"/>
                    <a:pt x="73" y="43"/>
                    <a:pt x="84" y="78"/>
                  </a:cubicBezTo>
                  <a:cubicBezTo>
                    <a:pt x="94" y="111"/>
                    <a:pt x="79" y="153"/>
                    <a:pt x="43" y="163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113" y="145"/>
                    <a:pt x="135" y="113"/>
                    <a:pt x="133" y="83"/>
                  </a:cubicBezTo>
                  <a:cubicBezTo>
                    <a:pt x="132" y="74"/>
                    <a:pt x="134" y="92"/>
                    <a:pt x="133" y="83"/>
                  </a:cubicBezTo>
                  <a:close/>
                </a:path>
              </a:pathLst>
            </a:custGeom>
            <a:solidFill>
              <a:srgbClr val="DF6E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3938588" y="3330576"/>
              <a:ext cx="681038" cy="552450"/>
            </a:xfrm>
            <a:custGeom>
              <a:avLst/>
              <a:gdLst>
                <a:gd name="T0" fmla="*/ 429 w 429"/>
                <a:gd name="T1" fmla="*/ 300 h 348"/>
                <a:gd name="T2" fmla="*/ 294 w 429"/>
                <a:gd name="T3" fmla="*/ 348 h 348"/>
                <a:gd name="T4" fmla="*/ 0 w 429"/>
                <a:gd name="T5" fmla="*/ 58 h 348"/>
                <a:gd name="T6" fmla="*/ 125 w 429"/>
                <a:gd name="T7" fmla="*/ 0 h 348"/>
                <a:gd name="T8" fmla="*/ 429 w 429"/>
                <a:gd name="T9" fmla="*/ 30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9" h="348">
                  <a:moveTo>
                    <a:pt x="429" y="300"/>
                  </a:moveTo>
                  <a:lnTo>
                    <a:pt x="294" y="348"/>
                  </a:lnTo>
                  <a:lnTo>
                    <a:pt x="0" y="58"/>
                  </a:lnTo>
                  <a:lnTo>
                    <a:pt x="125" y="0"/>
                  </a:lnTo>
                  <a:lnTo>
                    <a:pt x="429" y="300"/>
                  </a:lnTo>
                  <a:close/>
                </a:path>
              </a:pathLst>
            </a:custGeom>
            <a:solidFill>
              <a:srgbClr val="DF6E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3938588" y="2933701"/>
              <a:ext cx="554038" cy="488950"/>
            </a:xfrm>
            <a:custGeom>
              <a:avLst/>
              <a:gdLst>
                <a:gd name="T0" fmla="*/ 125 w 349"/>
                <a:gd name="T1" fmla="*/ 250 h 308"/>
                <a:gd name="T2" fmla="*/ 0 w 349"/>
                <a:gd name="T3" fmla="*/ 308 h 308"/>
                <a:gd name="T4" fmla="*/ 220 w 349"/>
                <a:gd name="T5" fmla="*/ 66 h 308"/>
                <a:gd name="T6" fmla="*/ 349 w 349"/>
                <a:gd name="T7" fmla="*/ 0 h 308"/>
                <a:gd name="T8" fmla="*/ 125 w 349"/>
                <a:gd name="T9" fmla="*/ 25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308">
                  <a:moveTo>
                    <a:pt x="125" y="250"/>
                  </a:moveTo>
                  <a:lnTo>
                    <a:pt x="0" y="308"/>
                  </a:lnTo>
                  <a:lnTo>
                    <a:pt x="220" y="66"/>
                  </a:lnTo>
                  <a:lnTo>
                    <a:pt x="349" y="0"/>
                  </a:lnTo>
                  <a:lnTo>
                    <a:pt x="125" y="250"/>
                  </a:lnTo>
                  <a:close/>
                </a:path>
              </a:pathLst>
            </a:custGeom>
            <a:solidFill>
              <a:srgbClr val="DF6E0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6489701" y="2265363"/>
              <a:ext cx="1763713" cy="2222500"/>
            </a:xfrm>
            <a:custGeom>
              <a:avLst/>
              <a:gdLst>
                <a:gd name="T0" fmla="*/ 27 w 303"/>
                <a:gd name="T1" fmla="*/ 30 h 382"/>
                <a:gd name="T2" fmla="*/ 57 w 303"/>
                <a:gd name="T3" fmla="*/ 32 h 382"/>
                <a:gd name="T4" fmla="*/ 75 w 303"/>
                <a:gd name="T5" fmla="*/ 46 h 382"/>
                <a:gd name="T6" fmla="*/ 79 w 303"/>
                <a:gd name="T7" fmla="*/ 54 h 382"/>
                <a:gd name="T8" fmla="*/ 83 w 303"/>
                <a:gd name="T9" fmla="*/ 61 h 382"/>
                <a:gd name="T10" fmla="*/ 85 w 303"/>
                <a:gd name="T11" fmla="*/ 68 h 382"/>
                <a:gd name="T12" fmla="*/ 93 w 303"/>
                <a:gd name="T13" fmla="*/ 61 h 382"/>
                <a:gd name="T14" fmla="*/ 184 w 303"/>
                <a:gd name="T15" fmla="*/ 52 h 382"/>
                <a:gd name="T16" fmla="*/ 173 w 303"/>
                <a:gd name="T17" fmla="*/ 57 h 382"/>
                <a:gd name="T18" fmla="*/ 163 w 303"/>
                <a:gd name="T19" fmla="*/ 66 h 382"/>
                <a:gd name="T20" fmla="*/ 153 w 303"/>
                <a:gd name="T21" fmla="*/ 108 h 382"/>
                <a:gd name="T22" fmla="*/ 172 w 303"/>
                <a:gd name="T23" fmla="*/ 151 h 382"/>
                <a:gd name="T24" fmla="*/ 207 w 303"/>
                <a:gd name="T25" fmla="*/ 169 h 382"/>
                <a:gd name="T26" fmla="*/ 237 w 303"/>
                <a:gd name="T27" fmla="*/ 152 h 382"/>
                <a:gd name="T28" fmla="*/ 244 w 303"/>
                <a:gd name="T29" fmla="*/ 138 h 382"/>
                <a:gd name="T30" fmla="*/ 246 w 303"/>
                <a:gd name="T31" fmla="*/ 123 h 382"/>
                <a:gd name="T32" fmla="*/ 265 w 303"/>
                <a:gd name="T33" fmla="*/ 249 h 382"/>
                <a:gd name="T34" fmla="*/ 259 w 303"/>
                <a:gd name="T35" fmla="*/ 233 h 382"/>
                <a:gd name="T36" fmla="*/ 249 w 303"/>
                <a:gd name="T37" fmla="*/ 219 h 382"/>
                <a:gd name="T38" fmla="*/ 215 w 303"/>
                <a:gd name="T39" fmla="*/ 202 h 382"/>
                <a:gd name="T40" fmla="*/ 184 w 303"/>
                <a:gd name="T41" fmla="*/ 220 h 382"/>
                <a:gd name="T42" fmla="*/ 175 w 303"/>
                <a:gd name="T43" fmla="*/ 263 h 382"/>
                <a:gd name="T44" fmla="*/ 194 w 303"/>
                <a:gd name="T45" fmla="*/ 306 h 382"/>
                <a:gd name="T46" fmla="*/ 206 w 303"/>
                <a:gd name="T47" fmla="*/ 316 h 382"/>
                <a:gd name="T48" fmla="*/ 220 w 303"/>
                <a:gd name="T49" fmla="*/ 321 h 382"/>
                <a:gd name="T50" fmla="*/ 125 w 303"/>
                <a:gd name="T51" fmla="*/ 321 h 382"/>
                <a:gd name="T52" fmla="*/ 131 w 303"/>
                <a:gd name="T53" fmla="*/ 316 h 382"/>
                <a:gd name="T54" fmla="*/ 137 w 303"/>
                <a:gd name="T55" fmla="*/ 309 h 382"/>
                <a:gd name="T56" fmla="*/ 146 w 303"/>
                <a:gd name="T57" fmla="*/ 264 h 382"/>
                <a:gd name="T58" fmla="*/ 127 w 303"/>
                <a:gd name="T59" fmla="*/ 221 h 382"/>
                <a:gd name="T60" fmla="*/ 90 w 303"/>
                <a:gd name="T61" fmla="*/ 203 h 382"/>
                <a:gd name="T62" fmla="*/ 56 w 303"/>
                <a:gd name="T63" fmla="*/ 221 h 382"/>
                <a:gd name="T64" fmla="*/ 51 w 303"/>
                <a:gd name="T65" fmla="*/ 229 h 382"/>
                <a:gd name="T66" fmla="*/ 48 w 303"/>
                <a:gd name="T67" fmla="*/ 238 h 382"/>
                <a:gd name="T68" fmla="*/ 38 w 303"/>
                <a:gd name="T69" fmla="*/ 135 h 382"/>
                <a:gd name="T70" fmla="*/ 43 w 303"/>
                <a:gd name="T71" fmla="*/ 124 h 382"/>
                <a:gd name="T72" fmla="*/ 37 w 303"/>
                <a:gd name="T73" fmla="*/ 122 h 382"/>
                <a:gd name="T74" fmla="*/ 31 w 303"/>
                <a:gd name="T75" fmla="*/ 118 h 382"/>
                <a:gd name="T76" fmla="*/ 24 w 303"/>
                <a:gd name="T77" fmla="*/ 113 h 382"/>
                <a:gd name="T78" fmla="*/ 10 w 303"/>
                <a:gd name="T79" fmla="*/ 93 h 382"/>
                <a:gd name="T80" fmla="*/ 6 w 303"/>
                <a:gd name="T81" fmla="*/ 55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3" h="382">
                  <a:moveTo>
                    <a:pt x="14" y="40"/>
                  </a:moveTo>
                  <a:cubicBezTo>
                    <a:pt x="17" y="35"/>
                    <a:pt x="22" y="32"/>
                    <a:pt x="27" y="30"/>
                  </a:cubicBezTo>
                  <a:cubicBezTo>
                    <a:pt x="31" y="27"/>
                    <a:pt x="36" y="27"/>
                    <a:pt x="42" y="27"/>
                  </a:cubicBezTo>
                  <a:cubicBezTo>
                    <a:pt x="47" y="27"/>
                    <a:pt x="52" y="29"/>
                    <a:pt x="57" y="32"/>
                  </a:cubicBezTo>
                  <a:cubicBezTo>
                    <a:pt x="62" y="34"/>
                    <a:pt x="67" y="38"/>
                    <a:pt x="72" y="43"/>
                  </a:cubicBezTo>
                  <a:cubicBezTo>
                    <a:pt x="73" y="44"/>
                    <a:pt x="74" y="45"/>
                    <a:pt x="75" y="46"/>
                  </a:cubicBezTo>
                  <a:cubicBezTo>
                    <a:pt x="75" y="48"/>
                    <a:pt x="76" y="49"/>
                    <a:pt x="77" y="50"/>
                  </a:cubicBezTo>
                  <a:cubicBezTo>
                    <a:pt x="78" y="51"/>
                    <a:pt x="79" y="52"/>
                    <a:pt x="79" y="54"/>
                  </a:cubicBezTo>
                  <a:cubicBezTo>
                    <a:pt x="80" y="55"/>
                    <a:pt x="81" y="56"/>
                    <a:pt x="81" y="58"/>
                  </a:cubicBezTo>
                  <a:cubicBezTo>
                    <a:pt x="82" y="59"/>
                    <a:pt x="82" y="60"/>
                    <a:pt x="83" y="61"/>
                  </a:cubicBezTo>
                  <a:cubicBezTo>
                    <a:pt x="83" y="62"/>
                    <a:pt x="84" y="63"/>
                    <a:pt x="84" y="64"/>
                  </a:cubicBezTo>
                  <a:cubicBezTo>
                    <a:pt x="84" y="65"/>
                    <a:pt x="85" y="67"/>
                    <a:pt x="85" y="68"/>
                  </a:cubicBezTo>
                  <a:cubicBezTo>
                    <a:pt x="85" y="69"/>
                    <a:pt x="86" y="70"/>
                    <a:pt x="86" y="71"/>
                  </a:cubicBezTo>
                  <a:cubicBezTo>
                    <a:pt x="93" y="61"/>
                    <a:pt x="93" y="61"/>
                    <a:pt x="93" y="61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84" y="52"/>
                    <a:pt x="184" y="52"/>
                    <a:pt x="184" y="52"/>
                  </a:cubicBezTo>
                  <a:cubicBezTo>
                    <a:pt x="182" y="52"/>
                    <a:pt x="180" y="53"/>
                    <a:pt x="178" y="54"/>
                  </a:cubicBezTo>
                  <a:cubicBezTo>
                    <a:pt x="176" y="54"/>
                    <a:pt x="174" y="55"/>
                    <a:pt x="173" y="57"/>
                  </a:cubicBezTo>
                  <a:cubicBezTo>
                    <a:pt x="171" y="58"/>
                    <a:pt x="169" y="59"/>
                    <a:pt x="167" y="61"/>
                  </a:cubicBezTo>
                  <a:cubicBezTo>
                    <a:pt x="166" y="62"/>
                    <a:pt x="164" y="64"/>
                    <a:pt x="163" y="66"/>
                  </a:cubicBezTo>
                  <a:cubicBezTo>
                    <a:pt x="159" y="72"/>
                    <a:pt x="156" y="78"/>
                    <a:pt x="154" y="85"/>
                  </a:cubicBezTo>
                  <a:cubicBezTo>
                    <a:pt x="153" y="93"/>
                    <a:pt x="153" y="100"/>
                    <a:pt x="153" y="108"/>
                  </a:cubicBezTo>
                  <a:cubicBezTo>
                    <a:pt x="154" y="115"/>
                    <a:pt x="156" y="123"/>
                    <a:pt x="159" y="130"/>
                  </a:cubicBezTo>
                  <a:cubicBezTo>
                    <a:pt x="163" y="138"/>
                    <a:pt x="167" y="145"/>
                    <a:pt x="172" y="151"/>
                  </a:cubicBezTo>
                  <a:cubicBezTo>
                    <a:pt x="177" y="156"/>
                    <a:pt x="183" y="161"/>
                    <a:pt x="189" y="164"/>
                  </a:cubicBezTo>
                  <a:cubicBezTo>
                    <a:pt x="195" y="167"/>
                    <a:pt x="201" y="168"/>
                    <a:pt x="207" y="169"/>
                  </a:cubicBezTo>
                  <a:cubicBezTo>
                    <a:pt x="213" y="169"/>
                    <a:pt x="219" y="167"/>
                    <a:pt x="224" y="165"/>
                  </a:cubicBezTo>
                  <a:cubicBezTo>
                    <a:pt x="229" y="162"/>
                    <a:pt x="234" y="158"/>
                    <a:pt x="237" y="152"/>
                  </a:cubicBezTo>
                  <a:cubicBezTo>
                    <a:pt x="239" y="150"/>
                    <a:pt x="240" y="148"/>
                    <a:pt x="241" y="145"/>
                  </a:cubicBezTo>
                  <a:cubicBezTo>
                    <a:pt x="242" y="143"/>
                    <a:pt x="243" y="141"/>
                    <a:pt x="244" y="138"/>
                  </a:cubicBezTo>
                  <a:cubicBezTo>
                    <a:pt x="244" y="136"/>
                    <a:pt x="245" y="133"/>
                    <a:pt x="245" y="131"/>
                  </a:cubicBezTo>
                  <a:cubicBezTo>
                    <a:pt x="246" y="128"/>
                    <a:pt x="246" y="126"/>
                    <a:pt x="246" y="123"/>
                  </a:cubicBezTo>
                  <a:cubicBezTo>
                    <a:pt x="303" y="189"/>
                    <a:pt x="303" y="189"/>
                    <a:pt x="303" y="189"/>
                  </a:cubicBezTo>
                  <a:cubicBezTo>
                    <a:pt x="265" y="249"/>
                    <a:pt x="265" y="249"/>
                    <a:pt x="265" y="249"/>
                  </a:cubicBezTo>
                  <a:cubicBezTo>
                    <a:pt x="264" y="247"/>
                    <a:pt x="264" y="244"/>
                    <a:pt x="262" y="241"/>
                  </a:cubicBezTo>
                  <a:cubicBezTo>
                    <a:pt x="261" y="239"/>
                    <a:pt x="260" y="236"/>
                    <a:pt x="259" y="233"/>
                  </a:cubicBezTo>
                  <a:cubicBezTo>
                    <a:pt x="258" y="231"/>
                    <a:pt x="256" y="228"/>
                    <a:pt x="255" y="226"/>
                  </a:cubicBezTo>
                  <a:cubicBezTo>
                    <a:pt x="253" y="224"/>
                    <a:pt x="251" y="221"/>
                    <a:pt x="249" y="219"/>
                  </a:cubicBezTo>
                  <a:cubicBezTo>
                    <a:pt x="244" y="214"/>
                    <a:pt x="239" y="209"/>
                    <a:pt x="233" y="206"/>
                  </a:cubicBezTo>
                  <a:cubicBezTo>
                    <a:pt x="227" y="203"/>
                    <a:pt x="221" y="202"/>
                    <a:pt x="215" y="202"/>
                  </a:cubicBezTo>
                  <a:cubicBezTo>
                    <a:pt x="209" y="202"/>
                    <a:pt x="203" y="203"/>
                    <a:pt x="198" y="206"/>
                  </a:cubicBezTo>
                  <a:cubicBezTo>
                    <a:pt x="193" y="209"/>
                    <a:pt x="188" y="214"/>
                    <a:pt x="184" y="220"/>
                  </a:cubicBezTo>
                  <a:cubicBezTo>
                    <a:pt x="180" y="225"/>
                    <a:pt x="177" y="232"/>
                    <a:pt x="176" y="240"/>
                  </a:cubicBezTo>
                  <a:cubicBezTo>
                    <a:pt x="174" y="247"/>
                    <a:pt x="174" y="255"/>
                    <a:pt x="175" y="263"/>
                  </a:cubicBezTo>
                  <a:cubicBezTo>
                    <a:pt x="176" y="271"/>
                    <a:pt x="178" y="278"/>
                    <a:pt x="181" y="286"/>
                  </a:cubicBezTo>
                  <a:cubicBezTo>
                    <a:pt x="184" y="293"/>
                    <a:pt x="189" y="300"/>
                    <a:pt x="194" y="306"/>
                  </a:cubicBezTo>
                  <a:cubicBezTo>
                    <a:pt x="196" y="308"/>
                    <a:pt x="198" y="310"/>
                    <a:pt x="200" y="312"/>
                  </a:cubicBezTo>
                  <a:cubicBezTo>
                    <a:pt x="202" y="313"/>
                    <a:pt x="204" y="315"/>
                    <a:pt x="206" y="316"/>
                  </a:cubicBezTo>
                  <a:cubicBezTo>
                    <a:pt x="209" y="317"/>
                    <a:pt x="211" y="319"/>
                    <a:pt x="213" y="319"/>
                  </a:cubicBezTo>
                  <a:cubicBezTo>
                    <a:pt x="215" y="320"/>
                    <a:pt x="218" y="321"/>
                    <a:pt x="220" y="321"/>
                  </a:cubicBezTo>
                  <a:cubicBezTo>
                    <a:pt x="182" y="382"/>
                    <a:pt x="182" y="382"/>
                    <a:pt x="182" y="382"/>
                  </a:cubicBezTo>
                  <a:cubicBezTo>
                    <a:pt x="125" y="321"/>
                    <a:pt x="125" y="321"/>
                    <a:pt x="125" y="321"/>
                  </a:cubicBezTo>
                  <a:cubicBezTo>
                    <a:pt x="126" y="320"/>
                    <a:pt x="127" y="319"/>
                    <a:pt x="128" y="319"/>
                  </a:cubicBezTo>
                  <a:cubicBezTo>
                    <a:pt x="129" y="318"/>
                    <a:pt x="130" y="317"/>
                    <a:pt x="131" y="316"/>
                  </a:cubicBezTo>
                  <a:cubicBezTo>
                    <a:pt x="132" y="315"/>
                    <a:pt x="133" y="314"/>
                    <a:pt x="134" y="312"/>
                  </a:cubicBezTo>
                  <a:cubicBezTo>
                    <a:pt x="135" y="311"/>
                    <a:pt x="136" y="310"/>
                    <a:pt x="137" y="309"/>
                  </a:cubicBezTo>
                  <a:cubicBezTo>
                    <a:pt x="141" y="303"/>
                    <a:pt x="144" y="295"/>
                    <a:pt x="145" y="288"/>
                  </a:cubicBezTo>
                  <a:cubicBezTo>
                    <a:pt x="147" y="280"/>
                    <a:pt x="147" y="272"/>
                    <a:pt x="146" y="264"/>
                  </a:cubicBezTo>
                  <a:cubicBezTo>
                    <a:pt x="145" y="257"/>
                    <a:pt x="143" y="249"/>
                    <a:pt x="140" y="241"/>
                  </a:cubicBezTo>
                  <a:cubicBezTo>
                    <a:pt x="137" y="234"/>
                    <a:pt x="133" y="227"/>
                    <a:pt x="127" y="221"/>
                  </a:cubicBezTo>
                  <a:cubicBezTo>
                    <a:pt x="122" y="215"/>
                    <a:pt x="116" y="210"/>
                    <a:pt x="109" y="207"/>
                  </a:cubicBezTo>
                  <a:cubicBezTo>
                    <a:pt x="103" y="204"/>
                    <a:pt x="96" y="203"/>
                    <a:pt x="90" y="203"/>
                  </a:cubicBezTo>
                  <a:cubicBezTo>
                    <a:pt x="83" y="203"/>
                    <a:pt x="77" y="204"/>
                    <a:pt x="71" y="207"/>
                  </a:cubicBezTo>
                  <a:cubicBezTo>
                    <a:pt x="65" y="210"/>
                    <a:pt x="60" y="215"/>
                    <a:pt x="56" y="221"/>
                  </a:cubicBezTo>
                  <a:cubicBezTo>
                    <a:pt x="55" y="222"/>
                    <a:pt x="54" y="224"/>
                    <a:pt x="53" y="225"/>
                  </a:cubicBezTo>
                  <a:cubicBezTo>
                    <a:pt x="52" y="226"/>
                    <a:pt x="52" y="228"/>
                    <a:pt x="51" y="229"/>
                  </a:cubicBezTo>
                  <a:cubicBezTo>
                    <a:pt x="50" y="230"/>
                    <a:pt x="50" y="232"/>
                    <a:pt x="49" y="233"/>
                  </a:cubicBezTo>
                  <a:cubicBezTo>
                    <a:pt x="49" y="235"/>
                    <a:pt x="48" y="236"/>
                    <a:pt x="48" y="238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45" y="125"/>
                    <a:pt x="44" y="124"/>
                    <a:pt x="43" y="124"/>
                  </a:cubicBezTo>
                  <a:cubicBezTo>
                    <a:pt x="42" y="124"/>
                    <a:pt x="41" y="124"/>
                    <a:pt x="40" y="123"/>
                  </a:cubicBezTo>
                  <a:cubicBezTo>
                    <a:pt x="39" y="123"/>
                    <a:pt x="38" y="122"/>
                    <a:pt x="37" y="122"/>
                  </a:cubicBezTo>
                  <a:cubicBezTo>
                    <a:pt x="36" y="122"/>
                    <a:pt x="35" y="121"/>
                    <a:pt x="34" y="120"/>
                  </a:cubicBezTo>
                  <a:cubicBezTo>
                    <a:pt x="33" y="120"/>
                    <a:pt x="32" y="119"/>
                    <a:pt x="31" y="118"/>
                  </a:cubicBezTo>
                  <a:cubicBezTo>
                    <a:pt x="30" y="118"/>
                    <a:pt x="28" y="117"/>
                    <a:pt x="27" y="116"/>
                  </a:cubicBezTo>
                  <a:cubicBezTo>
                    <a:pt x="26" y="115"/>
                    <a:pt x="25" y="114"/>
                    <a:pt x="24" y="113"/>
                  </a:cubicBezTo>
                  <a:cubicBezTo>
                    <a:pt x="23" y="112"/>
                    <a:pt x="22" y="111"/>
                    <a:pt x="21" y="110"/>
                  </a:cubicBezTo>
                  <a:cubicBezTo>
                    <a:pt x="16" y="105"/>
                    <a:pt x="13" y="99"/>
                    <a:pt x="10" y="93"/>
                  </a:cubicBezTo>
                  <a:cubicBezTo>
                    <a:pt x="7" y="87"/>
                    <a:pt x="6" y="81"/>
                    <a:pt x="5" y="74"/>
                  </a:cubicBezTo>
                  <a:cubicBezTo>
                    <a:pt x="5" y="68"/>
                    <a:pt x="5" y="61"/>
                    <a:pt x="6" y="55"/>
                  </a:cubicBezTo>
                  <a:cubicBezTo>
                    <a:pt x="8" y="50"/>
                    <a:pt x="10" y="44"/>
                    <a:pt x="14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6518276" y="2311401"/>
              <a:ext cx="1700213" cy="2124075"/>
            </a:xfrm>
            <a:custGeom>
              <a:avLst/>
              <a:gdLst>
                <a:gd name="T0" fmla="*/ 128 w 292"/>
                <a:gd name="T1" fmla="*/ 314 h 365"/>
                <a:gd name="T2" fmla="*/ 129 w 292"/>
                <a:gd name="T3" fmla="*/ 213 h 365"/>
                <a:gd name="T4" fmla="*/ 83 w 292"/>
                <a:gd name="T5" fmla="*/ 189 h 365"/>
                <a:gd name="T6" fmla="*/ 41 w 292"/>
                <a:gd name="T7" fmla="*/ 220 h 365"/>
                <a:gd name="T8" fmla="*/ 2 w 292"/>
                <a:gd name="T9" fmla="*/ 178 h 365"/>
                <a:gd name="T10" fmla="*/ 45 w 292"/>
                <a:gd name="T11" fmla="*/ 120 h 365"/>
                <a:gd name="T12" fmla="*/ 34 w 292"/>
                <a:gd name="T13" fmla="*/ 109 h 365"/>
                <a:gd name="T14" fmla="*/ 16 w 292"/>
                <a:gd name="T15" fmla="*/ 93 h 365"/>
                <a:gd name="T16" fmla="*/ 12 w 292"/>
                <a:gd name="T17" fmla="*/ 37 h 365"/>
                <a:gd name="T18" fmla="*/ 60 w 292"/>
                <a:gd name="T19" fmla="*/ 35 h 365"/>
                <a:gd name="T20" fmla="*/ 73 w 292"/>
                <a:gd name="T21" fmla="*/ 56 h 365"/>
                <a:gd name="T22" fmla="*/ 85 w 292"/>
                <a:gd name="T23" fmla="*/ 66 h 365"/>
                <a:gd name="T24" fmla="*/ 135 w 292"/>
                <a:gd name="T25" fmla="*/ 0 h 365"/>
                <a:gd name="T26" fmla="*/ 170 w 292"/>
                <a:gd name="T27" fmla="*/ 41 h 365"/>
                <a:gd name="T28" fmla="*/ 160 w 292"/>
                <a:gd name="T29" fmla="*/ 143 h 365"/>
                <a:gd name="T30" fmla="*/ 209 w 292"/>
                <a:gd name="T31" fmla="*/ 165 h 365"/>
                <a:gd name="T32" fmla="*/ 245 w 292"/>
                <a:gd name="T33" fmla="*/ 127 h 365"/>
                <a:gd name="T34" fmla="*/ 292 w 292"/>
                <a:gd name="T35" fmla="*/ 181 h 365"/>
                <a:gd name="T36" fmla="*/ 262 w 292"/>
                <a:gd name="T37" fmla="*/ 229 h 365"/>
                <a:gd name="T38" fmla="*/ 219 w 292"/>
                <a:gd name="T39" fmla="*/ 190 h 365"/>
                <a:gd name="T40" fmla="*/ 171 w 292"/>
                <a:gd name="T41" fmla="*/ 214 h 365"/>
                <a:gd name="T42" fmla="*/ 207 w 292"/>
                <a:gd name="T43" fmla="*/ 317 h 365"/>
                <a:gd name="T44" fmla="*/ 176 w 292"/>
                <a:gd name="T45" fmla="*/ 365 h 365"/>
                <a:gd name="T46" fmla="*/ 128 w 292"/>
                <a:gd name="T47" fmla="*/ 314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2" h="365">
                  <a:moveTo>
                    <a:pt x="128" y="314"/>
                  </a:moveTo>
                  <a:cubicBezTo>
                    <a:pt x="156" y="288"/>
                    <a:pt x="151" y="240"/>
                    <a:pt x="129" y="213"/>
                  </a:cubicBezTo>
                  <a:cubicBezTo>
                    <a:pt x="118" y="199"/>
                    <a:pt x="101" y="189"/>
                    <a:pt x="83" y="189"/>
                  </a:cubicBezTo>
                  <a:cubicBezTo>
                    <a:pt x="64" y="190"/>
                    <a:pt x="48" y="203"/>
                    <a:pt x="41" y="220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51" y="113"/>
                    <a:pt x="38" y="111"/>
                    <a:pt x="34" y="109"/>
                  </a:cubicBezTo>
                  <a:cubicBezTo>
                    <a:pt x="27" y="106"/>
                    <a:pt x="20" y="100"/>
                    <a:pt x="16" y="93"/>
                  </a:cubicBezTo>
                  <a:cubicBezTo>
                    <a:pt x="5" y="77"/>
                    <a:pt x="0" y="53"/>
                    <a:pt x="12" y="37"/>
                  </a:cubicBezTo>
                  <a:cubicBezTo>
                    <a:pt x="24" y="19"/>
                    <a:pt x="46" y="22"/>
                    <a:pt x="60" y="35"/>
                  </a:cubicBezTo>
                  <a:cubicBezTo>
                    <a:pt x="66" y="41"/>
                    <a:pt x="70" y="49"/>
                    <a:pt x="73" y="56"/>
                  </a:cubicBezTo>
                  <a:cubicBezTo>
                    <a:pt x="75" y="60"/>
                    <a:pt x="79" y="75"/>
                    <a:pt x="85" y="66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32" y="58"/>
                    <a:pt x="139" y="115"/>
                    <a:pt x="160" y="143"/>
                  </a:cubicBezTo>
                  <a:cubicBezTo>
                    <a:pt x="172" y="157"/>
                    <a:pt x="190" y="168"/>
                    <a:pt x="209" y="165"/>
                  </a:cubicBezTo>
                  <a:cubicBezTo>
                    <a:pt x="228" y="162"/>
                    <a:pt x="241" y="146"/>
                    <a:pt x="245" y="127"/>
                  </a:cubicBezTo>
                  <a:cubicBezTo>
                    <a:pt x="292" y="181"/>
                    <a:pt x="292" y="181"/>
                    <a:pt x="292" y="181"/>
                  </a:cubicBezTo>
                  <a:cubicBezTo>
                    <a:pt x="262" y="229"/>
                    <a:pt x="262" y="229"/>
                    <a:pt x="262" y="229"/>
                  </a:cubicBezTo>
                  <a:cubicBezTo>
                    <a:pt x="254" y="211"/>
                    <a:pt x="239" y="194"/>
                    <a:pt x="219" y="190"/>
                  </a:cubicBezTo>
                  <a:cubicBezTo>
                    <a:pt x="199" y="185"/>
                    <a:pt x="181" y="196"/>
                    <a:pt x="171" y="214"/>
                  </a:cubicBezTo>
                  <a:cubicBezTo>
                    <a:pt x="154" y="249"/>
                    <a:pt x="169" y="302"/>
                    <a:pt x="207" y="317"/>
                  </a:cubicBezTo>
                  <a:cubicBezTo>
                    <a:pt x="176" y="365"/>
                    <a:pt x="176" y="365"/>
                    <a:pt x="176" y="365"/>
                  </a:cubicBezTo>
                  <a:lnTo>
                    <a:pt x="128" y="314"/>
                  </a:lnTo>
                  <a:close/>
                </a:path>
              </a:pathLst>
            </a:custGeom>
            <a:solidFill>
              <a:srgbClr val="0ABED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5283201" y="1008063"/>
              <a:ext cx="1968500" cy="2287588"/>
            </a:xfrm>
            <a:custGeom>
              <a:avLst/>
              <a:gdLst>
                <a:gd name="T0" fmla="*/ 219 w 338"/>
                <a:gd name="T1" fmla="*/ 68 h 393"/>
                <a:gd name="T2" fmla="*/ 208 w 338"/>
                <a:gd name="T3" fmla="*/ 73 h 393"/>
                <a:gd name="T4" fmla="*/ 199 w 338"/>
                <a:gd name="T5" fmla="*/ 81 h 393"/>
                <a:gd name="T6" fmla="*/ 188 w 338"/>
                <a:gd name="T7" fmla="*/ 122 h 393"/>
                <a:gd name="T8" fmla="*/ 207 w 338"/>
                <a:gd name="T9" fmla="*/ 167 h 393"/>
                <a:gd name="T10" fmla="*/ 246 w 338"/>
                <a:gd name="T11" fmla="*/ 188 h 393"/>
                <a:gd name="T12" fmla="*/ 279 w 338"/>
                <a:gd name="T13" fmla="*/ 173 h 393"/>
                <a:gd name="T14" fmla="*/ 286 w 338"/>
                <a:gd name="T15" fmla="*/ 162 h 393"/>
                <a:gd name="T16" fmla="*/ 289 w 338"/>
                <a:gd name="T17" fmla="*/ 150 h 393"/>
                <a:gd name="T18" fmla="*/ 295 w 338"/>
                <a:gd name="T19" fmla="*/ 265 h 393"/>
                <a:gd name="T20" fmla="*/ 290 w 338"/>
                <a:gd name="T21" fmla="*/ 258 h 393"/>
                <a:gd name="T22" fmla="*/ 285 w 338"/>
                <a:gd name="T23" fmla="*/ 251 h 393"/>
                <a:gd name="T24" fmla="*/ 247 w 338"/>
                <a:gd name="T25" fmla="*/ 231 h 393"/>
                <a:gd name="T26" fmla="*/ 212 w 338"/>
                <a:gd name="T27" fmla="*/ 246 h 393"/>
                <a:gd name="T28" fmla="*/ 201 w 338"/>
                <a:gd name="T29" fmla="*/ 290 h 393"/>
                <a:gd name="T30" fmla="*/ 221 w 338"/>
                <a:gd name="T31" fmla="*/ 335 h 393"/>
                <a:gd name="T32" fmla="*/ 228 w 338"/>
                <a:gd name="T33" fmla="*/ 341 h 393"/>
                <a:gd name="T34" fmla="*/ 234 w 338"/>
                <a:gd name="T35" fmla="*/ 346 h 393"/>
                <a:gd name="T36" fmla="*/ 148 w 338"/>
                <a:gd name="T37" fmla="*/ 339 h 393"/>
                <a:gd name="T38" fmla="*/ 137 w 338"/>
                <a:gd name="T39" fmla="*/ 331 h 393"/>
                <a:gd name="T40" fmla="*/ 136 w 338"/>
                <a:gd name="T41" fmla="*/ 338 h 393"/>
                <a:gd name="T42" fmla="*/ 134 w 338"/>
                <a:gd name="T43" fmla="*/ 347 h 393"/>
                <a:gd name="T44" fmla="*/ 130 w 338"/>
                <a:gd name="T45" fmla="*/ 356 h 393"/>
                <a:gd name="T46" fmla="*/ 113 w 338"/>
                <a:gd name="T47" fmla="*/ 371 h 393"/>
                <a:gd name="T48" fmla="*/ 78 w 338"/>
                <a:gd name="T49" fmla="*/ 370 h 393"/>
                <a:gd name="T50" fmla="*/ 50 w 338"/>
                <a:gd name="T51" fmla="*/ 340 h 393"/>
                <a:gd name="T52" fmla="*/ 46 w 338"/>
                <a:gd name="T53" fmla="*/ 300 h 393"/>
                <a:gd name="T54" fmla="*/ 59 w 338"/>
                <a:gd name="T55" fmla="*/ 280 h 393"/>
                <a:gd name="T56" fmla="*/ 66 w 338"/>
                <a:gd name="T57" fmla="*/ 274 h 393"/>
                <a:gd name="T58" fmla="*/ 74 w 338"/>
                <a:gd name="T59" fmla="*/ 271 h 393"/>
                <a:gd name="T60" fmla="*/ 80 w 338"/>
                <a:gd name="T61" fmla="*/ 270 h 393"/>
                <a:gd name="T62" fmla="*/ 72 w 338"/>
                <a:gd name="T63" fmla="*/ 257 h 393"/>
                <a:gd name="T64" fmla="*/ 49 w 338"/>
                <a:gd name="T65" fmla="*/ 125 h 393"/>
                <a:gd name="T66" fmla="*/ 56 w 338"/>
                <a:gd name="T67" fmla="*/ 142 h 393"/>
                <a:gd name="T68" fmla="*/ 67 w 338"/>
                <a:gd name="T69" fmla="*/ 157 h 393"/>
                <a:gd name="T70" fmla="*/ 109 w 338"/>
                <a:gd name="T71" fmla="*/ 180 h 393"/>
                <a:gd name="T72" fmla="*/ 146 w 338"/>
                <a:gd name="T73" fmla="*/ 165 h 393"/>
                <a:gd name="T74" fmla="*/ 158 w 338"/>
                <a:gd name="T75" fmla="*/ 122 h 393"/>
                <a:gd name="T76" fmla="*/ 138 w 338"/>
                <a:gd name="T77" fmla="*/ 77 h 393"/>
                <a:gd name="T78" fmla="*/ 124 w 338"/>
                <a:gd name="T79" fmla="*/ 64 h 393"/>
                <a:gd name="T80" fmla="*/ 110 w 338"/>
                <a:gd name="T81" fmla="*/ 57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8" h="393">
                  <a:moveTo>
                    <a:pt x="160" y="0"/>
                  </a:moveTo>
                  <a:cubicBezTo>
                    <a:pt x="219" y="68"/>
                    <a:pt x="219" y="68"/>
                    <a:pt x="219" y="68"/>
                  </a:cubicBezTo>
                  <a:cubicBezTo>
                    <a:pt x="217" y="69"/>
                    <a:pt x="215" y="69"/>
                    <a:pt x="213" y="70"/>
                  </a:cubicBezTo>
                  <a:cubicBezTo>
                    <a:pt x="211" y="71"/>
                    <a:pt x="210" y="72"/>
                    <a:pt x="208" y="73"/>
                  </a:cubicBezTo>
                  <a:cubicBezTo>
                    <a:pt x="206" y="74"/>
                    <a:pt x="205" y="75"/>
                    <a:pt x="203" y="76"/>
                  </a:cubicBezTo>
                  <a:cubicBezTo>
                    <a:pt x="201" y="77"/>
                    <a:pt x="200" y="79"/>
                    <a:pt x="199" y="81"/>
                  </a:cubicBezTo>
                  <a:cubicBezTo>
                    <a:pt x="194" y="86"/>
                    <a:pt x="191" y="92"/>
                    <a:pt x="189" y="99"/>
                  </a:cubicBezTo>
                  <a:cubicBezTo>
                    <a:pt x="187" y="106"/>
                    <a:pt x="187" y="114"/>
                    <a:pt x="188" y="122"/>
                  </a:cubicBezTo>
                  <a:cubicBezTo>
                    <a:pt x="188" y="130"/>
                    <a:pt x="190" y="138"/>
                    <a:pt x="194" y="145"/>
                  </a:cubicBezTo>
                  <a:cubicBezTo>
                    <a:pt x="197" y="153"/>
                    <a:pt x="202" y="160"/>
                    <a:pt x="207" y="167"/>
                  </a:cubicBezTo>
                  <a:cubicBezTo>
                    <a:pt x="213" y="173"/>
                    <a:pt x="219" y="178"/>
                    <a:pt x="226" y="182"/>
                  </a:cubicBezTo>
                  <a:cubicBezTo>
                    <a:pt x="232" y="185"/>
                    <a:pt x="239" y="187"/>
                    <a:pt x="246" y="188"/>
                  </a:cubicBezTo>
                  <a:cubicBezTo>
                    <a:pt x="252" y="188"/>
                    <a:pt x="259" y="187"/>
                    <a:pt x="264" y="185"/>
                  </a:cubicBezTo>
                  <a:cubicBezTo>
                    <a:pt x="270" y="183"/>
                    <a:pt x="275" y="179"/>
                    <a:pt x="279" y="173"/>
                  </a:cubicBezTo>
                  <a:cubicBezTo>
                    <a:pt x="281" y="172"/>
                    <a:pt x="282" y="170"/>
                    <a:pt x="283" y="168"/>
                  </a:cubicBezTo>
                  <a:cubicBezTo>
                    <a:pt x="284" y="166"/>
                    <a:pt x="285" y="164"/>
                    <a:pt x="286" y="162"/>
                  </a:cubicBezTo>
                  <a:cubicBezTo>
                    <a:pt x="287" y="160"/>
                    <a:pt x="287" y="158"/>
                    <a:pt x="288" y="156"/>
                  </a:cubicBezTo>
                  <a:cubicBezTo>
                    <a:pt x="288" y="154"/>
                    <a:pt x="289" y="152"/>
                    <a:pt x="289" y="150"/>
                  </a:cubicBezTo>
                  <a:cubicBezTo>
                    <a:pt x="338" y="207"/>
                    <a:pt x="338" y="207"/>
                    <a:pt x="338" y="207"/>
                  </a:cubicBezTo>
                  <a:cubicBezTo>
                    <a:pt x="295" y="265"/>
                    <a:pt x="295" y="265"/>
                    <a:pt x="295" y="265"/>
                  </a:cubicBezTo>
                  <a:cubicBezTo>
                    <a:pt x="294" y="264"/>
                    <a:pt x="293" y="262"/>
                    <a:pt x="293" y="261"/>
                  </a:cubicBezTo>
                  <a:cubicBezTo>
                    <a:pt x="292" y="260"/>
                    <a:pt x="291" y="259"/>
                    <a:pt x="290" y="258"/>
                  </a:cubicBezTo>
                  <a:cubicBezTo>
                    <a:pt x="289" y="256"/>
                    <a:pt x="289" y="255"/>
                    <a:pt x="288" y="254"/>
                  </a:cubicBezTo>
                  <a:cubicBezTo>
                    <a:pt x="287" y="253"/>
                    <a:pt x="286" y="252"/>
                    <a:pt x="285" y="251"/>
                  </a:cubicBezTo>
                  <a:cubicBezTo>
                    <a:pt x="279" y="245"/>
                    <a:pt x="273" y="240"/>
                    <a:pt x="267" y="236"/>
                  </a:cubicBezTo>
                  <a:cubicBezTo>
                    <a:pt x="261" y="233"/>
                    <a:pt x="254" y="231"/>
                    <a:pt x="247" y="231"/>
                  </a:cubicBezTo>
                  <a:cubicBezTo>
                    <a:pt x="241" y="230"/>
                    <a:pt x="234" y="231"/>
                    <a:pt x="228" y="234"/>
                  </a:cubicBezTo>
                  <a:cubicBezTo>
                    <a:pt x="222" y="236"/>
                    <a:pt x="217" y="240"/>
                    <a:pt x="212" y="246"/>
                  </a:cubicBezTo>
                  <a:cubicBezTo>
                    <a:pt x="208" y="252"/>
                    <a:pt x="205" y="259"/>
                    <a:pt x="203" y="266"/>
                  </a:cubicBezTo>
                  <a:cubicBezTo>
                    <a:pt x="201" y="274"/>
                    <a:pt x="201" y="282"/>
                    <a:pt x="201" y="290"/>
                  </a:cubicBezTo>
                  <a:cubicBezTo>
                    <a:pt x="202" y="298"/>
                    <a:pt x="204" y="306"/>
                    <a:pt x="208" y="314"/>
                  </a:cubicBezTo>
                  <a:cubicBezTo>
                    <a:pt x="211" y="321"/>
                    <a:pt x="216" y="328"/>
                    <a:pt x="221" y="335"/>
                  </a:cubicBezTo>
                  <a:cubicBezTo>
                    <a:pt x="222" y="336"/>
                    <a:pt x="223" y="337"/>
                    <a:pt x="224" y="338"/>
                  </a:cubicBezTo>
                  <a:cubicBezTo>
                    <a:pt x="225" y="339"/>
                    <a:pt x="227" y="340"/>
                    <a:pt x="228" y="341"/>
                  </a:cubicBezTo>
                  <a:cubicBezTo>
                    <a:pt x="229" y="342"/>
                    <a:pt x="230" y="343"/>
                    <a:pt x="231" y="343"/>
                  </a:cubicBezTo>
                  <a:cubicBezTo>
                    <a:pt x="232" y="344"/>
                    <a:pt x="233" y="345"/>
                    <a:pt x="234" y="346"/>
                  </a:cubicBezTo>
                  <a:cubicBezTo>
                    <a:pt x="199" y="393"/>
                    <a:pt x="199" y="393"/>
                    <a:pt x="199" y="393"/>
                  </a:cubicBezTo>
                  <a:cubicBezTo>
                    <a:pt x="148" y="339"/>
                    <a:pt x="148" y="339"/>
                    <a:pt x="148" y="339"/>
                  </a:cubicBezTo>
                  <a:cubicBezTo>
                    <a:pt x="137" y="327"/>
                    <a:pt x="137" y="327"/>
                    <a:pt x="137" y="327"/>
                  </a:cubicBezTo>
                  <a:cubicBezTo>
                    <a:pt x="137" y="328"/>
                    <a:pt x="137" y="330"/>
                    <a:pt x="137" y="331"/>
                  </a:cubicBezTo>
                  <a:cubicBezTo>
                    <a:pt x="137" y="332"/>
                    <a:pt x="137" y="333"/>
                    <a:pt x="137" y="335"/>
                  </a:cubicBezTo>
                  <a:cubicBezTo>
                    <a:pt x="137" y="336"/>
                    <a:pt x="137" y="337"/>
                    <a:pt x="136" y="338"/>
                  </a:cubicBezTo>
                  <a:cubicBezTo>
                    <a:pt x="136" y="340"/>
                    <a:pt x="136" y="341"/>
                    <a:pt x="136" y="342"/>
                  </a:cubicBezTo>
                  <a:cubicBezTo>
                    <a:pt x="135" y="344"/>
                    <a:pt x="135" y="345"/>
                    <a:pt x="134" y="347"/>
                  </a:cubicBezTo>
                  <a:cubicBezTo>
                    <a:pt x="134" y="348"/>
                    <a:pt x="133" y="350"/>
                    <a:pt x="132" y="351"/>
                  </a:cubicBezTo>
                  <a:cubicBezTo>
                    <a:pt x="132" y="353"/>
                    <a:pt x="131" y="354"/>
                    <a:pt x="130" y="356"/>
                  </a:cubicBezTo>
                  <a:cubicBezTo>
                    <a:pt x="129" y="357"/>
                    <a:pt x="128" y="359"/>
                    <a:pt x="127" y="360"/>
                  </a:cubicBezTo>
                  <a:cubicBezTo>
                    <a:pt x="123" y="365"/>
                    <a:pt x="118" y="369"/>
                    <a:pt x="113" y="371"/>
                  </a:cubicBezTo>
                  <a:cubicBezTo>
                    <a:pt x="108" y="373"/>
                    <a:pt x="102" y="375"/>
                    <a:pt x="96" y="375"/>
                  </a:cubicBezTo>
                  <a:cubicBezTo>
                    <a:pt x="90" y="374"/>
                    <a:pt x="84" y="373"/>
                    <a:pt x="78" y="370"/>
                  </a:cubicBezTo>
                  <a:cubicBezTo>
                    <a:pt x="73" y="368"/>
                    <a:pt x="67" y="364"/>
                    <a:pt x="62" y="358"/>
                  </a:cubicBezTo>
                  <a:cubicBezTo>
                    <a:pt x="57" y="353"/>
                    <a:pt x="53" y="347"/>
                    <a:pt x="50" y="340"/>
                  </a:cubicBezTo>
                  <a:cubicBezTo>
                    <a:pt x="47" y="334"/>
                    <a:pt x="45" y="327"/>
                    <a:pt x="45" y="320"/>
                  </a:cubicBezTo>
                  <a:cubicBezTo>
                    <a:pt x="44" y="313"/>
                    <a:pt x="45" y="307"/>
                    <a:pt x="46" y="300"/>
                  </a:cubicBezTo>
                  <a:cubicBezTo>
                    <a:pt x="48" y="294"/>
                    <a:pt x="51" y="288"/>
                    <a:pt x="55" y="283"/>
                  </a:cubicBezTo>
                  <a:cubicBezTo>
                    <a:pt x="56" y="282"/>
                    <a:pt x="58" y="281"/>
                    <a:pt x="59" y="280"/>
                  </a:cubicBezTo>
                  <a:cubicBezTo>
                    <a:pt x="60" y="279"/>
                    <a:pt x="61" y="278"/>
                    <a:pt x="62" y="277"/>
                  </a:cubicBezTo>
                  <a:cubicBezTo>
                    <a:pt x="64" y="276"/>
                    <a:pt x="65" y="275"/>
                    <a:pt x="66" y="274"/>
                  </a:cubicBezTo>
                  <a:cubicBezTo>
                    <a:pt x="68" y="273"/>
                    <a:pt x="69" y="273"/>
                    <a:pt x="70" y="272"/>
                  </a:cubicBezTo>
                  <a:cubicBezTo>
                    <a:pt x="71" y="272"/>
                    <a:pt x="73" y="271"/>
                    <a:pt x="74" y="271"/>
                  </a:cubicBezTo>
                  <a:cubicBezTo>
                    <a:pt x="75" y="271"/>
                    <a:pt x="76" y="271"/>
                    <a:pt x="77" y="270"/>
                  </a:cubicBezTo>
                  <a:cubicBezTo>
                    <a:pt x="78" y="270"/>
                    <a:pt x="79" y="270"/>
                    <a:pt x="80" y="270"/>
                  </a:cubicBezTo>
                  <a:cubicBezTo>
                    <a:pt x="81" y="270"/>
                    <a:pt x="83" y="270"/>
                    <a:pt x="84" y="270"/>
                  </a:cubicBezTo>
                  <a:cubicBezTo>
                    <a:pt x="72" y="257"/>
                    <a:pt x="72" y="257"/>
                    <a:pt x="72" y="257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49" y="125"/>
                    <a:pt x="49" y="125"/>
                    <a:pt x="49" y="125"/>
                  </a:cubicBezTo>
                  <a:cubicBezTo>
                    <a:pt x="50" y="128"/>
                    <a:pt x="51" y="130"/>
                    <a:pt x="52" y="133"/>
                  </a:cubicBezTo>
                  <a:cubicBezTo>
                    <a:pt x="53" y="136"/>
                    <a:pt x="54" y="139"/>
                    <a:pt x="56" y="142"/>
                  </a:cubicBezTo>
                  <a:cubicBezTo>
                    <a:pt x="57" y="145"/>
                    <a:pt x="59" y="147"/>
                    <a:pt x="61" y="150"/>
                  </a:cubicBezTo>
                  <a:cubicBezTo>
                    <a:pt x="63" y="153"/>
                    <a:pt x="65" y="155"/>
                    <a:pt x="67" y="157"/>
                  </a:cubicBezTo>
                  <a:cubicBezTo>
                    <a:pt x="73" y="164"/>
                    <a:pt x="80" y="169"/>
                    <a:pt x="87" y="173"/>
                  </a:cubicBezTo>
                  <a:cubicBezTo>
                    <a:pt x="94" y="177"/>
                    <a:pt x="102" y="179"/>
                    <a:pt x="109" y="180"/>
                  </a:cubicBezTo>
                  <a:cubicBezTo>
                    <a:pt x="116" y="180"/>
                    <a:pt x="123" y="179"/>
                    <a:pt x="129" y="177"/>
                  </a:cubicBezTo>
                  <a:cubicBezTo>
                    <a:pt x="136" y="174"/>
                    <a:pt x="142" y="170"/>
                    <a:pt x="146" y="165"/>
                  </a:cubicBezTo>
                  <a:cubicBezTo>
                    <a:pt x="151" y="159"/>
                    <a:pt x="154" y="152"/>
                    <a:pt x="156" y="145"/>
                  </a:cubicBezTo>
                  <a:cubicBezTo>
                    <a:pt x="158" y="138"/>
                    <a:pt x="159" y="130"/>
                    <a:pt x="158" y="122"/>
                  </a:cubicBezTo>
                  <a:cubicBezTo>
                    <a:pt x="157" y="114"/>
                    <a:pt x="155" y="106"/>
                    <a:pt x="152" y="98"/>
                  </a:cubicBezTo>
                  <a:cubicBezTo>
                    <a:pt x="148" y="91"/>
                    <a:pt x="144" y="83"/>
                    <a:pt x="138" y="77"/>
                  </a:cubicBezTo>
                  <a:cubicBezTo>
                    <a:pt x="136" y="74"/>
                    <a:pt x="134" y="72"/>
                    <a:pt x="131" y="70"/>
                  </a:cubicBezTo>
                  <a:cubicBezTo>
                    <a:pt x="129" y="68"/>
                    <a:pt x="127" y="66"/>
                    <a:pt x="124" y="64"/>
                  </a:cubicBezTo>
                  <a:cubicBezTo>
                    <a:pt x="122" y="63"/>
                    <a:pt x="120" y="61"/>
                    <a:pt x="117" y="60"/>
                  </a:cubicBezTo>
                  <a:cubicBezTo>
                    <a:pt x="115" y="59"/>
                    <a:pt x="112" y="58"/>
                    <a:pt x="110" y="57"/>
                  </a:cubicBezTo>
                  <a:lnTo>
                    <a:pt x="1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5324476" y="1060451"/>
              <a:ext cx="1892300" cy="2187575"/>
            </a:xfrm>
            <a:custGeom>
              <a:avLst/>
              <a:gdLst>
                <a:gd name="T0" fmla="*/ 134 w 325"/>
                <a:gd name="T1" fmla="*/ 314 h 376"/>
                <a:gd name="T2" fmla="*/ 125 w 325"/>
                <a:gd name="T3" fmla="*/ 316 h 376"/>
                <a:gd name="T4" fmla="*/ 124 w 325"/>
                <a:gd name="T5" fmla="*/ 329 h 376"/>
                <a:gd name="T6" fmla="*/ 110 w 325"/>
                <a:gd name="T7" fmla="*/ 353 h 376"/>
                <a:gd name="T8" fmla="*/ 59 w 325"/>
                <a:gd name="T9" fmla="*/ 346 h 376"/>
                <a:gd name="T10" fmla="*/ 47 w 325"/>
                <a:gd name="T11" fmla="*/ 287 h 376"/>
                <a:gd name="T12" fmla="*/ 67 w 325"/>
                <a:gd name="T13" fmla="*/ 268 h 376"/>
                <a:gd name="T14" fmla="*/ 81 w 325"/>
                <a:gd name="T15" fmla="*/ 257 h 376"/>
                <a:gd name="T16" fmla="*/ 0 w 325"/>
                <a:gd name="T17" fmla="*/ 170 h 376"/>
                <a:gd name="T18" fmla="*/ 40 w 325"/>
                <a:gd name="T19" fmla="*/ 126 h 376"/>
                <a:gd name="T20" fmla="*/ 142 w 325"/>
                <a:gd name="T21" fmla="*/ 161 h 376"/>
                <a:gd name="T22" fmla="*/ 112 w 325"/>
                <a:gd name="T23" fmla="*/ 46 h 376"/>
                <a:gd name="T24" fmla="*/ 153 w 325"/>
                <a:gd name="T25" fmla="*/ 0 h 376"/>
                <a:gd name="T26" fmla="*/ 203 w 325"/>
                <a:gd name="T27" fmla="*/ 57 h 376"/>
                <a:gd name="T28" fmla="*/ 195 w 325"/>
                <a:gd name="T29" fmla="*/ 160 h 376"/>
                <a:gd name="T30" fmla="*/ 245 w 325"/>
                <a:gd name="T31" fmla="*/ 184 h 376"/>
                <a:gd name="T32" fmla="*/ 285 w 325"/>
                <a:gd name="T33" fmla="*/ 152 h 376"/>
                <a:gd name="T34" fmla="*/ 325 w 325"/>
                <a:gd name="T35" fmla="*/ 198 h 376"/>
                <a:gd name="T36" fmla="*/ 288 w 325"/>
                <a:gd name="T37" fmla="*/ 246 h 376"/>
                <a:gd name="T38" fmla="*/ 245 w 325"/>
                <a:gd name="T39" fmla="*/ 217 h 376"/>
                <a:gd name="T40" fmla="*/ 199 w 325"/>
                <a:gd name="T41" fmla="*/ 237 h 376"/>
                <a:gd name="T42" fmla="*/ 220 w 325"/>
                <a:gd name="T43" fmla="*/ 338 h 376"/>
                <a:gd name="T44" fmla="*/ 191 w 325"/>
                <a:gd name="T45" fmla="*/ 376 h 376"/>
                <a:gd name="T46" fmla="*/ 134 w 325"/>
                <a:gd name="T47" fmla="*/ 314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5" h="376">
                  <a:moveTo>
                    <a:pt x="134" y="314"/>
                  </a:moveTo>
                  <a:cubicBezTo>
                    <a:pt x="131" y="311"/>
                    <a:pt x="126" y="313"/>
                    <a:pt x="125" y="316"/>
                  </a:cubicBezTo>
                  <a:cubicBezTo>
                    <a:pt x="124" y="320"/>
                    <a:pt x="125" y="325"/>
                    <a:pt x="124" y="329"/>
                  </a:cubicBezTo>
                  <a:cubicBezTo>
                    <a:pt x="122" y="338"/>
                    <a:pt x="118" y="347"/>
                    <a:pt x="110" y="353"/>
                  </a:cubicBezTo>
                  <a:cubicBezTo>
                    <a:pt x="94" y="366"/>
                    <a:pt x="72" y="360"/>
                    <a:pt x="59" y="346"/>
                  </a:cubicBezTo>
                  <a:cubicBezTo>
                    <a:pt x="44" y="331"/>
                    <a:pt x="38" y="306"/>
                    <a:pt x="47" y="287"/>
                  </a:cubicBezTo>
                  <a:cubicBezTo>
                    <a:pt x="51" y="278"/>
                    <a:pt x="58" y="271"/>
                    <a:pt x="67" y="268"/>
                  </a:cubicBezTo>
                  <a:cubicBezTo>
                    <a:pt x="71" y="266"/>
                    <a:pt x="89" y="266"/>
                    <a:pt x="81" y="25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40" y="126"/>
                    <a:pt x="40" y="126"/>
                    <a:pt x="40" y="126"/>
                  </a:cubicBezTo>
                  <a:cubicBezTo>
                    <a:pt x="54" y="164"/>
                    <a:pt x="108" y="197"/>
                    <a:pt x="142" y="161"/>
                  </a:cubicBezTo>
                  <a:cubicBezTo>
                    <a:pt x="174" y="125"/>
                    <a:pt x="150" y="65"/>
                    <a:pt x="112" y="46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203" y="57"/>
                    <a:pt x="203" y="57"/>
                    <a:pt x="203" y="57"/>
                  </a:cubicBezTo>
                  <a:cubicBezTo>
                    <a:pt x="163" y="75"/>
                    <a:pt x="172" y="132"/>
                    <a:pt x="195" y="160"/>
                  </a:cubicBezTo>
                  <a:cubicBezTo>
                    <a:pt x="207" y="174"/>
                    <a:pt x="225" y="185"/>
                    <a:pt x="245" y="184"/>
                  </a:cubicBezTo>
                  <a:cubicBezTo>
                    <a:pt x="264" y="183"/>
                    <a:pt x="279" y="170"/>
                    <a:pt x="285" y="152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288" y="246"/>
                    <a:pt x="288" y="246"/>
                    <a:pt x="288" y="246"/>
                  </a:cubicBezTo>
                  <a:cubicBezTo>
                    <a:pt x="278" y="232"/>
                    <a:pt x="263" y="220"/>
                    <a:pt x="245" y="217"/>
                  </a:cubicBezTo>
                  <a:cubicBezTo>
                    <a:pt x="227" y="214"/>
                    <a:pt x="209" y="222"/>
                    <a:pt x="199" y="237"/>
                  </a:cubicBezTo>
                  <a:cubicBezTo>
                    <a:pt x="178" y="269"/>
                    <a:pt x="191" y="316"/>
                    <a:pt x="220" y="338"/>
                  </a:cubicBezTo>
                  <a:cubicBezTo>
                    <a:pt x="191" y="376"/>
                    <a:pt x="191" y="376"/>
                    <a:pt x="191" y="376"/>
                  </a:cubicBezTo>
                  <a:lnTo>
                    <a:pt x="134" y="314"/>
                  </a:lnTo>
                  <a:close/>
                </a:path>
              </a:pathLst>
            </a:custGeom>
            <a:solidFill>
              <a:srgbClr val="D3D0C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5505451" y="3405188"/>
              <a:ext cx="2008188" cy="2444750"/>
            </a:xfrm>
            <a:custGeom>
              <a:avLst/>
              <a:gdLst>
                <a:gd name="T0" fmla="*/ 214 w 345"/>
                <a:gd name="T1" fmla="*/ 55 h 420"/>
                <a:gd name="T2" fmla="*/ 224 w 345"/>
                <a:gd name="T3" fmla="*/ 62 h 420"/>
                <a:gd name="T4" fmla="*/ 225 w 345"/>
                <a:gd name="T5" fmla="*/ 55 h 420"/>
                <a:gd name="T6" fmla="*/ 227 w 345"/>
                <a:gd name="T7" fmla="*/ 47 h 420"/>
                <a:gd name="T8" fmla="*/ 231 w 345"/>
                <a:gd name="T9" fmla="*/ 38 h 420"/>
                <a:gd name="T10" fmla="*/ 245 w 345"/>
                <a:gd name="T11" fmla="*/ 23 h 420"/>
                <a:gd name="T12" fmla="*/ 276 w 345"/>
                <a:gd name="T13" fmla="*/ 23 h 420"/>
                <a:gd name="T14" fmla="*/ 301 w 345"/>
                <a:gd name="T15" fmla="*/ 50 h 420"/>
                <a:gd name="T16" fmla="*/ 305 w 345"/>
                <a:gd name="T17" fmla="*/ 87 h 420"/>
                <a:gd name="T18" fmla="*/ 295 w 345"/>
                <a:gd name="T19" fmla="*/ 108 h 420"/>
                <a:gd name="T20" fmla="*/ 289 w 345"/>
                <a:gd name="T21" fmla="*/ 113 h 420"/>
                <a:gd name="T22" fmla="*/ 283 w 345"/>
                <a:gd name="T23" fmla="*/ 117 h 420"/>
                <a:gd name="T24" fmla="*/ 277 w 345"/>
                <a:gd name="T25" fmla="*/ 119 h 420"/>
                <a:gd name="T26" fmla="*/ 284 w 345"/>
                <a:gd name="T27" fmla="*/ 130 h 420"/>
                <a:gd name="T28" fmla="*/ 303 w 345"/>
                <a:gd name="T29" fmla="*/ 262 h 420"/>
                <a:gd name="T30" fmla="*/ 296 w 345"/>
                <a:gd name="T31" fmla="*/ 245 h 420"/>
                <a:gd name="T32" fmla="*/ 286 w 345"/>
                <a:gd name="T33" fmla="*/ 230 h 420"/>
                <a:gd name="T34" fmla="*/ 247 w 345"/>
                <a:gd name="T35" fmla="*/ 214 h 420"/>
                <a:gd name="T36" fmla="*/ 212 w 345"/>
                <a:gd name="T37" fmla="*/ 236 h 420"/>
                <a:gd name="T38" fmla="*/ 201 w 345"/>
                <a:gd name="T39" fmla="*/ 284 h 420"/>
                <a:gd name="T40" fmla="*/ 221 w 345"/>
                <a:gd name="T41" fmla="*/ 330 h 420"/>
                <a:gd name="T42" fmla="*/ 235 w 345"/>
                <a:gd name="T43" fmla="*/ 341 h 420"/>
                <a:gd name="T44" fmla="*/ 251 w 345"/>
                <a:gd name="T45" fmla="*/ 345 h 420"/>
                <a:gd name="T46" fmla="*/ 147 w 345"/>
                <a:gd name="T47" fmla="*/ 365 h 420"/>
                <a:gd name="T48" fmla="*/ 161 w 345"/>
                <a:gd name="T49" fmla="*/ 356 h 420"/>
                <a:gd name="T50" fmla="*/ 172 w 345"/>
                <a:gd name="T51" fmla="*/ 343 h 420"/>
                <a:gd name="T52" fmla="*/ 184 w 345"/>
                <a:gd name="T53" fmla="*/ 293 h 420"/>
                <a:gd name="T54" fmla="*/ 163 w 345"/>
                <a:gd name="T55" fmla="*/ 247 h 420"/>
                <a:gd name="T56" fmla="*/ 121 w 345"/>
                <a:gd name="T57" fmla="*/ 230 h 420"/>
                <a:gd name="T58" fmla="*/ 82 w 345"/>
                <a:gd name="T59" fmla="*/ 254 h 420"/>
                <a:gd name="T60" fmla="*/ 73 w 345"/>
                <a:gd name="T61" fmla="*/ 270 h 420"/>
                <a:gd name="T62" fmla="*/ 69 w 345"/>
                <a:gd name="T63" fmla="*/ 287 h 420"/>
                <a:gd name="T64" fmla="*/ 53 w 345"/>
                <a:gd name="T65" fmla="*/ 148 h 420"/>
                <a:gd name="T66" fmla="*/ 57 w 345"/>
                <a:gd name="T67" fmla="*/ 155 h 420"/>
                <a:gd name="T68" fmla="*/ 63 w 345"/>
                <a:gd name="T69" fmla="*/ 161 h 420"/>
                <a:gd name="T70" fmla="*/ 106 w 345"/>
                <a:gd name="T71" fmla="*/ 179 h 420"/>
                <a:gd name="T72" fmla="*/ 144 w 345"/>
                <a:gd name="T73" fmla="*/ 157 h 420"/>
                <a:gd name="T74" fmla="*/ 156 w 345"/>
                <a:gd name="T75" fmla="*/ 110 h 420"/>
                <a:gd name="T76" fmla="*/ 135 w 345"/>
                <a:gd name="T77" fmla="*/ 63 h 420"/>
                <a:gd name="T78" fmla="*/ 129 w 345"/>
                <a:gd name="T79" fmla="*/ 58 h 420"/>
                <a:gd name="T80" fmla="*/ 123 w 345"/>
                <a:gd name="T81" fmla="*/ 53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5" h="420">
                  <a:moveTo>
                    <a:pt x="162" y="0"/>
                  </a:moveTo>
                  <a:cubicBezTo>
                    <a:pt x="214" y="55"/>
                    <a:pt x="214" y="55"/>
                    <a:pt x="214" y="55"/>
                  </a:cubicBezTo>
                  <a:cubicBezTo>
                    <a:pt x="224" y="66"/>
                    <a:pt x="224" y="66"/>
                    <a:pt x="224" y="66"/>
                  </a:cubicBezTo>
                  <a:cubicBezTo>
                    <a:pt x="224" y="65"/>
                    <a:pt x="224" y="64"/>
                    <a:pt x="224" y="62"/>
                  </a:cubicBezTo>
                  <a:cubicBezTo>
                    <a:pt x="224" y="61"/>
                    <a:pt x="224" y="60"/>
                    <a:pt x="225" y="59"/>
                  </a:cubicBezTo>
                  <a:cubicBezTo>
                    <a:pt x="225" y="57"/>
                    <a:pt x="225" y="56"/>
                    <a:pt x="225" y="55"/>
                  </a:cubicBezTo>
                  <a:cubicBezTo>
                    <a:pt x="225" y="54"/>
                    <a:pt x="225" y="52"/>
                    <a:pt x="226" y="51"/>
                  </a:cubicBezTo>
                  <a:cubicBezTo>
                    <a:pt x="226" y="50"/>
                    <a:pt x="226" y="48"/>
                    <a:pt x="227" y="47"/>
                  </a:cubicBezTo>
                  <a:cubicBezTo>
                    <a:pt x="227" y="45"/>
                    <a:pt x="228" y="44"/>
                    <a:pt x="229" y="42"/>
                  </a:cubicBezTo>
                  <a:cubicBezTo>
                    <a:pt x="229" y="41"/>
                    <a:pt x="230" y="39"/>
                    <a:pt x="231" y="38"/>
                  </a:cubicBezTo>
                  <a:cubicBezTo>
                    <a:pt x="231" y="37"/>
                    <a:pt x="232" y="35"/>
                    <a:pt x="233" y="34"/>
                  </a:cubicBezTo>
                  <a:cubicBezTo>
                    <a:pt x="237" y="29"/>
                    <a:pt x="241" y="26"/>
                    <a:pt x="245" y="23"/>
                  </a:cubicBezTo>
                  <a:cubicBezTo>
                    <a:pt x="250" y="21"/>
                    <a:pt x="255" y="19"/>
                    <a:pt x="260" y="19"/>
                  </a:cubicBezTo>
                  <a:cubicBezTo>
                    <a:pt x="265" y="19"/>
                    <a:pt x="271" y="21"/>
                    <a:pt x="276" y="23"/>
                  </a:cubicBezTo>
                  <a:cubicBezTo>
                    <a:pt x="281" y="25"/>
                    <a:pt x="286" y="29"/>
                    <a:pt x="290" y="34"/>
                  </a:cubicBezTo>
                  <a:cubicBezTo>
                    <a:pt x="294" y="39"/>
                    <a:pt x="298" y="44"/>
                    <a:pt x="301" y="50"/>
                  </a:cubicBezTo>
                  <a:cubicBezTo>
                    <a:pt x="303" y="56"/>
                    <a:pt x="305" y="62"/>
                    <a:pt x="305" y="69"/>
                  </a:cubicBezTo>
                  <a:cubicBezTo>
                    <a:pt x="306" y="75"/>
                    <a:pt x="306" y="81"/>
                    <a:pt x="305" y="87"/>
                  </a:cubicBezTo>
                  <a:cubicBezTo>
                    <a:pt x="303" y="93"/>
                    <a:pt x="301" y="99"/>
                    <a:pt x="298" y="104"/>
                  </a:cubicBezTo>
                  <a:cubicBezTo>
                    <a:pt x="297" y="105"/>
                    <a:pt x="296" y="107"/>
                    <a:pt x="295" y="108"/>
                  </a:cubicBezTo>
                  <a:cubicBezTo>
                    <a:pt x="294" y="109"/>
                    <a:pt x="293" y="110"/>
                    <a:pt x="292" y="111"/>
                  </a:cubicBezTo>
                  <a:cubicBezTo>
                    <a:pt x="291" y="112"/>
                    <a:pt x="290" y="113"/>
                    <a:pt x="289" y="113"/>
                  </a:cubicBezTo>
                  <a:cubicBezTo>
                    <a:pt x="288" y="114"/>
                    <a:pt x="287" y="115"/>
                    <a:pt x="286" y="116"/>
                  </a:cubicBezTo>
                  <a:cubicBezTo>
                    <a:pt x="285" y="116"/>
                    <a:pt x="284" y="117"/>
                    <a:pt x="283" y="117"/>
                  </a:cubicBezTo>
                  <a:cubicBezTo>
                    <a:pt x="282" y="118"/>
                    <a:pt x="281" y="118"/>
                    <a:pt x="280" y="118"/>
                  </a:cubicBezTo>
                  <a:cubicBezTo>
                    <a:pt x="279" y="119"/>
                    <a:pt x="278" y="119"/>
                    <a:pt x="277" y="119"/>
                  </a:cubicBezTo>
                  <a:cubicBezTo>
                    <a:pt x="276" y="119"/>
                    <a:pt x="275" y="119"/>
                    <a:pt x="274" y="120"/>
                  </a:cubicBezTo>
                  <a:cubicBezTo>
                    <a:pt x="284" y="130"/>
                    <a:pt x="284" y="130"/>
                    <a:pt x="284" y="130"/>
                  </a:cubicBezTo>
                  <a:cubicBezTo>
                    <a:pt x="345" y="195"/>
                    <a:pt x="345" y="195"/>
                    <a:pt x="345" y="195"/>
                  </a:cubicBezTo>
                  <a:cubicBezTo>
                    <a:pt x="303" y="262"/>
                    <a:pt x="303" y="262"/>
                    <a:pt x="303" y="262"/>
                  </a:cubicBezTo>
                  <a:cubicBezTo>
                    <a:pt x="302" y="259"/>
                    <a:pt x="301" y="256"/>
                    <a:pt x="300" y="253"/>
                  </a:cubicBezTo>
                  <a:cubicBezTo>
                    <a:pt x="299" y="250"/>
                    <a:pt x="298" y="247"/>
                    <a:pt x="296" y="245"/>
                  </a:cubicBezTo>
                  <a:cubicBezTo>
                    <a:pt x="295" y="242"/>
                    <a:pt x="293" y="239"/>
                    <a:pt x="292" y="237"/>
                  </a:cubicBezTo>
                  <a:cubicBezTo>
                    <a:pt x="290" y="234"/>
                    <a:pt x="288" y="232"/>
                    <a:pt x="286" y="230"/>
                  </a:cubicBezTo>
                  <a:cubicBezTo>
                    <a:pt x="280" y="224"/>
                    <a:pt x="274" y="220"/>
                    <a:pt x="267" y="217"/>
                  </a:cubicBezTo>
                  <a:cubicBezTo>
                    <a:pt x="261" y="214"/>
                    <a:pt x="254" y="213"/>
                    <a:pt x="247" y="214"/>
                  </a:cubicBezTo>
                  <a:cubicBezTo>
                    <a:pt x="241" y="214"/>
                    <a:pt x="234" y="216"/>
                    <a:pt x="228" y="220"/>
                  </a:cubicBezTo>
                  <a:cubicBezTo>
                    <a:pt x="222" y="224"/>
                    <a:pt x="216" y="229"/>
                    <a:pt x="212" y="236"/>
                  </a:cubicBezTo>
                  <a:cubicBezTo>
                    <a:pt x="207" y="243"/>
                    <a:pt x="204" y="250"/>
                    <a:pt x="202" y="259"/>
                  </a:cubicBezTo>
                  <a:cubicBezTo>
                    <a:pt x="200" y="267"/>
                    <a:pt x="200" y="276"/>
                    <a:pt x="201" y="284"/>
                  </a:cubicBezTo>
                  <a:cubicBezTo>
                    <a:pt x="202" y="293"/>
                    <a:pt x="204" y="301"/>
                    <a:pt x="207" y="309"/>
                  </a:cubicBezTo>
                  <a:cubicBezTo>
                    <a:pt x="211" y="317"/>
                    <a:pt x="215" y="324"/>
                    <a:pt x="221" y="330"/>
                  </a:cubicBezTo>
                  <a:cubicBezTo>
                    <a:pt x="224" y="332"/>
                    <a:pt x="226" y="334"/>
                    <a:pt x="228" y="336"/>
                  </a:cubicBezTo>
                  <a:cubicBezTo>
                    <a:pt x="231" y="338"/>
                    <a:pt x="233" y="339"/>
                    <a:pt x="235" y="341"/>
                  </a:cubicBezTo>
                  <a:cubicBezTo>
                    <a:pt x="238" y="342"/>
                    <a:pt x="240" y="343"/>
                    <a:pt x="243" y="344"/>
                  </a:cubicBezTo>
                  <a:cubicBezTo>
                    <a:pt x="246" y="345"/>
                    <a:pt x="248" y="345"/>
                    <a:pt x="251" y="345"/>
                  </a:cubicBezTo>
                  <a:cubicBezTo>
                    <a:pt x="204" y="420"/>
                    <a:pt x="204" y="420"/>
                    <a:pt x="204" y="420"/>
                  </a:cubicBezTo>
                  <a:cubicBezTo>
                    <a:pt x="147" y="365"/>
                    <a:pt x="147" y="365"/>
                    <a:pt x="147" y="365"/>
                  </a:cubicBezTo>
                  <a:cubicBezTo>
                    <a:pt x="150" y="363"/>
                    <a:pt x="152" y="362"/>
                    <a:pt x="154" y="361"/>
                  </a:cubicBezTo>
                  <a:cubicBezTo>
                    <a:pt x="157" y="359"/>
                    <a:pt x="159" y="358"/>
                    <a:pt x="161" y="356"/>
                  </a:cubicBezTo>
                  <a:cubicBezTo>
                    <a:pt x="163" y="354"/>
                    <a:pt x="165" y="352"/>
                    <a:pt x="167" y="350"/>
                  </a:cubicBezTo>
                  <a:cubicBezTo>
                    <a:pt x="169" y="348"/>
                    <a:pt x="170" y="346"/>
                    <a:pt x="172" y="343"/>
                  </a:cubicBezTo>
                  <a:cubicBezTo>
                    <a:pt x="177" y="336"/>
                    <a:pt x="180" y="328"/>
                    <a:pt x="182" y="319"/>
                  </a:cubicBezTo>
                  <a:cubicBezTo>
                    <a:pt x="184" y="311"/>
                    <a:pt x="184" y="302"/>
                    <a:pt x="184" y="293"/>
                  </a:cubicBezTo>
                  <a:cubicBezTo>
                    <a:pt x="183" y="285"/>
                    <a:pt x="181" y="276"/>
                    <a:pt x="177" y="268"/>
                  </a:cubicBezTo>
                  <a:cubicBezTo>
                    <a:pt x="174" y="260"/>
                    <a:pt x="169" y="253"/>
                    <a:pt x="163" y="247"/>
                  </a:cubicBezTo>
                  <a:cubicBezTo>
                    <a:pt x="157" y="241"/>
                    <a:pt x="150" y="236"/>
                    <a:pt x="143" y="233"/>
                  </a:cubicBezTo>
                  <a:cubicBezTo>
                    <a:pt x="136" y="231"/>
                    <a:pt x="128" y="230"/>
                    <a:pt x="121" y="230"/>
                  </a:cubicBezTo>
                  <a:cubicBezTo>
                    <a:pt x="114" y="231"/>
                    <a:pt x="106" y="233"/>
                    <a:pt x="100" y="237"/>
                  </a:cubicBezTo>
                  <a:cubicBezTo>
                    <a:pt x="93" y="241"/>
                    <a:pt x="87" y="246"/>
                    <a:pt x="82" y="254"/>
                  </a:cubicBezTo>
                  <a:cubicBezTo>
                    <a:pt x="80" y="256"/>
                    <a:pt x="79" y="259"/>
                    <a:pt x="77" y="261"/>
                  </a:cubicBezTo>
                  <a:cubicBezTo>
                    <a:pt x="76" y="264"/>
                    <a:pt x="75" y="267"/>
                    <a:pt x="73" y="270"/>
                  </a:cubicBezTo>
                  <a:cubicBezTo>
                    <a:pt x="72" y="272"/>
                    <a:pt x="72" y="275"/>
                    <a:pt x="71" y="278"/>
                  </a:cubicBezTo>
                  <a:cubicBezTo>
                    <a:pt x="70" y="281"/>
                    <a:pt x="70" y="284"/>
                    <a:pt x="69" y="287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53" y="148"/>
                    <a:pt x="53" y="148"/>
                    <a:pt x="53" y="148"/>
                  </a:cubicBezTo>
                  <a:cubicBezTo>
                    <a:pt x="53" y="149"/>
                    <a:pt x="54" y="150"/>
                    <a:pt x="55" y="151"/>
                  </a:cubicBezTo>
                  <a:cubicBezTo>
                    <a:pt x="56" y="152"/>
                    <a:pt x="56" y="154"/>
                    <a:pt x="57" y="155"/>
                  </a:cubicBezTo>
                  <a:cubicBezTo>
                    <a:pt x="58" y="156"/>
                    <a:pt x="59" y="157"/>
                    <a:pt x="60" y="158"/>
                  </a:cubicBezTo>
                  <a:cubicBezTo>
                    <a:pt x="61" y="159"/>
                    <a:pt x="62" y="160"/>
                    <a:pt x="63" y="161"/>
                  </a:cubicBezTo>
                  <a:cubicBezTo>
                    <a:pt x="69" y="168"/>
                    <a:pt x="76" y="172"/>
                    <a:pt x="84" y="175"/>
                  </a:cubicBezTo>
                  <a:cubicBezTo>
                    <a:pt x="91" y="178"/>
                    <a:pt x="99" y="179"/>
                    <a:pt x="106" y="179"/>
                  </a:cubicBezTo>
                  <a:cubicBezTo>
                    <a:pt x="113" y="179"/>
                    <a:pt x="120" y="177"/>
                    <a:pt x="127" y="173"/>
                  </a:cubicBezTo>
                  <a:cubicBezTo>
                    <a:pt x="133" y="169"/>
                    <a:pt x="139" y="164"/>
                    <a:pt x="144" y="157"/>
                  </a:cubicBezTo>
                  <a:cubicBezTo>
                    <a:pt x="149" y="150"/>
                    <a:pt x="152" y="143"/>
                    <a:pt x="154" y="135"/>
                  </a:cubicBezTo>
                  <a:cubicBezTo>
                    <a:pt x="156" y="127"/>
                    <a:pt x="157" y="118"/>
                    <a:pt x="156" y="110"/>
                  </a:cubicBezTo>
                  <a:cubicBezTo>
                    <a:pt x="155" y="101"/>
                    <a:pt x="153" y="93"/>
                    <a:pt x="149" y="85"/>
                  </a:cubicBezTo>
                  <a:cubicBezTo>
                    <a:pt x="146" y="77"/>
                    <a:pt x="141" y="70"/>
                    <a:pt x="135" y="63"/>
                  </a:cubicBezTo>
                  <a:cubicBezTo>
                    <a:pt x="134" y="62"/>
                    <a:pt x="133" y="61"/>
                    <a:pt x="132" y="60"/>
                  </a:cubicBezTo>
                  <a:cubicBezTo>
                    <a:pt x="131" y="59"/>
                    <a:pt x="130" y="59"/>
                    <a:pt x="129" y="58"/>
                  </a:cubicBezTo>
                  <a:cubicBezTo>
                    <a:pt x="128" y="57"/>
                    <a:pt x="127" y="56"/>
                    <a:pt x="126" y="55"/>
                  </a:cubicBezTo>
                  <a:cubicBezTo>
                    <a:pt x="125" y="55"/>
                    <a:pt x="124" y="54"/>
                    <a:pt x="123" y="53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5545138" y="3452813"/>
              <a:ext cx="1928813" cy="2351088"/>
            </a:xfrm>
            <a:custGeom>
              <a:avLst/>
              <a:gdLst>
                <a:gd name="T0" fmla="*/ 149 w 331"/>
                <a:gd name="T1" fmla="*/ 358 h 404"/>
                <a:gd name="T2" fmla="*/ 162 w 331"/>
                <a:gd name="T3" fmla="*/ 238 h 404"/>
                <a:gd name="T4" fmla="*/ 103 w 331"/>
                <a:gd name="T5" fmla="*/ 219 h 404"/>
                <a:gd name="T6" fmla="*/ 59 w 331"/>
                <a:gd name="T7" fmla="*/ 269 h 404"/>
                <a:gd name="T8" fmla="*/ 0 w 331"/>
                <a:gd name="T9" fmla="*/ 210 h 404"/>
                <a:gd name="T10" fmla="*/ 45 w 331"/>
                <a:gd name="T11" fmla="*/ 149 h 404"/>
                <a:gd name="T12" fmla="*/ 94 w 331"/>
                <a:gd name="T13" fmla="*/ 176 h 404"/>
                <a:gd name="T14" fmla="*/ 143 w 331"/>
                <a:gd name="T15" fmla="*/ 150 h 404"/>
                <a:gd name="T16" fmla="*/ 123 w 331"/>
                <a:gd name="T17" fmla="*/ 44 h 404"/>
                <a:gd name="T18" fmla="*/ 156 w 331"/>
                <a:gd name="T19" fmla="*/ 0 h 404"/>
                <a:gd name="T20" fmla="*/ 213 w 331"/>
                <a:gd name="T21" fmla="*/ 62 h 404"/>
                <a:gd name="T22" fmla="*/ 222 w 331"/>
                <a:gd name="T23" fmla="*/ 61 h 404"/>
                <a:gd name="T24" fmla="*/ 223 w 331"/>
                <a:gd name="T25" fmla="*/ 51 h 404"/>
                <a:gd name="T26" fmla="*/ 232 w 331"/>
                <a:gd name="T27" fmla="*/ 28 h 404"/>
                <a:gd name="T28" fmla="*/ 279 w 331"/>
                <a:gd name="T29" fmla="*/ 29 h 404"/>
                <a:gd name="T30" fmla="*/ 291 w 331"/>
                <a:gd name="T31" fmla="*/ 82 h 404"/>
                <a:gd name="T32" fmla="*/ 277 w 331"/>
                <a:gd name="T33" fmla="*/ 102 h 404"/>
                <a:gd name="T34" fmla="*/ 263 w 331"/>
                <a:gd name="T35" fmla="*/ 115 h 404"/>
                <a:gd name="T36" fmla="*/ 331 w 331"/>
                <a:gd name="T37" fmla="*/ 188 h 404"/>
                <a:gd name="T38" fmla="*/ 298 w 331"/>
                <a:gd name="T39" fmla="*/ 241 h 404"/>
                <a:gd name="T40" fmla="*/ 248 w 331"/>
                <a:gd name="T41" fmla="*/ 200 h 404"/>
                <a:gd name="T42" fmla="*/ 197 w 331"/>
                <a:gd name="T43" fmla="*/ 230 h 404"/>
                <a:gd name="T44" fmla="*/ 235 w 331"/>
                <a:gd name="T45" fmla="*/ 341 h 404"/>
                <a:gd name="T46" fmla="*/ 196 w 331"/>
                <a:gd name="T47" fmla="*/ 404 h 404"/>
                <a:gd name="T48" fmla="*/ 149 w 331"/>
                <a:gd name="T49" fmla="*/ 358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1" h="404">
                  <a:moveTo>
                    <a:pt x="149" y="358"/>
                  </a:moveTo>
                  <a:cubicBezTo>
                    <a:pt x="190" y="334"/>
                    <a:pt x="192" y="272"/>
                    <a:pt x="162" y="238"/>
                  </a:cubicBezTo>
                  <a:cubicBezTo>
                    <a:pt x="148" y="221"/>
                    <a:pt x="125" y="212"/>
                    <a:pt x="103" y="219"/>
                  </a:cubicBezTo>
                  <a:cubicBezTo>
                    <a:pt x="80" y="225"/>
                    <a:pt x="64" y="246"/>
                    <a:pt x="59" y="269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45" y="149"/>
                    <a:pt x="45" y="149"/>
                    <a:pt x="45" y="149"/>
                  </a:cubicBezTo>
                  <a:cubicBezTo>
                    <a:pt x="57" y="164"/>
                    <a:pt x="74" y="176"/>
                    <a:pt x="94" y="176"/>
                  </a:cubicBezTo>
                  <a:cubicBezTo>
                    <a:pt x="114" y="177"/>
                    <a:pt x="132" y="167"/>
                    <a:pt x="143" y="150"/>
                  </a:cubicBezTo>
                  <a:cubicBezTo>
                    <a:pt x="165" y="117"/>
                    <a:pt x="155" y="68"/>
                    <a:pt x="123" y="44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213" y="62"/>
                    <a:pt x="213" y="62"/>
                    <a:pt x="213" y="62"/>
                  </a:cubicBezTo>
                  <a:cubicBezTo>
                    <a:pt x="216" y="64"/>
                    <a:pt x="220" y="64"/>
                    <a:pt x="222" y="61"/>
                  </a:cubicBezTo>
                  <a:cubicBezTo>
                    <a:pt x="224" y="58"/>
                    <a:pt x="223" y="54"/>
                    <a:pt x="223" y="51"/>
                  </a:cubicBezTo>
                  <a:cubicBezTo>
                    <a:pt x="224" y="43"/>
                    <a:pt x="226" y="34"/>
                    <a:pt x="232" y="28"/>
                  </a:cubicBezTo>
                  <a:cubicBezTo>
                    <a:pt x="245" y="11"/>
                    <a:pt x="266" y="15"/>
                    <a:pt x="279" y="29"/>
                  </a:cubicBezTo>
                  <a:cubicBezTo>
                    <a:pt x="292" y="43"/>
                    <a:pt x="297" y="64"/>
                    <a:pt x="291" y="82"/>
                  </a:cubicBezTo>
                  <a:cubicBezTo>
                    <a:pt x="289" y="90"/>
                    <a:pt x="284" y="98"/>
                    <a:pt x="277" y="102"/>
                  </a:cubicBezTo>
                  <a:cubicBezTo>
                    <a:pt x="274" y="105"/>
                    <a:pt x="256" y="107"/>
                    <a:pt x="263" y="115"/>
                  </a:cubicBezTo>
                  <a:cubicBezTo>
                    <a:pt x="331" y="188"/>
                    <a:pt x="331" y="188"/>
                    <a:pt x="331" y="188"/>
                  </a:cubicBezTo>
                  <a:cubicBezTo>
                    <a:pt x="298" y="241"/>
                    <a:pt x="298" y="241"/>
                    <a:pt x="298" y="241"/>
                  </a:cubicBezTo>
                  <a:cubicBezTo>
                    <a:pt x="289" y="221"/>
                    <a:pt x="271" y="203"/>
                    <a:pt x="248" y="200"/>
                  </a:cubicBezTo>
                  <a:cubicBezTo>
                    <a:pt x="226" y="198"/>
                    <a:pt x="207" y="212"/>
                    <a:pt x="197" y="230"/>
                  </a:cubicBezTo>
                  <a:cubicBezTo>
                    <a:pt x="177" y="267"/>
                    <a:pt x="191" y="329"/>
                    <a:pt x="235" y="341"/>
                  </a:cubicBezTo>
                  <a:cubicBezTo>
                    <a:pt x="196" y="404"/>
                    <a:pt x="196" y="404"/>
                    <a:pt x="196" y="404"/>
                  </a:cubicBezTo>
                  <a:lnTo>
                    <a:pt x="149" y="358"/>
                  </a:lnTo>
                  <a:close/>
                </a:path>
              </a:pathLst>
            </a:custGeom>
            <a:solidFill>
              <a:srgbClr val="74848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4137026" y="2101851"/>
              <a:ext cx="2265363" cy="2520950"/>
            </a:xfrm>
            <a:custGeom>
              <a:avLst/>
              <a:gdLst>
                <a:gd name="T0" fmla="*/ 258 w 389"/>
                <a:gd name="T1" fmla="*/ 74 h 433"/>
                <a:gd name="T2" fmla="*/ 250 w 389"/>
                <a:gd name="T3" fmla="*/ 79 h 433"/>
                <a:gd name="T4" fmla="*/ 243 w 389"/>
                <a:gd name="T5" fmla="*/ 85 h 433"/>
                <a:gd name="T6" fmla="*/ 230 w 389"/>
                <a:gd name="T7" fmla="*/ 132 h 433"/>
                <a:gd name="T8" fmla="*/ 251 w 389"/>
                <a:gd name="T9" fmla="*/ 180 h 433"/>
                <a:gd name="T10" fmla="*/ 294 w 389"/>
                <a:gd name="T11" fmla="*/ 200 h 433"/>
                <a:gd name="T12" fmla="*/ 333 w 389"/>
                <a:gd name="T13" fmla="*/ 181 h 433"/>
                <a:gd name="T14" fmla="*/ 338 w 389"/>
                <a:gd name="T15" fmla="*/ 173 h 433"/>
                <a:gd name="T16" fmla="*/ 342 w 389"/>
                <a:gd name="T17" fmla="*/ 164 h 433"/>
                <a:gd name="T18" fmla="*/ 346 w 389"/>
                <a:gd name="T19" fmla="*/ 271 h 433"/>
                <a:gd name="T20" fmla="*/ 341 w 389"/>
                <a:gd name="T21" fmla="*/ 283 h 433"/>
                <a:gd name="T22" fmla="*/ 347 w 389"/>
                <a:gd name="T23" fmla="*/ 286 h 433"/>
                <a:gd name="T24" fmla="*/ 354 w 389"/>
                <a:gd name="T25" fmla="*/ 289 h 433"/>
                <a:gd name="T26" fmla="*/ 360 w 389"/>
                <a:gd name="T27" fmla="*/ 294 h 433"/>
                <a:gd name="T28" fmla="*/ 374 w 389"/>
                <a:gd name="T29" fmla="*/ 314 h 433"/>
                <a:gd name="T30" fmla="*/ 378 w 389"/>
                <a:gd name="T31" fmla="*/ 354 h 433"/>
                <a:gd name="T32" fmla="*/ 356 w 389"/>
                <a:gd name="T33" fmla="*/ 384 h 433"/>
                <a:gd name="T34" fmla="*/ 322 w 389"/>
                <a:gd name="T35" fmla="*/ 386 h 433"/>
                <a:gd name="T36" fmla="*/ 303 w 389"/>
                <a:gd name="T37" fmla="*/ 372 h 433"/>
                <a:gd name="T38" fmla="*/ 298 w 389"/>
                <a:gd name="T39" fmla="*/ 365 h 433"/>
                <a:gd name="T40" fmla="*/ 294 w 389"/>
                <a:gd name="T41" fmla="*/ 357 h 433"/>
                <a:gd name="T42" fmla="*/ 291 w 389"/>
                <a:gd name="T43" fmla="*/ 350 h 433"/>
                <a:gd name="T44" fmla="*/ 281 w 389"/>
                <a:gd name="T45" fmla="*/ 358 h 433"/>
                <a:gd name="T46" fmla="*/ 167 w 389"/>
                <a:gd name="T47" fmla="*/ 376 h 433"/>
                <a:gd name="T48" fmla="*/ 183 w 389"/>
                <a:gd name="T49" fmla="*/ 369 h 433"/>
                <a:gd name="T50" fmla="*/ 197 w 389"/>
                <a:gd name="T51" fmla="*/ 356 h 433"/>
                <a:gd name="T52" fmla="*/ 211 w 389"/>
                <a:gd name="T53" fmla="*/ 306 h 433"/>
                <a:gd name="T54" fmla="*/ 189 w 389"/>
                <a:gd name="T55" fmla="*/ 257 h 433"/>
                <a:gd name="T56" fmla="*/ 142 w 389"/>
                <a:gd name="T57" fmla="*/ 236 h 433"/>
                <a:gd name="T58" fmla="*/ 98 w 389"/>
                <a:gd name="T59" fmla="*/ 257 h 433"/>
                <a:gd name="T60" fmla="*/ 88 w 389"/>
                <a:gd name="T61" fmla="*/ 274 h 433"/>
                <a:gd name="T62" fmla="*/ 83 w 389"/>
                <a:gd name="T63" fmla="*/ 293 h 433"/>
                <a:gd name="T64" fmla="*/ 61 w 389"/>
                <a:gd name="T65" fmla="*/ 143 h 433"/>
                <a:gd name="T66" fmla="*/ 69 w 389"/>
                <a:gd name="T67" fmla="*/ 161 h 433"/>
                <a:gd name="T68" fmla="*/ 81 w 389"/>
                <a:gd name="T69" fmla="*/ 178 h 433"/>
                <a:gd name="T70" fmla="*/ 129 w 389"/>
                <a:gd name="T71" fmla="*/ 199 h 433"/>
                <a:gd name="T72" fmla="*/ 173 w 389"/>
                <a:gd name="T73" fmla="*/ 180 h 433"/>
                <a:gd name="T74" fmla="*/ 187 w 389"/>
                <a:gd name="T75" fmla="*/ 131 h 433"/>
                <a:gd name="T76" fmla="*/ 165 w 389"/>
                <a:gd name="T77" fmla="*/ 83 h 433"/>
                <a:gd name="T78" fmla="*/ 150 w 389"/>
                <a:gd name="T79" fmla="*/ 70 h 433"/>
                <a:gd name="T80" fmla="*/ 133 w 389"/>
                <a:gd name="T81" fmla="*/ 63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9" h="433">
                  <a:moveTo>
                    <a:pt x="189" y="0"/>
                  </a:moveTo>
                  <a:cubicBezTo>
                    <a:pt x="258" y="74"/>
                    <a:pt x="258" y="74"/>
                    <a:pt x="258" y="74"/>
                  </a:cubicBezTo>
                  <a:cubicBezTo>
                    <a:pt x="256" y="74"/>
                    <a:pt x="255" y="75"/>
                    <a:pt x="254" y="76"/>
                  </a:cubicBezTo>
                  <a:cubicBezTo>
                    <a:pt x="252" y="77"/>
                    <a:pt x="251" y="78"/>
                    <a:pt x="250" y="79"/>
                  </a:cubicBezTo>
                  <a:cubicBezTo>
                    <a:pt x="249" y="80"/>
                    <a:pt x="247" y="81"/>
                    <a:pt x="246" y="82"/>
                  </a:cubicBezTo>
                  <a:cubicBezTo>
                    <a:pt x="245" y="83"/>
                    <a:pt x="244" y="84"/>
                    <a:pt x="243" y="85"/>
                  </a:cubicBezTo>
                  <a:cubicBezTo>
                    <a:pt x="238" y="92"/>
                    <a:pt x="234" y="99"/>
                    <a:pt x="232" y="107"/>
                  </a:cubicBezTo>
                  <a:cubicBezTo>
                    <a:pt x="230" y="115"/>
                    <a:pt x="229" y="123"/>
                    <a:pt x="230" y="132"/>
                  </a:cubicBezTo>
                  <a:cubicBezTo>
                    <a:pt x="230" y="140"/>
                    <a:pt x="233" y="149"/>
                    <a:pt x="236" y="157"/>
                  </a:cubicBezTo>
                  <a:cubicBezTo>
                    <a:pt x="240" y="165"/>
                    <a:pt x="245" y="173"/>
                    <a:pt x="251" y="180"/>
                  </a:cubicBezTo>
                  <a:cubicBezTo>
                    <a:pt x="258" y="186"/>
                    <a:pt x="265" y="191"/>
                    <a:pt x="272" y="195"/>
                  </a:cubicBezTo>
                  <a:cubicBezTo>
                    <a:pt x="279" y="198"/>
                    <a:pt x="287" y="200"/>
                    <a:pt x="294" y="200"/>
                  </a:cubicBezTo>
                  <a:cubicBezTo>
                    <a:pt x="302" y="200"/>
                    <a:pt x="309" y="199"/>
                    <a:pt x="316" y="195"/>
                  </a:cubicBezTo>
                  <a:cubicBezTo>
                    <a:pt x="322" y="192"/>
                    <a:pt x="328" y="188"/>
                    <a:pt x="333" y="181"/>
                  </a:cubicBezTo>
                  <a:cubicBezTo>
                    <a:pt x="334" y="180"/>
                    <a:pt x="335" y="179"/>
                    <a:pt x="336" y="177"/>
                  </a:cubicBezTo>
                  <a:cubicBezTo>
                    <a:pt x="337" y="176"/>
                    <a:pt x="338" y="175"/>
                    <a:pt x="338" y="173"/>
                  </a:cubicBezTo>
                  <a:cubicBezTo>
                    <a:pt x="339" y="172"/>
                    <a:pt x="340" y="170"/>
                    <a:pt x="340" y="169"/>
                  </a:cubicBezTo>
                  <a:cubicBezTo>
                    <a:pt x="341" y="167"/>
                    <a:pt x="342" y="166"/>
                    <a:pt x="342" y="164"/>
                  </a:cubicBezTo>
                  <a:cubicBezTo>
                    <a:pt x="389" y="214"/>
                    <a:pt x="389" y="214"/>
                    <a:pt x="389" y="214"/>
                  </a:cubicBezTo>
                  <a:cubicBezTo>
                    <a:pt x="346" y="271"/>
                    <a:pt x="346" y="271"/>
                    <a:pt x="346" y="271"/>
                  </a:cubicBezTo>
                  <a:cubicBezTo>
                    <a:pt x="338" y="283"/>
                    <a:pt x="338" y="283"/>
                    <a:pt x="338" y="283"/>
                  </a:cubicBezTo>
                  <a:cubicBezTo>
                    <a:pt x="339" y="283"/>
                    <a:pt x="340" y="283"/>
                    <a:pt x="341" y="283"/>
                  </a:cubicBezTo>
                  <a:cubicBezTo>
                    <a:pt x="342" y="284"/>
                    <a:pt x="343" y="284"/>
                    <a:pt x="344" y="284"/>
                  </a:cubicBezTo>
                  <a:cubicBezTo>
                    <a:pt x="345" y="285"/>
                    <a:pt x="346" y="285"/>
                    <a:pt x="347" y="286"/>
                  </a:cubicBezTo>
                  <a:cubicBezTo>
                    <a:pt x="348" y="286"/>
                    <a:pt x="349" y="287"/>
                    <a:pt x="350" y="287"/>
                  </a:cubicBezTo>
                  <a:cubicBezTo>
                    <a:pt x="351" y="288"/>
                    <a:pt x="353" y="288"/>
                    <a:pt x="354" y="289"/>
                  </a:cubicBezTo>
                  <a:cubicBezTo>
                    <a:pt x="355" y="290"/>
                    <a:pt x="356" y="291"/>
                    <a:pt x="357" y="291"/>
                  </a:cubicBezTo>
                  <a:cubicBezTo>
                    <a:pt x="358" y="292"/>
                    <a:pt x="359" y="293"/>
                    <a:pt x="360" y="294"/>
                  </a:cubicBezTo>
                  <a:cubicBezTo>
                    <a:pt x="361" y="295"/>
                    <a:pt x="362" y="296"/>
                    <a:pt x="363" y="297"/>
                  </a:cubicBezTo>
                  <a:cubicBezTo>
                    <a:pt x="368" y="302"/>
                    <a:pt x="372" y="308"/>
                    <a:pt x="374" y="314"/>
                  </a:cubicBezTo>
                  <a:cubicBezTo>
                    <a:pt x="377" y="320"/>
                    <a:pt x="379" y="327"/>
                    <a:pt x="380" y="334"/>
                  </a:cubicBezTo>
                  <a:cubicBezTo>
                    <a:pt x="380" y="341"/>
                    <a:pt x="380" y="347"/>
                    <a:pt x="378" y="354"/>
                  </a:cubicBezTo>
                  <a:cubicBezTo>
                    <a:pt x="377" y="360"/>
                    <a:pt x="374" y="367"/>
                    <a:pt x="370" y="372"/>
                  </a:cubicBezTo>
                  <a:cubicBezTo>
                    <a:pt x="366" y="377"/>
                    <a:pt x="362" y="382"/>
                    <a:pt x="356" y="384"/>
                  </a:cubicBezTo>
                  <a:cubicBezTo>
                    <a:pt x="351" y="387"/>
                    <a:pt x="346" y="389"/>
                    <a:pt x="340" y="389"/>
                  </a:cubicBezTo>
                  <a:cubicBezTo>
                    <a:pt x="334" y="390"/>
                    <a:pt x="328" y="389"/>
                    <a:pt x="322" y="386"/>
                  </a:cubicBezTo>
                  <a:cubicBezTo>
                    <a:pt x="316" y="384"/>
                    <a:pt x="311" y="380"/>
                    <a:pt x="306" y="375"/>
                  </a:cubicBezTo>
                  <a:cubicBezTo>
                    <a:pt x="304" y="374"/>
                    <a:pt x="304" y="373"/>
                    <a:pt x="303" y="372"/>
                  </a:cubicBezTo>
                  <a:cubicBezTo>
                    <a:pt x="302" y="371"/>
                    <a:pt x="301" y="370"/>
                    <a:pt x="300" y="368"/>
                  </a:cubicBezTo>
                  <a:cubicBezTo>
                    <a:pt x="299" y="367"/>
                    <a:pt x="298" y="366"/>
                    <a:pt x="298" y="365"/>
                  </a:cubicBezTo>
                  <a:cubicBezTo>
                    <a:pt x="297" y="364"/>
                    <a:pt x="296" y="362"/>
                    <a:pt x="295" y="361"/>
                  </a:cubicBezTo>
                  <a:cubicBezTo>
                    <a:pt x="295" y="360"/>
                    <a:pt x="294" y="359"/>
                    <a:pt x="294" y="357"/>
                  </a:cubicBezTo>
                  <a:cubicBezTo>
                    <a:pt x="293" y="356"/>
                    <a:pt x="293" y="355"/>
                    <a:pt x="292" y="354"/>
                  </a:cubicBezTo>
                  <a:cubicBezTo>
                    <a:pt x="292" y="353"/>
                    <a:pt x="291" y="351"/>
                    <a:pt x="291" y="350"/>
                  </a:cubicBezTo>
                  <a:cubicBezTo>
                    <a:pt x="291" y="349"/>
                    <a:pt x="290" y="348"/>
                    <a:pt x="290" y="346"/>
                  </a:cubicBezTo>
                  <a:cubicBezTo>
                    <a:pt x="281" y="358"/>
                    <a:pt x="281" y="358"/>
                    <a:pt x="281" y="358"/>
                  </a:cubicBezTo>
                  <a:cubicBezTo>
                    <a:pt x="225" y="433"/>
                    <a:pt x="225" y="433"/>
                    <a:pt x="225" y="433"/>
                  </a:cubicBezTo>
                  <a:cubicBezTo>
                    <a:pt x="167" y="376"/>
                    <a:pt x="167" y="376"/>
                    <a:pt x="167" y="376"/>
                  </a:cubicBezTo>
                  <a:cubicBezTo>
                    <a:pt x="170" y="376"/>
                    <a:pt x="173" y="374"/>
                    <a:pt x="176" y="373"/>
                  </a:cubicBezTo>
                  <a:cubicBezTo>
                    <a:pt x="178" y="372"/>
                    <a:pt x="181" y="370"/>
                    <a:pt x="183" y="369"/>
                  </a:cubicBezTo>
                  <a:cubicBezTo>
                    <a:pt x="186" y="367"/>
                    <a:pt x="188" y="365"/>
                    <a:pt x="191" y="363"/>
                  </a:cubicBezTo>
                  <a:cubicBezTo>
                    <a:pt x="193" y="361"/>
                    <a:pt x="195" y="358"/>
                    <a:pt x="197" y="356"/>
                  </a:cubicBezTo>
                  <a:cubicBezTo>
                    <a:pt x="203" y="349"/>
                    <a:pt x="206" y="341"/>
                    <a:pt x="209" y="332"/>
                  </a:cubicBezTo>
                  <a:cubicBezTo>
                    <a:pt x="211" y="324"/>
                    <a:pt x="212" y="315"/>
                    <a:pt x="211" y="306"/>
                  </a:cubicBezTo>
                  <a:cubicBezTo>
                    <a:pt x="210" y="297"/>
                    <a:pt x="208" y="288"/>
                    <a:pt x="204" y="279"/>
                  </a:cubicBezTo>
                  <a:cubicBezTo>
                    <a:pt x="201" y="271"/>
                    <a:pt x="196" y="263"/>
                    <a:pt x="189" y="257"/>
                  </a:cubicBezTo>
                  <a:cubicBezTo>
                    <a:pt x="182" y="250"/>
                    <a:pt x="175" y="245"/>
                    <a:pt x="167" y="241"/>
                  </a:cubicBezTo>
                  <a:cubicBezTo>
                    <a:pt x="159" y="238"/>
                    <a:pt x="151" y="236"/>
                    <a:pt x="142" y="236"/>
                  </a:cubicBezTo>
                  <a:cubicBezTo>
                    <a:pt x="134" y="236"/>
                    <a:pt x="126" y="238"/>
                    <a:pt x="118" y="241"/>
                  </a:cubicBezTo>
                  <a:cubicBezTo>
                    <a:pt x="111" y="245"/>
                    <a:pt x="104" y="250"/>
                    <a:pt x="98" y="257"/>
                  </a:cubicBezTo>
                  <a:cubicBezTo>
                    <a:pt x="96" y="260"/>
                    <a:pt x="94" y="262"/>
                    <a:pt x="92" y="265"/>
                  </a:cubicBezTo>
                  <a:cubicBezTo>
                    <a:pt x="90" y="268"/>
                    <a:pt x="89" y="271"/>
                    <a:pt x="88" y="274"/>
                  </a:cubicBezTo>
                  <a:cubicBezTo>
                    <a:pt x="86" y="277"/>
                    <a:pt x="85" y="280"/>
                    <a:pt x="84" y="283"/>
                  </a:cubicBezTo>
                  <a:cubicBezTo>
                    <a:pt x="84" y="287"/>
                    <a:pt x="83" y="290"/>
                    <a:pt x="83" y="293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61" y="143"/>
                    <a:pt x="61" y="143"/>
                    <a:pt x="61" y="143"/>
                  </a:cubicBezTo>
                  <a:cubicBezTo>
                    <a:pt x="62" y="146"/>
                    <a:pt x="63" y="149"/>
                    <a:pt x="64" y="152"/>
                  </a:cubicBezTo>
                  <a:cubicBezTo>
                    <a:pt x="66" y="155"/>
                    <a:pt x="67" y="158"/>
                    <a:pt x="69" y="161"/>
                  </a:cubicBezTo>
                  <a:cubicBezTo>
                    <a:pt x="71" y="164"/>
                    <a:pt x="72" y="167"/>
                    <a:pt x="75" y="170"/>
                  </a:cubicBezTo>
                  <a:cubicBezTo>
                    <a:pt x="77" y="173"/>
                    <a:pt x="79" y="175"/>
                    <a:pt x="81" y="178"/>
                  </a:cubicBezTo>
                  <a:cubicBezTo>
                    <a:pt x="88" y="185"/>
                    <a:pt x="96" y="190"/>
                    <a:pt x="104" y="194"/>
                  </a:cubicBezTo>
                  <a:cubicBezTo>
                    <a:pt x="112" y="197"/>
                    <a:pt x="121" y="199"/>
                    <a:pt x="129" y="199"/>
                  </a:cubicBezTo>
                  <a:cubicBezTo>
                    <a:pt x="137" y="199"/>
                    <a:pt x="146" y="198"/>
                    <a:pt x="153" y="194"/>
                  </a:cubicBezTo>
                  <a:cubicBezTo>
                    <a:pt x="160" y="191"/>
                    <a:pt x="167" y="186"/>
                    <a:pt x="173" y="180"/>
                  </a:cubicBezTo>
                  <a:cubicBezTo>
                    <a:pt x="178" y="173"/>
                    <a:pt x="182" y="165"/>
                    <a:pt x="184" y="157"/>
                  </a:cubicBezTo>
                  <a:cubicBezTo>
                    <a:pt x="187" y="149"/>
                    <a:pt x="188" y="140"/>
                    <a:pt x="187" y="131"/>
                  </a:cubicBezTo>
                  <a:cubicBezTo>
                    <a:pt x="186" y="123"/>
                    <a:pt x="184" y="114"/>
                    <a:pt x="180" y="106"/>
                  </a:cubicBezTo>
                  <a:cubicBezTo>
                    <a:pt x="177" y="97"/>
                    <a:pt x="171" y="90"/>
                    <a:pt x="165" y="83"/>
                  </a:cubicBezTo>
                  <a:cubicBezTo>
                    <a:pt x="162" y="80"/>
                    <a:pt x="160" y="78"/>
                    <a:pt x="157" y="76"/>
                  </a:cubicBezTo>
                  <a:cubicBezTo>
                    <a:pt x="155" y="74"/>
                    <a:pt x="152" y="72"/>
                    <a:pt x="150" y="70"/>
                  </a:cubicBezTo>
                  <a:cubicBezTo>
                    <a:pt x="147" y="69"/>
                    <a:pt x="144" y="67"/>
                    <a:pt x="141" y="66"/>
                  </a:cubicBezTo>
                  <a:cubicBezTo>
                    <a:pt x="138" y="65"/>
                    <a:pt x="136" y="64"/>
                    <a:pt x="133" y="63"/>
                  </a:cubicBezTo>
                  <a:lnTo>
                    <a:pt x="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4178301" y="2147888"/>
              <a:ext cx="2182813" cy="2427288"/>
            </a:xfrm>
            <a:custGeom>
              <a:avLst/>
              <a:gdLst>
                <a:gd name="T0" fmla="*/ 170 w 375"/>
                <a:gd name="T1" fmla="*/ 370 h 417"/>
                <a:gd name="T2" fmla="*/ 186 w 375"/>
                <a:gd name="T3" fmla="*/ 245 h 417"/>
                <a:gd name="T4" fmla="*/ 118 w 375"/>
                <a:gd name="T5" fmla="*/ 225 h 417"/>
                <a:gd name="T6" fmla="*/ 72 w 375"/>
                <a:gd name="T7" fmla="*/ 274 h 417"/>
                <a:gd name="T8" fmla="*/ 0 w 375"/>
                <a:gd name="T9" fmla="*/ 203 h 417"/>
                <a:gd name="T10" fmla="*/ 52 w 375"/>
                <a:gd name="T11" fmla="*/ 145 h 417"/>
                <a:gd name="T12" fmla="*/ 122 w 375"/>
                <a:gd name="T13" fmla="*/ 197 h 417"/>
                <a:gd name="T14" fmla="*/ 123 w 375"/>
                <a:gd name="T15" fmla="*/ 197 h 417"/>
                <a:gd name="T16" fmla="*/ 185 w 375"/>
                <a:gd name="T17" fmla="*/ 135 h 417"/>
                <a:gd name="T18" fmla="*/ 135 w 375"/>
                <a:gd name="T19" fmla="*/ 52 h 417"/>
                <a:gd name="T20" fmla="*/ 182 w 375"/>
                <a:gd name="T21" fmla="*/ 0 h 417"/>
                <a:gd name="T22" fmla="*/ 242 w 375"/>
                <a:gd name="T23" fmla="*/ 65 h 417"/>
                <a:gd name="T24" fmla="*/ 239 w 375"/>
                <a:gd name="T25" fmla="*/ 174 h 417"/>
                <a:gd name="T26" fmla="*/ 290 w 375"/>
                <a:gd name="T27" fmla="*/ 197 h 417"/>
                <a:gd name="T28" fmla="*/ 337 w 375"/>
                <a:gd name="T29" fmla="*/ 166 h 417"/>
                <a:gd name="T30" fmla="*/ 375 w 375"/>
                <a:gd name="T31" fmla="*/ 207 h 417"/>
                <a:gd name="T32" fmla="*/ 326 w 375"/>
                <a:gd name="T33" fmla="*/ 271 h 417"/>
                <a:gd name="T34" fmla="*/ 339 w 375"/>
                <a:gd name="T35" fmla="*/ 283 h 417"/>
                <a:gd name="T36" fmla="*/ 359 w 375"/>
                <a:gd name="T37" fmla="*/ 301 h 417"/>
                <a:gd name="T38" fmla="*/ 360 w 375"/>
                <a:gd name="T39" fmla="*/ 359 h 417"/>
                <a:gd name="T40" fmla="*/ 309 w 375"/>
                <a:gd name="T41" fmla="*/ 369 h 417"/>
                <a:gd name="T42" fmla="*/ 292 w 375"/>
                <a:gd name="T43" fmla="*/ 347 h 417"/>
                <a:gd name="T44" fmla="*/ 279 w 375"/>
                <a:gd name="T45" fmla="*/ 335 h 417"/>
                <a:gd name="T46" fmla="*/ 217 w 375"/>
                <a:gd name="T47" fmla="*/ 417 h 417"/>
                <a:gd name="T48" fmla="*/ 170 w 375"/>
                <a:gd name="T49" fmla="*/ 37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5" h="417">
                  <a:moveTo>
                    <a:pt x="170" y="370"/>
                  </a:moveTo>
                  <a:cubicBezTo>
                    <a:pt x="219" y="349"/>
                    <a:pt x="220" y="280"/>
                    <a:pt x="186" y="245"/>
                  </a:cubicBezTo>
                  <a:cubicBezTo>
                    <a:pt x="168" y="227"/>
                    <a:pt x="142" y="218"/>
                    <a:pt x="118" y="225"/>
                  </a:cubicBezTo>
                  <a:cubicBezTo>
                    <a:pt x="95" y="232"/>
                    <a:pt x="79" y="252"/>
                    <a:pt x="72" y="274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52" y="145"/>
                    <a:pt x="52" y="145"/>
                    <a:pt x="52" y="145"/>
                  </a:cubicBezTo>
                  <a:cubicBezTo>
                    <a:pt x="63" y="174"/>
                    <a:pt x="91" y="196"/>
                    <a:pt x="122" y="197"/>
                  </a:cubicBezTo>
                  <a:cubicBezTo>
                    <a:pt x="123" y="197"/>
                    <a:pt x="123" y="197"/>
                    <a:pt x="123" y="197"/>
                  </a:cubicBezTo>
                  <a:cubicBezTo>
                    <a:pt x="158" y="197"/>
                    <a:pt x="183" y="168"/>
                    <a:pt x="185" y="135"/>
                  </a:cubicBezTo>
                  <a:cubicBezTo>
                    <a:pt x="188" y="101"/>
                    <a:pt x="167" y="66"/>
                    <a:pt x="135" y="52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42" y="65"/>
                    <a:pt x="242" y="65"/>
                    <a:pt x="242" y="65"/>
                  </a:cubicBezTo>
                  <a:cubicBezTo>
                    <a:pt x="206" y="90"/>
                    <a:pt x="212" y="144"/>
                    <a:pt x="239" y="174"/>
                  </a:cubicBezTo>
                  <a:cubicBezTo>
                    <a:pt x="252" y="188"/>
                    <a:pt x="271" y="198"/>
                    <a:pt x="290" y="197"/>
                  </a:cubicBezTo>
                  <a:cubicBezTo>
                    <a:pt x="311" y="196"/>
                    <a:pt x="328" y="184"/>
                    <a:pt x="337" y="166"/>
                  </a:cubicBezTo>
                  <a:cubicBezTo>
                    <a:pt x="375" y="207"/>
                    <a:pt x="375" y="207"/>
                    <a:pt x="375" y="207"/>
                  </a:cubicBezTo>
                  <a:cubicBezTo>
                    <a:pt x="326" y="271"/>
                    <a:pt x="326" y="271"/>
                    <a:pt x="326" y="271"/>
                  </a:cubicBezTo>
                  <a:cubicBezTo>
                    <a:pt x="321" y="279"/>
                    <a:pt x="335" y="281"/>
                    <a:pt x="339" y="283"/>
                  </a:cubicBezTo>
                  <a:cubicBezTo>
                    <a:pt x="347" y="287"/>
                    <a:pt x="354" y="293"/>
                    <a:pt x="359" y="301"/>
                  </a:cubicBezTo>
                  <a:cubicBezTo>
                    <a:pt x="369" y="318"/>
                    <a:pt x="371" y="342"/>
                    <a:pt x="360" y="359"/>
                  </a:cubicBezTo>
                  <a:cubicBezTo>
                    <a:pt x="349" y="377"/>
                    <a:pt x="327" y="381"/>
                    <a:pt x="309" y="369"/>
                  </a:cubicBezTo>
                  <a:cubicBezTo>
                    <a:pt x="301" y="364"/>
                    <a:pt x="295" y="356"/>
                    <a:pt x="292" y="347"/>
                  </a:cubicBezTo>
                  <a:cubicBezTo>
                    <a:pt x="290" y="344"/>
                    <a:pt x="286" y="326"/>
                    <a:pt x="279" y="335"/>
                  </a:cubicBezTo>
                  <a:cubicBezTo>
                    <a:pt x="217" y="417"/>
                    <a:pt x="217" y="417"/>
                    <a:pt x="217" y="417"/>
                  </a:cubicBezTo>
                  <a:lnTo>
                    <a:pt x="170" y="370"/>
                  </a:lnTo>
                  <a:close/>
                </a:path>
              </a:pathLst>
            </a:custGeom>
            <a:solidFill>
              <a:srgbClr val="EE93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5698997" y="246695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685627" y="334347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050628" y="446660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4935878" y="3600163"/>
            <a:ext cx="472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69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四项立体拼图拼合齿轮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lang="zh-CN" altLang="en-US" sz="2800" b="1" spc="6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</a:t>
            </a: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522839" y="1532052"/>
            <a:ext cx="4419248" cy="4524148"/>
            <a:chOff x="3124200" y="914401"/>
            <a:chExt cx="5216526" cy="5340350"/>
          </a:xfrm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5705475" y="914401"/>
              <a:ext cx="22225" cy="1443038"/>
            </a:xfrm>
            <a:custGeom>
              <a:avLst/>
              <a:gdLst>
                <a:gd name="T0" fmla="*/ 0 w 14"/>
                <a:gd name="T1" fmla="*/ 0 h 909"/>
                <a:gd name="T2" fmla="*/ 14 w 14"/>
                <a:gd name="T3" fmla="*/ 506 h 909"/>
                <a:gd name="T4" fmla="*/ 14 w 14"/>
                <a:gd name="T5" fmla="*/ 909 h 909"/>
                <a:gd name="T6" fmla="*/ 0 w 14"/>
                <a:gd name="T7" fmla="*/ 571 h 909"/>
                <a:gd name="T8" fmla="*/ 0 w 14"/>
                <a:gd name="T9" fmla="*/ 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909">
                  <a:moveTo>
                    <a:pt x="0" y="0"/>
                  </a:moveTo>
                  <a:lnTo>
                    <a:pt x="14" y="506"/>
                  </a:lnTo>
                  <a:lnTo>
                    <a:pt x="14" y="909"/>
                  </a:lnTo>
                  <a:lnTo>
                    <a:pt x="0" y="5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57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3511550" y="3554413"/>
              <a:ext cx="936625" cy="22225"/>
            </a:xfrm>
            <a:custGeom>
              <a:avLst/>
              <a:gdLst>
                <a:gd name="T0" fmla="*/ 239 w 590"/>
                <a:gd name="T1" fmla="*/ 0 h 14"/>
                <a:gd name="T2" fmla="*/ 590 w 590"/>
                <a:gd name="T3" fmla="*/ 14 h 14"/>
                <a:gd name="T4" fmla="*/ 422 w 590"/>
                <a:gd name="T5" fmla="*/ 14 h 14"/>
                <a:gd name="T6" fmla="*/ 0 w 590"/>
                <a:gd name="T7" fmla="*/ 0 h 14"/>
                <a:gd name="T8" fmla="*/ 239 w 590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0" h="14">
                  <a:moveTo>
                    <a:pt x="239" y="0"/>
                  </a:moveTo>
                  <a:lnTo>
                    <a:pt x="590" y="14"/>
                  </a:lnTo>
                  <a:lnTo>
                    <a:pt x="422" y="14"/>
                  </a:lnTo>
                  <a:lnTo>
                    <a:pt x="0" y="0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428A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7"/>
            <p:cNvSpPr>
              <a:spLocks/>
            </p:cNvSpPr>
            <p:nvPr/>
          </p:nvSpPr>
          <p:spPr bwMode="auto">
            <a:xfrm>
              <a:off x="3838575" y="3078163"/>
              <a:ext cx="855663" cy="498475"/>
            </a:xfrm>
            <a:custGeom>
              <a:avLst/>
              <a:gdLst>
                <a:gd name="T0" fmla="*/ 53 w 115"/>
                <a:gd name="T1" fmla="*/ 9 h 67"/>
                <a:gd name="T2" fmla="*/ 3 w 115"/>
                <a:gd name="T3" fmla="*/ 50 h 67"/>
                <a:gd name="T4" fmla="*/ 4 w 115"/>
                <a:gd name="T5" fmla="*/ 57 h 67"/>
                <a:gd name="T6" fmla="*/ 7 w 115"/>
                <a:gd name="T7" fmla="*/ 64 h 67"/>
                <a:gd name="T8" fmla="*/ 12 w 115"/>
                <a:gd name="T9" fmla="*/ 64 h 67"/>
                <a:gd name="T10" fmla="*/ 35 w 115"/>
                <a:gd name="T11" fmla="*/ 65 h 67"/>
                <a:gd name="T12" fmla="*/ 82 w 115"/>
                <a:gd name="T13" fmla="*/ 67 h 67"/>
                <a:gd name="T14" fmla="*/ 83 w 115"/>
                <a:gd name="T15" fmla="*/ 39 h 67"/>
                <a:gd name="T16" fmla="*/ 115 w 115"/>
                <a:gd name="T17" fmla="*/ 28 h 67"/>
                <a:gd name="T18" fmla="*/ 53 w 115"/>
                <a:gd name="T19" fmla="*/ 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67">
                  <a:moveTo>
                    <a:pt x="53" y="9"/>
                  </a:moveTo>
                  <a:cubicBezTo>
                    <a:pt x="27" y="0"/>
                    <a:pt x="0" y="23"/>
                    <a:pt x="3" y="50"/>
                  </a:cubicBezTo>
                  <a:cubicBezTo>
                    <a:pt x="3" y="53"/>
                    <a:pt x="4" y="55"/>
                    <a:pt x="4" y="57"/>
                  </a:cubicBezTo>
                  <a:cubicBezTo>
                    <a:pt x="5" y="58"/>
                    <a:pt x="6" y="64"/>
                    <a:pt x="7" y="64"/>
                  </a:cubicBezTo>
                  <a:cubicBezTo>
                    <a:pt x="9" y="64"/>
                    <a:pt x="10" y="64"/>
                    <a:pt x="12" y="64"/>
                  </a:cubicBezTo>
                  <a:cubicBezTo>
                    <a:pt x="19" y="64"/>
                    <a:pt x="27" y="65"/>
                    <a:pt x="35" y="65"/>
                  </a:cubicBezTo>
                  <a:cubicBezTo>
                    <a:pt x="51" y="66"/>
                    <a:pt x="66" y="66"/>
                    <a:pt x="82" y="67"/>
                  </a:cubicBezTo>
                  <a:cubicBezTo>
                    <a:pt x="78" y="58"/>
                    <a:pt x="78" y="48"/>
                    <a:pt x="83" y="39"/>
                  </a:cubicBezTo>
                  <a:cubicBezTo>
                    <a:pt x="90" y="29"/>
                    <a:pt x="103" y="24"/>
                    <a:pt x="115" y="28"/>
                  </a:cubicBezTo>
                  <a:cubicBezTo>
                    <a:pt x="94" y="22"/>
                    <a:pt x="74" y="15"/>
                    <a:pt x="53" y="9"/>
                  </a:cubicBezTo>
                  <a:close/>
                </a:path>
              </a:pathLst>
            </a:custGeom>
            <a:solidFill>
              <a:srgbClr val="B4B2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>
              <a:off x="4217988" y="3182938"/>
              <a:ext cx="587375" cy="423863"/>
            </a:xfrm>
            <a:custGeom>
              <a:avLst/>
              <a:gdLst>
                <a:gd name="T0" fmla="*/ 78 w 79"/>
                <a:gd name="T1" fmla="*/ 39 h 57"/>
                <a:gd name="T2" fmla="*/ 73 w 79"/>
                <a:gd name="T3" fmla="*/ 25 h 57"/>
                <a:gd name="T4" fmla="*/ 58 w 79"/>
                <a:gd name="T5" fmla="*/ 17 h 57"/>
                <a:gd name="T6" fmla="*/ 0 w 79"/>
                <a:gd name="T7" fmla="*/ 0 h 57"/>
                <a:gd name="T8" fmla="*/ 13 w 79"/>
                <a:gd name="T9" fmla="*/ 56 h 57"/>
                <a:gd name="T10" fmla="*/ 52 w 79"/>
                <a:gd name="T11" fmla="*/ 57 h 57"/>
                <a:gd name="T12" fmla="*/ 70 w 79"/>
                <a:gd name="T13" fmla="*/ 57 h 57"/>
                <a:gd name="T14" fmla="*/ 76 w 79"/>
                <a:gd name="T15" fmla="*/ 51 h 57"/>
                <a:gd name="T16" fmla="*/ 78 w 79"/>
                <a:gd name="T17" fmla="*/ 3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" h="57">
                  <a:moveTo>
                    <a:pt x="78" y="39"/>
                  </a:moveTo>
                  <a:cubicBezTo>
                    <a:pt x="78" y="34"/>
                    <a:pt x="76" y="28"/>
                    <a:pt x="73" y="25"/>
                  </a:cubicBezTo>
                  <a:cubicBezTo>
                    <a:pt x="68" y="21"/>
                    <a:pt x="64" y="19"/>
                    <a:pt x="58" y="17"/>
                  </a:cubicBezTo>
                  <a:cubicBezTo>
                    <a:pt x="39" y="11"/>
                    <a:pt x="19" y="6"/>
                    <a:pt x="0" y="0"/>
                  </a:cubicBezTo>
                  <a:cubicBezTo>
                    <a:pt x="24" y="7"/>
                    <a:pt x="31" y="39"/>
                    <a:pt x="13" y="56"/>
                  </a:cubicBezTo>
                  <a:cubicBezTo>
                    <a:pt x="26" y="56"/>
                    <a:pt x="39" y="56"/>
                    <a:pt x="52" y="57"/>
                  </a:cubicBezTo>
                  <a:cubicBezTo>
                    <a:pt x="58" y="57"/>
                    <a:pt x="64" y="57"/>
                    <a:pt x="70" y="57"/>
                  </a:cubicBezTo>
                  <a:cubicBezTo>
                    <a:pt x="73" y="57"/>
                    <a:pt x="75" y="53"/>
                    <a:pt x="76" y="51"/>
                  </a:cubicBezTo>
                  <a:cubicBezTo>
                    <a:pt x="78" y="47"/>
                    <a:pt x="79" y="43"/>
                    <a:pt x="78" y="39"/>
                  </a:cubicBezTo>
                  <a:close/>
                </a:path>
              </a:pathLst>
            </a:custGeom>
            <a:solidFill>
              <a:srgbClr val="428A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9"/>
            <p:cNvSpPr>
              <a:spLocks/>
            </p:cNvSpPr>
            <p:nvPr/>
          </p:nvSpPr>
          <p:spPr bwMode="auto">
            <a:xfrm>
              <a:off x="5749925" y="1695451"/>
              <a:ext cx="439738" cy="831850"/>
            </a:xfrm>
            <a:custGeom>
              <a:avLst/>
              <a:gdLst>
                <a:gd name="T0" fmla="*/ 53 w 59"/>
                <a:gd name="T1" fmla="*/ 25 h 112"/>
                <a:gd name="T2" fmla="*/ 12 w 59"/>
                <a:gd name="T3" fmla="*/ 2 h 112"/>
                <a:gd name="T4" fmla="*/ 5 w 59"/>
                <a:gd name="T5" fmla="*/ 4 h 112"/>
                <a:gd name="T6" fmla="*/ 0 w 59"/>
                <a:gd name="T7" fmla="*/ 6 h 112"/>
                <a:gd name="T8" fmla="*/ 0 w 59"/>
                <a:gd name="T9" fmla="*/ 7 h 112"/>
                <a:gd name="T10" fmla="*/ 0 w 59"/>
                <a:gd name="T11" fmla="*/ 14 h 112"/>
                <a:gd name="T12" fmla="*/ 1 w 59"/>
                <a:gd name="T13" fmla="*/ 67 h 112"/>
                <a:gd name="T14" fmla="*/ 1 w 59"/>
                <a:gd name="T15" fmla="*/ 81 h 112"/>
                <a:gd name="T16" fmla="*/ 40 w 59"/>
                <a:gd name="T17" fmla="*/ 112 h 112"/>
                <a:gd name="T18" fmla="*/ 49 w 59"/>
                <a:gd name="T19" fmla="*/ 74 h 112"/>
                <a:gd name="T20" fmla="*/ 53 w 59"/>
                <a:gd name="T21" fmla="*/ 2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12">
                  <a:moveTo>
                    <a:pt x="53" y="25"/>
                  </a:moveTo>
                  <a:cubicBezTo>
                    <a:pt x="46" y="9"/>
                    <a:pt x="29" y="0"/>
                    <a:pt x="12" y="2"/>
                  </a:cubicBezTo>
                  <a:cubicBezTo>
                    <a:pt x="9" y="2"/>
                    <a:pt x="7" y="3"/>
                    <a:pt x="5" y="4"/>
                  </a:cubicBezTo>
                  <a:cubicBezTo>
                    <a:pt x="5" y="4"/>
                    <a:pt x="0" y="5"/>
                    <a:pt x="0" y="6"/>
                  </a:cubicBezTo>
                  <a:cubicBezTo>
                    <a:pt x="0" y="6"/>
                    <a:pt x="0" y="6"/>
                    <a:pt x="0" y="7"/>
                  </a:cubicBezTo>
                  <a:cubicBezTo>
                    <a:pt x="0" y="9"/>
                    <a:pt x="0" y="12"/>
                    <a:pt x="0" y="14"/>
                  </a:cubicBezTo>
                  <a:cubicBezTo>
                    <a:pt x="1" y="32"/>
                    <a:pt x="1" y="50"/>
                    <a:pt x="1" y="67"/>
                  </a:cubicBezTo>
                  <a:cubicBezTo>
                    <a:pt x="1" y="72"/>
                    <a:pt x="1" y="76"/>
                    <a:pt x="1" y="81"/>
                  </a:cubicBezTo>
                  <a:cubicBezTo>
                    <a:pt x="22" y="71"/>
                    <a:pt x="45" y="90"/>
                    <a:pt x="40" y="112"/>
                  </a:cubicBezTo>
                  <a:cubicBezTo>
                    <a:pt x="43" y="99"/>
                    <a:pt x="46" y="87"/>
                    <a:pt x="49" y="74"/>
                  </a:cubicBezTo>
                  <a:cubicBezTo>
                    <a:pt x="53" y="58"/>
                    <a:pt x="59" y="41"/>
                    <a:pt x="53" y="25"/>
                  </a:cubicBezTo>
                  <a:close/>
                </a:path>
              </a:pathLst>
            </a:custGeom>
            <a:solidFill>
              <a:srgbClr val="E987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10"/>
            <p:cNvSpPr>
              <a:spLocks/>
            </p:cNvSpPr>
            <p:nvPr/>
          </p:nvSpPr>
          <p:spPr bwMode="auto">
            <a:xfrm>
              <a:off x="5705475" y="2044701"/>
              <a:ext cx="409575" cy="631825"/>
            </a:xfrm>
            <a:custGeom>
              <a:avLst/>
              <a:gdLst>
                <a:gd name="T0" fmla="*/ 54 w 55"/>
                <a:gd name="T1" fmla="*/ 3 h 85"/>
                <a:gd name="T2" fmla="*/ 0 w 55"/>
                <a:gd name="T3" fmla="*/ 17 h 85"/>
                <a:gd name="T4" fmla="*/ 2 w 55"/>
                <a:gd name="T5" fmla="*/ 61 h 85"/>
                <a:gd name="T6" fmla="*/ 3 w 55"/>
                <a:gd name="T7" fmla="*/ 71 h 85"/>
                <a:gd name="T8" fmla="*/ 4 w 55"/>
                <a:gd name="T9" fmla="*/ 76 h 85"/>
                <a:gd name="T10" fmla="*/ 39 w 55"/>
                <a:gd name="T11" fmla="*/ 70 h 85"/>
                <a:gd name="T12" fmla="*/ 43 w 55"/>
                <a:gd name="T13" fmla="*/ 57 h 85"/>
                <a:gd name="T14" fmla="*/ 48 w 55"/>
                <a:gd name="T15" fmla="*/ 35 h 85"/>
                <a:gd name="T16" fmla="*/ 55 w 55"/>
                <a:gd name="T17" fmla="*/ 0 h 85"/>
                <a:gd name="T18" fmla="*/ 54 w 55"/>
                <a:gd name="T19" fmla="*/ 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85">
                  <a:moveTo>
                    <a:pt x="54" y="3"/>
                  </a:moveTo>
                  <a:cubicBezTo>
                    <a:pt x="48" y="26"/>
                    <a:pt x="17" y="34"/>
                    <a:pt x="0" y="17"/>
                  </a:cubicBezTo>
                  <a:cubicBezTo>
                    <a:pt x="1" y="31"/>
                    <a:pt x="2" y="46"/>
                    <a:pt x="2" y="61"/>
                  </a:cubicBezTo>
                  <a:cubicBezTo>
                    <a:pt x="3" y="64"/>
                    <a:pt x="3" y="68"/>
                    <a:pt x="3" y="71"/>
                  </a:cubicBezTo>
                  <a:cubicBezTo>
                    <a:pt x="3" y="73"/>
                    <a:pt x="3" y="75"/>
                    <a:pt x="4" y="76"/>
                  </a:cubicBezTo>
                  <a:cubicBezTo>
                    <a:pt x="15" y="85"/>
                    <a:pt x="32" y="82"/>
                    <a:pt x="39" y="70"/>
                  </a:cubicBezTo>
                  <a:cubicBezTo>
                    <a:pt x="42" y="66"/>
                    <a:pt x="42" y="61"/>
                    <a:pt x="43" y="57"/>
                  </a:cubicBezTo>
                  <a:cubicBezTo>
                    <a:pt x="45" y="50"/>
                    <a:pt x="46" y="42"/>
                    <a:pt x="48" y="35"/>
                  </a:cubicBezTo>
                  <a:cubicBezTo>
                    <a:pt x="50" y="23"/>
                    <a:pt x="53" y="12"/>
                    <a:pt x="55" y="0"/>
                  </a:cubicBezTo>
                  <a:cubicBezTo>
                    <a:pt x="55" y="1"/>
                    <a:pt x="55" y="2"/>
                    <a:pt x="54" y="3"/>
                  </a:cubicBezTo>
                  <a:close/>
                </a:path>
              </a:pathLst>
            </a:custGeom>
            <a:solidFill>
              <a:srgbClr val="B4B2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11"/>
            <p:cNvSpPr>
              <a:spLocks/>
            </p:cNvSpPr>
            <p:nvPr/>
          </p:nvSpPr>
          <p:spPr bwMode="auto">
            <a:xfrm>
              <a:off x="5705475" y="2171701"/>
              <a:ext cx="22225" cy="757238"/>
            </a:xfrm>
            <a:custGeom>
              <a:avLst/>
              <a:gdLst>
                <a:gd name="T0" fmla="*/ 0 w 14"/>
                <a:gd name="T1" fmla="*/ 0 h 477"/>
                <a:gd name="T2" fmla="*/ 14 w 14"/>
                <a:gd name="T3" fmla="*/ 271 h 477"/>
                <a:gd name="T4" fmla="*/ 14 w 14"/>
                <a:gd name="T5" fmla="*/ 477 h 477"/>
                <a:gd name="T6" fmla="*/ 0 w 14"/>
                <a:gd name="T7" fmla="*/ 295 h 477"/>
                <a:gd name="T8" fmla="*/ 0 w 14"/>
                <a:gd name="T9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77">
                  <a:moveTo>
                    <a:pt x="0" y="0"/>
                  </a:moveTo>
                  <a:lnTo>
                    <a:pt x="14" y="271"/>
                  </a:lnTo>
                  <a:lnTo>
                    <a:pt x="14" y="477"/>
                  </a:lnTo>
                  <a:lnTo>
                    <a:pt x="0" y="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12"/>
            <p:cNvSpPr>
              <a:spLocks/>
            </p:cNvSpPr>
            <p:nvPr/>
          </p:nvSpPr>
          <p:spPr bwMode="auto">
            <a:xfrm>
              <a:off x="4403725" y="3554413"/>
              <a:ext cx="684213" cy="22225"/>
            </a:xfrm>
            <a:custGeom>
              <a:avLst/>
              <a:gdLst>
                <a:gd name="T0" fmla="*/ 244 w 431"/>
                <a:gd name="T1" fmla="*/ 0 h 14"/>
                <a:gd name="T2" fmla="*/ 431 w 431"/>
                <a:gd name="T3" fmla="*/ 14 h 14"/>
                <a:gd name="T4" fmla="*/ 253 w 431"/>
                <a:gd name="T5" fmla="*/ 14 h 14"/>
                <a:gd name="T6" fmla="*/ 0 w 431"/>
                <a:gd name="T7" fmla="*/ 0 h 14"/>
                <a:gd name="T8" fmla="*/ 244 w 431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1" h="14">
                  <a:moveTo>
                    <a:pt x="244" y="0"/>
                  </a:moveTo>
                  <a:lnTo>
                    <a:pt x="431" y="14"/>
                  </a:lnTo>
                  <a:lnTo>
                    <a:pt x="253" y="14"/>
                  </a:lnTo>
                  <a:lnTo>
                    <a:pt x="0" y="0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>
              <a:off x="3132138" y="914401"/>
              <a:ext cx="2990850" cy="2640013"/>
            </a:xfrm>
            <a:custGeom>
              <a:avLst/>
              <a:gdLst>
                <a:gd name="T0" fmla="*/ 346 w 402"/>
                <a:gd name="T1" fmla="*/ 122 h 355"/>
                <a:gd name="T2" fmla="*/ 349 w 402"/>
                <a:gd name="T3" fmla="*/ 120 h 355"/>
                <a:gd name="T4" fmla="*/ 352 w 402"/>
                <a:gd name="T5" fmla="*/ 117 h 355"/>
                <a:gd name="T6" fmla="*/ 360 w 402"/>
                <a:gd name="T7" fmla="*/ 114 h 355"/>
                <a:gd name="T8" fmla="*/ 369 w 402"/>
                <a:gd name="T9" fmla="*/ 113 h 355"/>
                <a:gd name="T10" fmla="*/ 392 w 402"/>
                <a:gd name="T11" fmla="*/ 122 h 355"/>
                <a:gd name="T12" fmla="*/ 402 w 402"/>
                <a:gd name="T13" fmla="*/ 145 h 355"/>
                <a:gd name="T14" fmla="*/ 392 w 402"/>
                <a:gd name="T15" fmla="*/ 169 h 355"/>
                <a:gd name="T16" fmla="*/ 369 w 402"/>
                <a:gd name="T17" fmla="*/ 178 h 355"/>
                <a:gd name="T18" fmla="*/ 360 w 402"/>
                <a:gd name="T19" fmla="*/ 177 h 355"/>
                <a:gd name="T20" fmla="*/ 352 w 402"/>
                <a:gd name="T21" fmla="*/ 173 h 355"/>
                <a:gd name="T22" fmla="*/ 349 w 402"/>
                <a:gd name="T23" fmla="*/ 171 h 355"/>
                <a:gd name="T24" fmla="*/ 346 w 402"/>
                <a:gd name="T25" fmla="*/ 169 h 355"/>
                <a:gd name="T26" fmla="*/ 299 w 402"/>
                <a:gd name="T27" fmla="*/ 242 h 355"/>
                <a:gd name="T28" fmla="*/ 234 w 402"/>
                <a:gd name="T29" fmla="*/ 307 h 355"/>
                <a:gd name="T30" fmla="*/ 171 w 402"/>
                <a:gd name="T31" fmla="*/ 355 h 355"/>
                <a:gd name="T32" fmla="*/ 174 w 402"/>
                <a:gd name="T33" fmla="*/ 346 h 355"/>
                <a:gd name="T34" fmla="*/ 175 w 402"/>
                <a:gd name="T35" fmla="*/ 337 h 355"/>
                <a:gd name="T36" fmla="*/ 164 w 402"/>
                <a:gd name="T37" fmla="*/ 309 h 355"/>
                <a:gd name="T38" fmla="*/ 136 w 402"/>
                <a:gd name="T39" fmla="*/ 298 h 355"/>
                <a:gd name="T40" fmla="*/ 109 w 402"/>
                <a:gd name="T41" fmla="*/ 309 h 355"/>
                <a:gd name="T42" fmla="*/ 98 w 402"/>
                <a:gd name="T43" fmla="*/ 337 h 355"/>
                <a:gd name="T44" fmla="*/ 99 w 402"/>
                <a:gd name="T45" fmla="*/ 346 h 355"/>
                <a:gd name="T46" fmla="*/ 102 w 402"/>
                <a:gd name="T47" fmla="*/ 355 h 355"/>
                <a:gd name="T48" fmla="*/ 51 w 402"/>
                <a:gd name="T49" fmla="*/ 345 h 355"/>
                <a:gd name="T50" fmla="*/ 53 w 402"/>
                <a:gd name="T51" fmla="*/ 325 h 355"/>
                <a:gd name="T52" fmla="*/ 11 w 402"/>
                <a:gd name="T53" fmla="*/ 302 h 355"/>
                <a:gd name="T54" fmla="*/ 18 w 402"/>
                <a:gd name="T55" fmla="*/ 219 h 355"/>
                <a:gd name="T56" fmla="*/ 86 w 402"/>
                <a:gd name="T57" fmla="*/ 218 h 355"/>
                <a:gd name="T58" fmla="*/ 108 w 402"/>
                <a:gd name="T59" fmla="*/ 183 h 355"/>
                <a:gd name="T60" fmla="*/ 135 w 402"/>
                <a:gd name="T61" fmla="*/ 150 h 355"/>
                <a:gd name="T62" fmla="*/ 115 w 402"/>
                <a:gd name="T63" fmla="*/ 86 h 355"/>
                <a:gd name="T64" fmla="*/ 192 w 402"/>
                <a:gd name="T65" fmla="*/ 54 h 355"/>
                <a:gd name="T66" fmla="*/ 237 w 402"/>
                <a:gd name="T67" fmla="*/ 81 h 355"/>
                <a:gd name="T68" fmla="*/ 277 w 402"/>
                <a:gd name="T69" fmla="*/ 68 h 355"/>
                <a:gd name="T70" fmla="*/ 298 w 402"/>
                <a:gd name="T71" fmla="*/ 19 h 355"/>
                <a:gd name="T72" fmla="*/ 346 w 402"/>
                <a:gd name="T73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2" h="355">
                  <a:moveTo>
                    <a:pt x="346" y="0"/>
                  </a:moveTo>
                  <a:cubicBezTo>
                    <a:pt x="346" y="122"/>
                    <a:pt x="346" y="122"/>
                    <a:pt x="346" y="122"/>
                  </a:cubicBezTo>
                  <a:cubicBezTo>
                    <a:pt x="347" y="122"/>
                    <a:pt x="347" y="121"/>
                    <a:pt x="348" y="121"/>
                  </a:cubicBezTo>
                  <a:cubicBezTo>
                    <a:pt x="348" y="120"/>
                    <a:pt x="349" y="120"/>
                    <a:pt x="349" y="120"/>
                  </a:cubicBezTo>
                  <a:cubicBezTo>
                    <a:pt x="350" y="119"/>
                    <a:pt x="350" y="119"/>
                    <a:pt x="351" y="118"/>
                  </a:cubicBezTo>
                  <a:cubicBezTo>
                    <a:pt x="351" y="118"/>
                    <a:pt x="352" y="118"/>
                    <a:pt x="352" y="117"/>
                  </a:cubicBezTo>
                  <a:cubicBezTo>
                    <a:pt x="353" y="117"/>
                    <a:pt x="355" y="116"/>
                    <a:pt x="356" y="115"/>
                  </a:cubicBezTo>
                  <a:cubicBezTo>
                    <a:pt x="357" y="115"/>
                    <a:pt x="359" y="114"/>
                    <a:pt x="360" y="114"/>
                  </a:cubicBezTo>
                  <a:cubicBezTo>
                    <a:pt x="362" y="114"/>
                    <a:pt x="363" y="113"/>
                    <a:pt x="365" y="113"/>
                  </a:cubicBezTo>
                  <a:cubicBezTo>
                    <a:pt x="366" y="113"/>
                    <a:pt x="368" y="113"/>
                    <a:pt x="369" y="113"/>
                  </a:cubicBezTo>
                  <a:cubicBezTo>
                    <a:pt x="374" y="113"/>
                    <a:pt x="378" y="114"/>
                    <a:pt x="382" y="115"/>
                  </a:cubicBezTo>
                  <a:cubicBezTo>
                    <a:pt x="386" y="117"/>
                    <a:pt x="389" y="119"/>
                    <a:pt x="392" y="122"/>
                  </a:cubicBezTo>
                  <a:cubicBezTo>
                    <a:pt x="395" y="125"/>
                    <a:pt x="398" y="129"/>
                    <a:pt x="399" y="133"/>
                  </a:cubicBezTo>
                  <a:cubicBezTo>
                    <a:pt x="401" y="137"/>
                    <a:pt x="402" y="141"/>
                    <a:pt x="402" y="145"/>
                  </a:cubicBezTo>
                  <a:cubicBezTo>
                    <a:pt x="402" y="150"/>
                    <a:pt x="401" y="154"/>
                    <a:pt x="399" y="158"/>
                  </a:cubicBezTo>
                  <a:cubicBezTo>
                    <a:pt x="398" y="162"/>
                    <a:pt x="395" y="166"/>
                    <a:pt x="392" y="169"/>
                  </a:cubicBezTo>
                  <a:cubicBezTo>
                    <a:pt x="389" y="171"/>
                    <a:pt x="386" y="174"/>
                    <a:pt x="382" y="176"/>
                  </a:cubicBezTo>
                  <a:cubicBezTo>
                    <a:pt x="378" y="177"/>
                    <a:pt x="374" y="178"/>
                    <a:pt x="369" y="178"/>
                  </a:cubicBezTo>
                  <a:cubicBezTo>
                    <a:pt x="368" y="178"/>
                    <a:pt x="366" y="178"/>
                    <a:pt x="365" y="178"/>
                  </a:cubicBezTo>
                  <a:cubicBezTo>
                    <a:pt x="363" y="178"/>
                    <a:pt x="362" y="177"/>
                    <a:pt x="360" y="177"/>
                  </a:cubicBezTo>
                  <a:cubicBezTo>
                    <a:pt x="359" y="176"/>
                    <a:pt x="357" y="176"/>
                    <a:pt x="356" y="175"/>
                  </a:cubicBezTo>
                  <a:cubicBezTo>
                    <a:pt x="355" y="175"/>
                    <a:pt x="353" y="174"/>
                    <a:pt x="352" y="173"/>
                  </a:cubicBezTo>
                  <a:cubicBezTo>
                    <a:pt x="352" y="173"/>
                    <a:pt x="351" y="173"/>
                    <a:pt x="351" y="172"/>
                  </a:cubicBezTo>
                  <a:cubicBezTo>
                    <a:pt x="350" y="172"/>
                    <a:pt x="350" y="172"/>
                    <a:pt x="349" y="171"/>
                  </a:cubicBezTo>
                  <a:cubicBezTo>
                    <a:pt x="349" y="171"/>
                    <a:pt x="348" y="171"/>
                    <a:pt x="348" y="170"/>
                  </a:cubicBezTo>
                  <a:cubicBezTo>
                    <a:pt x="347" y="170"/>
                    <a:pt x="347" y="169"/>
                    <a:pt x="346" y="169"/>
                  </a:cubicBezTo>
                  <a:cubicBezTo>
                    <a:pt x="346" y="232"/>
                    <a:pt x="346" y="232"/>
                    <a:pt x="346" y="232"/>
                  </a:cubicBezTo>
                  <a:cubicBezTo>
                    <a:pt x="329" y="232"/>
                    <a:pt x="313" y="236"/>
                    <a:pt x="299" y="242"/>
                  </a:cubicBezTo>
                  <a:cubicBezTo>
                    <a:pt x="284" y="249"/>
                    <a:pt x="271" y="258"/>
                    <a:pt x="260" y="269"/>
                  </a:cubicBezTo>
                  <a:cubicBezTo>
                    <a:pt x="249" y="280"/>
                    <a:pt x="240" y="293"/>
                    <a:pt x="234" y="307"/>
                  </a:cubicBezTo>
                  <a:cubicBezTo>
                    <a:pt x="228" y="322"/>
                    <a:pt x="224" y="338"/>
                    <a:pt x="223" y="355"/>
                  </a:cubicBezTo>
                  <a:cubicBezTo>
                    <a:pt x="171" y="355"/>
                    <a:pt x="171" y="355"/>
                    <a:pt x="171" y="355"/>
                  </a:cubicBezTo>
                  <a:cubicBezTo>
                    <a:pt x="171" y="353"/>
                    <a:pt x="172" y="352"/>
                    <a:pt x="172" y="350"/>
                  </a:cubicBezTo>
                  <a:cubicBezTo>
                    <a:pt x="173" y="349"/>
                    <a:pt x="173" y="348"/>
                    <a:pt x="174" y="346"/>
                  </a:cubicBezTo>
                  <a:cubicBezTo>
                    <a:pt x="174" y="345"/>
                    <a:pt x="175" y="343"/>
                    <a:pt x="175" y="341"/>
                  </a:cubicBezTo>
                  <a:cubicBezTo>
                    <a:pt x="175" y="340"/>
                    <a:pt x="175" y="338"/>
                    <a:pt x="175" y="337"/>
                  </a:cubicBezTo>
                  <a:cubicBezTo>
                    <a:pt x="175" y="331"/>
                    <a:pt x="174" y="326"/>
                    <a:pt x="172" y="322"/>
                  </a:cubicBezTo>
                  <a:cubicBezTo>
                    <a:pt x="170" y="317"/>
                    <a:pt x="167" y="313"/>
                    <a:pt x="164" y="309"/>
                  </a:cubicBezTo>
                  <a:cubicBezTo>
                    <a:pt x="160" y="306"/>
                    <a:pt x="156" y="303"/>
                    <a:pt x="152" y="301"/>
                  </a:cubicBezTo>
                  <a:cubicBezTo>
                    <a:pt x="147" y="299"/>
                    <a:pt x="142" y="298"/>
                    <a:pt x="136" y="298"/>
                  </a:cubicBezTo>
                  <a:cubicBezTo>
                    <a:pt x="131" y="298"/>
                    <a:pt x="126" y="299"/>
                    <a:pt x="121" y="301"/>
                  </a:cubicBezTo>
                  <a:cubicBezTo>
                    <a:pt x="117" y="303"/>
                    <a:pt x="113" y="306"/>
                    <a:pt x="109" y="309"/>
                  </a:cubicBezTo>
                  <a:cubicBezTo>
                    <a:pt x="106" y="313"/>
                    <a:pt x="103" y="317"/>
                    <a:pt x="101" y="322"/>
                  </a:cubicBezTo>
                  <a:cubicBezTo>
                    <a:pt x="99" y="326"/>
                    <a:pt x="98" y="331"/>
                    <a:pt x="98" y="337"/>
                  </a:cubicBezTo>
                  <a:cubicBezTo>
                    <a:pt x="98" y="338"/>
                    <a:pt x="98" y="340"/>
                    <a:pt x="98" y="341"/>
                  </a:cubicBezTo>
                  <a:cubicBezTo>
                    <a:pt x="98" y="343"/>
                    <a:pt x="99" y="345"/>
                    <a:pt x="99" y="346"/>
                  </a:cubicBezTo>
                  <a:cubicBezTo>
                    <a:pt x="99" y="348"/>
                    <a:pt x="100" y="349"/>
                    <a:pt x="100" y="350"/>
                  </a:cubicBezTo>
                  <a:cubicBezTo>
                    <a:pt x="101" y="352"/>
                    <a:pt x="102" y="353"/>
                    <a:pt x="102" y="355"/>
                  </a:cubicBezTo>
                  <a:cubicBezTo>
                    <a:pt x="51" y="355"/>
                    <a:pt x="51" y="355"/>
                    <a:pt x="51" y="355"/>
                  </a:cubicBezTo>
                  <a:cubicBezTo>
                    <a:pt x="51" y="351"/>
                    <a:pt x="51" y="348"/>
                    <a:pt x="51" y="345"/>
                  </a:cubicBezTo>
                  <a:cubicBezTo>
                    <a:pt x="51" y="342"/>
                    <a:pt x="52" y="338"/>
                    <a:pt x="52" y="335"/>
                  </a:cubicBezTo>
                  <a:cubicBezTo>
                    <a:pt x="52" y="332"/>
                    <a:pt x="52" y="329"/>
                    <a:pt x="53" y="325"/>
                  </a:cubicBezTo>
                  <a:cubicBezTo>
                    <a:pt x="53" y="322"/>
                    <a:pt x="54" y="319"/>
                    <a:pt x="54" y="316"/>
                  </a:cubicBezTo>
                  <a:cubicBezTo>
                    <a:pt x="11" y="302"/>
                    <a:pt x="11" y="302"/>
                    <a:pt x="11" y="302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18" y="219"/>
                    <a:pt x="18" y="219"/>
                    <a:pt x="18" y="219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86" y="218"/>
                    <a:pt x="86" y="218"/>
                    <a:pt x="86" y="218"/>
                  </a:cubicBezTo>
                  <a:cubicBezTo>
                    <a:pt x="89" y="212"/>
                    <a:pt x="93" y="206"/>
                    <a:pt x="96" y="200"/>
                  </a:cubicBezTo>
                  <a:cubicBezTo>
                    <a:pt x="100" y="194"/>
                    <a:pt x="104" y="188"/>
                    <a:pt x="108" y="183"/>
                  </a:cubicBezTo>
                  <a:cubicBezTo>
                    <a:pt x="112" y="177"/>
                    <a:pt x="117" y="171"/>
                    <a:pt x="121" y="166"/>
                  </a:cubicBezTo>
                  <a:cubicBezTo>
                    <a:pt x="126" y="161"/>
                    <a:pt x="130" y="155"/>
                    <a:pt x="135" y="150"/>
                  </a:cubicBezTo>
                  <a:cubicBezTo>
                    <a:pt x="109" y="114"/>
                    <a:pt x="109" y="114"/>
                    <a:pt x="109" y="114"/>
                  </a:cubicBezTo>
                  <a:cubicBezTo>
                    <a:pt x="115" y="86"/>
                    <a:pt x="115" y="86"/>
                    <a:pt x="115" y="86"/>
                  </a:cubicBezTo>
                  <a:cubicBezTo>
                    <a:pt x="163" y="52"/>
                    <a:pt x="163" y="52"/>
                    <a:pt x="163" y="52"/>
                  </a:cubicBezTo>
                  <a:cubicBezTo>
                    <a:pt x="192" y="54"/>
                    <a:pt x="192" y="54"/>
                    <a:pt x="192" y="54"/>
                  </a:cubicBezTo>
                  <a:cubicBezTo>
                    <a:pt x="218" y="90"/>
                    <a:pt x="218" y="90"/>
                    <a:pt x="218" y="90"/>
                  </a:cubicBezTo>
                  <a:cubicBezTo>
                    <a:pt x="224" y="87"/>
                    <a:pt x="231" y="84"/>
                    <a:pt x="237" y="81"/>
                  </a:cubicBezTo>
                  <a:cubicBezTo>
                    <a:pt x="244" y="79"/>
                    <a:pt x="250" y="76"/>
                    <a:pt x="257" y="74"/>
                  </a:cubicBezTo>
                  <a:cubicBezTo>
                    <a:pt x="263" y="72"/>
                    <a:pt x="270" y="70"/>
                    <a:pt x="277" y="68"/>
                  </a:cubicBezTo>
                  <a:cubicBezTo>
                    <a:pt x="284" y="67"/>
                    <a:pt x="291" y="65"/>
                    <a:pt x="298" y="64"/>
                  </a:cubicBezTo>
                  <a:cubicBezTo>
                    <a:pt x="298" y="19"/>
                    <a:pt x="298" y="19"/>
                    <a:pt x="298" y="19"/>
                  </a:cubicBezTo>
                  <a:cubicBezTo>
                    <a:pt x="320" y="0"/>
                    <a:pt x="320" y="0"/>
                    <a:pt x="320" y="0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14"/>
            <p:cNvSpPr>
              <a:spLocks/>
            </p:cNvSpPr>
            <p:nvPr/>
          </p:nvSpPr>
          <p:spPr bwMode="auto">
            <a:xfrm>
              <a:off x="3176588" y="958851"/>
              <a:ext cx="2908300" cy="2551113"/>
            </a:xfrm>
            <a:custGeom>
              <a:avLst/>
              <a:gdLst>
                <a:gd name="T0" fmla="*/ 51 w 391"/>
                <a:gd name="T1" fmla="*/ 343 h 343"/>
                <a:gd name="T2" fmla="*/ 54 w 391"/>
                <a:gd name="T3" fmla="*/ 308 h 343"/>
                <a:gd name="T4" fmla="*/ 35 w 391"/>
                <a:gd name="T5" fmla="*/ 299 h 343"/>
                <a:gd name="T6" fmla="*/ 9 w 391"/>
                <a:gd name="T7" fmla="*/ 289 h 343"/>
                <a:gd name="T8" fmla="*/ 1 w 391"/>
                <a:gd name="T9" fmla="*/ 271 h 343"/>
                <a:gd name="T10" fmla="*/ 2 w 391"/>
                <a:gd name="T11" fmla="*/ 264 h 343"/>
                <a:gd name="T12" fmla="*/ 17 w 391"/>
                <a:gd name="T13" fmla="*/ 218 h 343"/>
                <a:gd name="T14" fmla="*/ 31 w 391"/>
                <a:gd name="T15" fmla="*/ 209 h 343"/>
                <a:gd name="T16" fmla="*/ 44 w 391"/>
                <a:gd name="T17" fmla="*/ 207 h 343"/>
                <a:gd name="T18" fmla="*/ 78 w 391"/>
                <a:gd name="T19" fmla="*/ 218 h 343"/>
                <a:gd name="T20" fmla="*/ 84 w 391"/>
                <a:gd name="T21" fmla="*/ 217 h 343"/>
                <a:gd name="T22" fmla="*/ 131 w 391"/>
                <a:gd name="T23" fmla="*/ 151 h 343"/>
                <a:gd name="T24" fmla="*/ 135 w 391"/>
                <a:gd name="T25" fmla="*/ 142 h 343"/>
                <a:gd name="T26" fmla="*/ 110 w 391"/>
                <a:gd name="T27" fmla="*/ 108 h 343"/>
                <a:gd name="T28" fmla="*/ 113 w 391"/>
                <a:gd name="T29" fmla="*/ 90 h 343"/>
                <a:gd name="T30" fmla="*/ 120 w 391"/>
                <a:gd name="T31" fmla="*/ 80 h 343"/>
                <a:gd name="T32" fmla="*/ 158 w 391"/>
                <a:gd name="T33" fmla="*/ 52 h 343"/>
                <a:gd name="T34" fmla="*/ 177 w 391"/>
                <a:gd name="T35" fmla="*/ 53 h 343"/>
                <a:gd name="T36" fmla="*/ 187 w 391"/>
                <a:gd name="T37" fmla="*/ 60 h 343"/>
                <a:gd name="T38" fmla="*/ 207 w 391"/>
                <a:gd name="T39" fmla="*/ 87 h 343"/>
                <a:gd name="T40" fmla="*/ 214 w 391"/>
                <a:gd name="T41" fmla="*/ 89 h 343"/>
                <a:gd name="T42" fmla="*/ 293 w 391"/>
                <a:gd name="T43" fmla="*/ 64 h 343"/>
                <a:gd name="T44" fmla="*/ 298 w 391"/>
                <a:gd name="T45" fmla="*/ 58 h 343"/>
                <a:gd name="T46" fmla="*/ 298 w 391"/>
                <a:gd name="T47" fmla="*/ 16 h 343"/>
                <a:gd name="T48" fmla="*/ 312 w 391"/>
                <a:gd name="T49" fmla="*/ 3 h 343"/>
                <a:gd name="T50" fmla="*/ 320 w 391"/>
                <a:gd name="T51" fmla="*/ 0 h 343"/>
                <a:gd name="T52" fmla="*/ 334 w 391"/>
                <a:gd name="T53" fmla="*/ 88 h 343"/>
                <a:gd name="T54" fmla="*/ 336 w 391"/>
                <a:gd name="T55" fmla="*/ 126 h 343"/>
                <a:gd name="T56" fmla="*/ 354 w 391"/>
                <a:gd name="T57" fmla="*/ 114 h 343"/>
                <a:gd name="T58" fmla="*/ 358 w 391"/>
                <a:gd name="T59" fmla="*/ 166 h 343"/>
                <a:gd name="T60" fmla="*/ 334 w 391"/>
                <a:gd name="T61" fmla="*/ 213 h 343"/>
                <a:gd name="T62" fmla="*/ 314 w 391"/>
                <a:gd name="T63" fmla="*/ 223 h 343"/>
                <a:gd name="T64" fmla="*/ 213 w 391"/>
                <a:gd name="T65" fmla="*/ 329 h 343"/>
                <a:gd name="T66" fmla="*/ 210 w 391"/>
                <a:gd name="T67" fmla="*/ 343 h 343"/>
                <a:gd name="T68" fmla="*/ 173 w 391"/>
                <a:gd name="T69" fmla="*/ 343 h 343"/>
                <a:gd name="T70" fmla="*/ 88 w 391"/>
                <a:gd name="T71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91" h="343">
                  <a:moveTo>
                    <a:pt x="88" y="343"/>
                  </a:moveTo>
                  <a:cubicBezTo>
                    <a:pt x="75" y="343"/>
                    <a:pt x="63" y="343"/>
                    <a:pt x="51" y="343"/>
                  </a:cubicBezTo>
                  <a:cubicBezTo>
                    <a:pt x="51" y="334"/>
                    <a:pt x="52" y="325"/>
                    <a:pt x="53" y="317"/>
                  </a:cubicBezTo>
                  <a:cubicBezTo>
                    <a:pt x="53" y="314"/>
                    <a:pt x="54" y="311"/>
                    <a:pt x="54" y="308"/>
                  </a:cubicBezTo>
                  <a:cubicBezTo>
                    <a:pt x="55" y="305"/>
                    <a:pt x="54" y="306"/>
                    <a:pt x="52" y="305"/>
                  </a:cubicBezTo>
                  <a:cubicBezTo>
                    <a:pt x="46" y="303"/>
                    <a:pt x="41" y="301"/>
                    <a:pt x="35" y="299"/>
                  </a:cubicBezTo>
                  <a:cubicBezTo>
                    <a:pt x="27" y="297"/>
                    <a:pt x="19" y="294"/>
                    <a:pt x="11" y="292"/>
                  </a:cubicBezTo>
                  <a:cubicBezTo>
                    <a:pt x="10" y="291"/>
                    <a:pt x="10" y="291"/>
                    <a:pt x="9" y="289"/>
                  </a:cubicBezTo>
                  <a:cubicBezTo>
                    <a:pt x="7" y="285"/>
                    <a:pt x="5" y="281"/>
                    <a:pt x="4" y="277"/>
                  </a:cubicBezTo>
                  <a:cubicBezTo>
                    <a:pt x="3" y="275"/>
                    <a:pt x="2" y="273"/>
                    <a:pt x="1" y="271"/>
                  </a:cubicBezTo>
                  <a:cubicBezTo>
                    <a:pt x="1" y="271"/>
                    <a:pt x="0" y="269"/>
                    <a:pt x="1" y="269"/>
                  </a:cubicBezTo>
                  <a:cubicBezTo>
                    <a:pt x="1" y="267"/>
                    <a:pt x="2" y="266"/>
                    <a:pt x="2" y="264"/>
                  </a:cubicBezTo>
                  <a:cubicBezTo>
                    <a:pt x="5" y="256"/>
                    <a:pt x="8" y="248"/>
                    <a:pt x="10" y="239"/>
                  </a:cubicBezTo>
                  <a:cubicBezTo>
                    <a:pt x="13" y="232"/>
                    <a:pt x="15" y="225"/>
                    <a:pt x="17" y="218"/>
                  </a:cubicBezTo>
                  <a:cubicBezTo>
                    <a:pt x="18" y="217"/>
                    <a:pt x="18" y="217"/>
                    <a:pt x="20" y="216"/>
                  </a:cubicBezTo>
                  <a:cubicBezTo>
                    <a:pt x="24" y="214"/>
                    <a:pt x="28" y="211"/>
                    <a:pt x="31" y="209"/>
                  </a:cubicBezTo>
                  <a:cubicBezTo>
                    <a:pt x="32" y="208"/>
                    <a:pt x="37" y="205"/>
                    <a:pt x="38" y="205"/>
                  </a:cubicBezTo>
                  <a:cubicBezTo>
                    <a:pt x="40" y="206"/>
                    <a:pt x="42" y="206"/>
                    <a:pt x="44" y="207"/>
                  </a:cubicBezTo>
                  <a:cubicBezTo>
                    <a:pt x="53" y="210"/>
                    <a:pt x="62" y="213"/>
                    <a:pt x="70" y="215"/>
                  </a:cubicBezTo>
                  <a:cubicBezTo>
                    <a:pt x="73" y="216"/>
                    <a:pt x="75" y="217"/>
                    <a:pt x="78" y="218"/>
                  </a:cubicBezTo>
                  <a:cubicBezTo>
                    <a:pt x="79" y="218"/>
                    <a:pt x="80" y="218"/>
                    <a:pt x="81" y="219"/>
                  </a:cubicBezTo>
                  <a:cubicBezTo>
                    <a:pt x="83" y="219"/>
                    <a:pt x="83" y="219"/>
                    <a:pt x="84" y="217"/>
                  </a:cubicBezTo>
                  <a:cubicBezTo>
                    <a:pt x="92" y="201"/>
                    <a:pt x="102" y="187"/>
                    <a:pt x="112" y="173"/>
                  </a:cubicBezTo>
                  <a:cubicBezTo>
                    <a:pt x="118" y="165"/>
                    <a:pt x="124" y="158"/>
                    <a:pt x="131" y="151"/>
                  </a:cubicBezTo>
                  <a:cubicBezTo>
                    <a:pt x="133" y="149"/>
                    <a:pt x="134" y="148"/>
                    <a:pt x="136" y="146"/>
                  </a:cubicBezTo>
                  <a:cubicBezTo>
                    <a:pt x="137" y="144"/>
                    <a:pt x="136" y="143"/>
                    <a:pt x="135" y="142"/>
                  </a:cubicBezTo>
                  <a:cubicBezTo>
                    <a:pt x="131" y="137"/>
                    <a:pt x="128" y="132"/>
                    <a:pt x="124" y="127"/>
                  </a:cubicBezTo>
                  <a:cubicBezTo>
                    <a:pt x="119" y="121"/>
                    <a:pt x="115" y="114"/>
                    <a:pt x="110" y="108"/>
                  </a:cubicBezTo>
                  <a:cubicBezTo>
                    <a:pt x="109" y="106"/>
                    <a:pt x="110" y="105"/>
                    <a:pt x="110" y="103"/>
                  </a:cubicBezTo>
                  <a:cubicBezTo>
                    <a:pt x="111" y="99"/>
                    <a:pt x="112" y="95"/>
                    <a:pt x="113" y="90"/>
                  </a:cubicBezTo>
                  <a:cubicBezTo>
                    <a:pt x="114" y="89"/>
                    <a:pt x="114" y="84"/>
                    <a:pt x="115" y="84"/>
                  </a:cubicBezTo>
                  <a:cubicBezTo>
                    <a:pt x="116" y="82"/>
                    <a:pt x="118" y="81"/>
                    <a:pt x="120" y="80"/>
                  </a:cubicBezTo>
                  <a:cubicBezTo>
                    <a:pt x="127" y="75"/>
                    <a:pt x="134" y="69"/>
                    <a:pt x="142" y="64"/>
                  </a:cubicBezTo>
                  <a:cubicBezTo>
                    <a:pt x="147" y="60"/>
                    <a:pt x="153" y="56"/>
                    <a:pt x="158" y="52"/>
                  </a:cubicBezTo>
                  <a:cubicBezTo>
                    <a:pt x="159" y="51"/>
                    <a:pt x="161" y="52"/>
                    <a:pt x="163" y="52"/>
                  </a:cubicBezTo>
                  <a:cubicBezTo>
                    <a:pt x="167" y="52"/>
                    <a:pt x="172" y="53"/>
                    <a:pt x="177" y="53"/>
                  </a:cubicBezTo>
                  <a:cubicBezTo>
                    <a:pt x="178" y="53"/>
                    <a:pt x="182" y="53"/>
                    <a:pt x="183" y="54"/>
                  </a:cubicBezTo>
                  <a:cubicBezTo>
                    <a:pt x="184" y="56"/>
                    <a:pt x="186" y="58"/>
                    <a:pt x="187" y="60"/>
                  </a:cubicBezTo>
                  <a:cubicBezTo>
                    <a:pt x="193" y="68"/>
                    <a:pt x="198" y="75"/>
                    <a:pt x="204" y="82"/>
                  </a:cubicBezTo>
                  <a:cubicBezTo>
                    <a:pt x="205" y="84"/>
                    <a:pt x="206" y="86"/>
                    <a:pt x="207" y="87"/>
                  </a:cubicBezTo>
                  <a:cubicBezTo>
                    <a:pt x="208" y="89"/>
                    <a:pt x="209" y="90"/>
                    <a:pt x="210" y="91"/>
                  </a:cubicBezTo>
                  <a:cubicBezTo>
                    <a:pt x="211" y="92"/>
                    <a:pt x="214" y="90"/>
                    <a:pt x="214" y="89"/>
                  </a:cubicBezTo>
                  <a:cubicBezTo>
                    <a:pt x="231" y="81"/>
                    <a:pt x="248" y="75"/>
                    <a:pt x="266" y="70"/>
                  </a:cubicBezTo>
                  <a:cubicBezTo>
                    <a:pt x="275" y="67"/>
                    <a:pt x="284" y="65"/>
                    <a:pt x="293" y="64"/>
                  </a:cubicBezTo>
                  <a:cubicBezTo>
                    <a:pt x="294" y="64"/>
                    <a:pt x="297" y="64"/>
                    <a:pt x="298" y="63"/>
                  </a:cubicBezTo>
                  <a:cubicBezTo>
                    <a:pt x="298" y="62"/>
                    <a:pt x="298" y="59"/>
                    <a:pt x="298" y="58"/>
                  </a:cubicBezTo>
                  <a:cubicBezTo>
                    <a:pt x="298" y="52"/>
                    <a:pt x="298" y="45"/>
                    <a:pt x="298" y="39"/>
                  </a:cubicBezTo>
                  <a:cubicBezTo>
                    <a:pt x="298" y="31"/>
                    <a:pt x="298" y="24"/>
                    <a:pt x="298" y="16"/>
                  </a:cubicBezTo>
                  <a:cubicBezTo>
                    <a:pt x="298" y="15"/>
                    <a:pt x="301" y="13"/>
                    <a:pt x="302" y="13"/>
                  </a:cubicBezTo>
                  <a:cubicBezTo>
                    <a:pt x="305" y="10"/>
                    <a:pt x="309" y="7"/>
                    <a:pt x="312" y="3"/>
                  </a:cubicBezTo>
                  <a:cubicBezTo>
                    <a:pt x="313" y="2"/>
                    <a:pt x="315" y="1"/>
                    <a:pt x="316" y="0"/>
                  </a:cubicBezTo>
                  <a:cubicBezTo>
                    <a:pt x="316" y="0"/>
                    <a:pt x="319" y="0"/>
                    <a:pt x="320" y="0"/>
                  </a:cubicBezTo>
                  <a:cubicBezTo>
                    <a:pt x="325" y="0"/>
                    <a:pt x="330" y="0"/>
                    <a:pt x="334" y="0"/>
                  </a:cubicBezTo>
                  <a:cubicBezTo>
                    <a:pt x="334" y="30"/>
                    <a:pt x="334" y="59"/>
                    <a:pt x="334" y="88"/>
                  </a:cubicBezTo>
                  <a:cubicBezTo>
                    <a:pt x="334" y="100"/>
                    <a:pt x="334" y="111"/>
                    <a:pt x="334" y="123"/>
                  </a:cubicBezTo>
                  <a:cubicBezTo>
                    <a:pt x="334" y="124"/>
                    <a:pt x="335" y="125"/>
                    <a:pt x="336" y="126"/>
                  </a:cubicBezTo>
                  <a:cubicBezTo>
                    <a:pt x="337" y="126"/>
                    <a:pt x="338" y="126"/>
                    <a:pt x="339" y="125"/>
                  </a:cubicBezTo>
                  <a:cubicBezTo>
                    <a:pt x="344" y="121"/>
                    <a:pt x="348" y="116"/>
                    <a:pt x="354" y="114"/>
                  </a:cubicBezTo>
                  <a:cubicBezTo>
                    <a:pt x="370" y="108"/>
                    <a:pt x="388" y="120"/>
                    <a:pt x="390" y="137"/>
                  </a:cubicBezTo>
                  <a:cubicBezTo>
                    <a:pt x="391" y="155"/>
                    <a:pt x="375" y="169"/>
                    <a:pt x="358" y="166"/>
                  </a:cubicBezTo>
                  <a:cubicBezTo>
                    <a:pt x="348" y="164"/>
                    <a:pt x="334" y="148"/>
                    <a:pt x="334" y="161"/>
                  </a:cubicBezTo>
                  <a:cubicBezTo>
                    <a:pt x="334" y="170"/>
                    <a:pt x="334" y="204"/>
                    <a:pt x="334" y="213"/>
                  </a:cubicBezTo>
                  <a:cubicBezTo>
                    <a:pt x="334" y="216"/>
                    <a:pt x="334" y="218"/>
                    <a:pt x="334" y="220"/>
                  </a:cubicBezTo>
                  <a:cubicBezTo>
                    <a:pt x="334" y="220"/>
                    <a:pt x="316" y="223"/>
                    <a:pt x="314" y="223"/>
                  </a:cubicBezTo>
                  <a:cubicBezTo>
                    <a:pt x="281" y="231"/>
                    <a:pt x="251" y="252"/>
                    <a:pt x="232" y="280"/>
                  </a:cubicBezTo>
                  <a:cubicBezTo>
                    <a:pt x="223" y="295"/>
                    <a:pt x="216" y="312"/>
                    <a:pt x="213" y="329"/>
                  </a:cubicBezTo>
                  <a:cubicBezTo>
                    <a:pt x="213" y="333"/>
                    <a:pt x="212" y="337"/>
                    <a:pt x="212" y="342"/>
                  </a:cubicBezTo>
                  <a:cubicBezTo>
                    <a:pt x="212" y="343"/>
                    <a:pt x="212" y="343"/>
                    <a:pt x="210" y="343"/>
                  </a:cubicBezTo>
                  <a:cubicBezTo>
                    <a:pt x="207" y="343"/>
                    <a:pt x="203" y="343"/>
                    <a:pt x="199" y="343"/>
                  </a:cubicBezTo>
                  <a:cubicBezTo>
                    <a:pt x="191" y="343"/>
                    <a:pt x="182" y="343"/>
                    <a:pt x="173" y="343"/>
                  </a:cubicBezTo>
                  <a:cubicBezTo>
                    <a:pt x="181" y="315"/>
                    <a:pt x="160" y="286"/>
                    <a:pt x="131" y="286"/>
                  </a:cubicBezTo>
                  <a:cubicBezTo>
                    <a:pt x="102" y="286"/>
                    <a:pt x="79" y="315"/>
                    <a:pt x="88" y="343"/>
                  </a:cubicBezTo>
                  <a:close/>
                </a:path>
              </a:pathLst>
            </a:custGeom>
            <a:solidFill>
              <a:srgbClr val="DCD8C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Freeform 15"/>
            <p:cNvSpPr>
              <a:spLocks/>
            </p:cNvSpPr>
            <p:nvPr/>
          </p:nvSpPr>
          <p:spPr bwMode="auto">
            <a:xfrm>
              <a:off x="4791075" y="2632076"/>
              <a:ext cx="936625" cy="944563"/>
            </a:xfrm>
            <a:custGeom>
              <a:avLst/>
              <a:gdLst>
                <a:gd name="T0" fmla="*/ 40 w 126"/>
                <a:gd name="T1" fmla="*/ 122 h 127"/>
                <a:gd name="T2" fmla="*/ 126 w 126"/>
                <a:gd name="T3" fmla="*/ 40 h 127"/>
                <a:gd name="T4" fmla="*/ 123 w 126"/>
                <a:gd name="T5" fmla="*/ 1 h 127"/>
                <a:gd name="T6" fmla="*/ 98 w 126"/>
                <a:gd name="T7" fmla="*/ 4 h 127"/>
                <a:gd name="T8" fmla="*/ 75 w 126"/>
                <a:gd name="T9" fmla="*/ 12 h 127"/>
                <a:gd name="T10" fmla="*/ 36 w 126"/>
                <a:gd name="T11" fmla="*/ 39 h 127"/>
                <a:gd name="T12" fmla="*/ 1 w 126"/>
                <a:gd name="T13" fmla="*/ 121 h 127"/>
                <a:gd name="T14" fmla="*/ 1 w 126"/>
                <a:gd name="T15" fmla="*/ 124 h 127"/>
                <a:gd name="T16" fmla="*/ 5 w 126"/>
                <a:gd name="T17" fmla="*/ 124 h 127"/>
                <a:gd name="T18" fmla="*/ 18 w 126"/>
                <a:gd name="T19" fmla="*/ 125 h 127"/>
                <a:gd name="T20" fmla="*/ 40 w 126"/>
                <a:gd name="T21" fmla="*/ 127 h 127"/>
                <a:gd name="T22" fmla="*/ 40 w 126"/>
                <a:gd name="T23" fmla="*/ 127 h 127"/>
                <a:gd name="T24" fmla="*/ 40 w 126"/>
                <a:gd name="T25" fmla="*/ 122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27">
                  <a:moveTo>
                    <a:pt x="40" y="122"/>
                  </a:moveTo>
                  <a:cubicBezTo>
                    <a:pt x="43" y="77"/>
                    <a:pt x="81" y="41"/>
                    <a:pt x="126" y="40"/>
                  </a:cubicBezTo>
                  <a:cubicBezTo>
                    <a:pt x="125" y="27"/>
                    <a:pt x="124" y="14"/>
                    <a:pt x="123" y="1"/>
                  </a:cubicBezTo>
                  <a:cubicBezTo>
                    <a:pt x="123" y="0"/>
                    <a:pt x="100" y="4"/>
                    <a:pt x="98" y="4"/>
                  </a:cubicBezTo>
                  <a:cubicBezTo>
                    <a:pt x="90" y="6"/>
                    <a:pt x="82" y="8"/>
                    <a:pt x="75" y="12"/>
                  </a:cubicBezTo>
                  <a:cubicBezTo>
                    <a:pt x="61" y="19"/>
                    <a:pt x="47" y="27"/>
                    <a:pt x="36" y="39"/>
                  </a:cubicBezTo>
                  <a:cubicBezTo>
                    <a:pt x="15" y="61"/>
                    <a:pt x="2" y="90"/>
                    <a:pt x="1" y="121"/>
                  </a:cubicBezTo>
                  <a:cubicBezTo>
                    <a:pt x="0" y="122"/>
                    <a:pt x="0" y="124"/>
                    <a:pt x="1" y="124"/>
                  </a:cubicBezTo>
                  <a:cubicBezTo>
                    <a:pt x="3" y="124"/>
                    <a:pt x="4" y="124"/>
                    <a:pt x="5" y="124"/>
                  </a:cubicBezTo>
                  <a:cubicBezTo>
                    <a:pt x="10" y="124"/>
                    <a:pt x="14" y="125"/>
                    <a:pt x="18" y="125"/>
                  </a:cubicBezTo>
                  <a:cubicBezTo>
                    <a:pt x="25" y="126"/>
                    <a:pt x="32" y="126"/>
                    <a:pt x="40" y="127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40" y="125"/>
                    <a:pt x="40" y="124"/>
                    <a:pt x="40" y="122"/>
                  </a:cubicBezTo>
                  <a:close/>
                </a:path>
              </a:pathLst>
            </a:custGeom>
            <a:solidFill>
              <a:srgbClr val="B4B2A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Freeform 16"/>
            <p:cNvSpPr>
              <a:spLocks/>
            </p:cNvSpPr>
            <p:nvPr/>
          </p:nvSpPr>
          <p:spPr bwMode="auto">
            <a:xfrm>
              <a:off x="5749925" y="2640013"/>
              <a:ext cx="915988" cy="936625"/>
            </a:xfrm>
            <a:custGeom>
              <a:avLst/>
              <a:gdLst>
                <a:gd name="T0" fmla="*/ 113 w 123"/>
                <a:gd name="T1" fmla="*/ 75 h 126"/>
                <a:gd name="T2" fmla="*/ 86 w 123"/>
                <a:gd name="T3" fmla="*/ 37 h 126"/>
                <a:gd name="T4" fmla="*/ 47 w 123"/>
                <a:gd name="T5" fmla="*/ 10 h 126"/>
                <a:gd name="T6" fmla="*/ 0 w 123"/>
                <a:gd name="T7" fmla="*/ 0 h 126"/>
                <a:gd name="T8" fmla="*/ 1 w 123"/>
                <a:gd name="T9" fmla="*/ 39 h 126"/>
                <a:gd name="T10" fmla="*/ 35 w 123"/>
                <a:gd name="T11" fmla="*/ 47 h 126"/>
                <a:gd name="T12" fmla="*/ 62 w 123"/>
                <a:gd name="T13" fmla="*/ 65 h 126"/>
                <a:gd name="T14" fmla="*/ 81 w 123"/>
                <a:gd name="T15" fmla="*/ 93 h 126"/>
                <a:gd name="T16" fmla="*/ 88 w 123"/>
                <a:gd name="T17" fmla="*/ 126 h 126"/>
                <a:gd name="T18" fmla="*/ 123 w 123"/>
                <a:gd name="T19" fmla="*/ 123 h 126"/>
                <a:gd name="T20" fmla="*/ 113 w 123"/>
                <a:gd name="T21" fmla="*/ 7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3" h="126">
                  <a:moveTo>
                    <a:pt x="113" y="75"/>
                  </a:moveTo>
                  <a:cubicBezTo>
                    <a:pt x="106" y="61"/>
                    <a:pt x="97" y="48"/>
                    <a:pt x="86" y="37"/>
                  </a:cubicBezTo>
                  <a:cubicBezTo>
                    <a:pt x="75" y="26"/>
                    <a:pt x="62" y="17"/>
                    <a:pt x="47" y="10"/>
                  </a:cubicBezTo>
                  <a:cubicBezTo>
                    <a:pt x="33" y="4"/>
                    <a:pt x="17" y="0"/>
                    <a:pt x="0" y="0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3" y="40"/>
                    <a:pt x="24" y="42"/>
                    <a:pt x="35" y="47"/>
                  </a:cubicBezTo>
                  <a:cubicBezTo>
                    <a:pt x="45" y="51"/>
                    <a:pt x="54" y="57"/>
                    <a:pt x="62" y="65"/>
                  </a:cubicBezTo>
                  <a:cubicBezTo>
                    <a:pt x="70" y="73"/>
                    <a:pt x="76" y="82"/>
                    <a:pt x="81" y="93"/>
                  </a:cubicBezTo>
                  <a:cubicBezTo>
                    <a:pt x="85" y="103"/>
                    <a:pt x="88" y="114"/>
                    <a:pt x="88" y="126"/>
                  </a:cubicBezTo>
                  <a:cubicBezTo>
                    <a:pt x="123" y="123"/>
                    <a:pt x="123" y="123"/>
                    <a:pt x="123" y="123"/>
                  </a:cubicBezTo>
                  <a:cubicBezTo>
                    <a:pt x="123" y="106"/>
                    <a:pt x="119" y="90"/>
                    <a:pt x="113" y="75"/>
                  </a:cubicBezTo>
                  <a:close/>
                </a:path>
              </a:pathLst>
            </a:custGeom>
            <a:solidFill>
              <a:srgbClr val="E987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17"/>
            <p:cNvSpPr>
              <a:spLocks/>
            </p:cNvSpPr>
            <p:nvPr/>
          </p:nvSpPr>
          <p:spPr bwMode="auto">
            <a:xfrm>
              <a:off x="4791075" y="3598863"/>
              <a:ext cx="936625" cy="915988"/>
            </a:xfrm>
            <a:custGeom>
              <a:avLst/>
              <a:gdLst>
                <a:gd name="T0" fmla="*/ 122 w 126"/>
                <a:gd name="T1" fmla="*/ 87 h 123"/>
                <a:gd name="T2" fmla="*/ 49 w 126"/>
                <a:gd name="T3" fmla="*/ 39 h 123"/>
                <a:gd name="T4" fmla="*/ 41 w 126"/>
                <a:gd name="T5" fmla="*/ 17 h 123"/>
                <a:gd name="T6" fmla="*/ 40 w 126"/>
                <a:gd name="T7" fmla="*/ 5 h 123"/>
                <a:gd name="T8" fmla="*/ 39 w 126"/>
                <a:gd name="T9" fmla="*/ 1 h 123"/>
                <a:gd name="T10" fmla="*/ 15 w 126"/>
                <a:gd name="T11" fmla="*/ 0 h 123"/>
                <a:gd name="T12" fmla="*/ 0 w 126"/>
                <a:gd name="T13" fmla="*/ 0 h 123"/>
                <a:gd name="T14" fmla="*/ 10 w 126"/>
                <a:gd name="T15" fmla="*/ 45 h 123"/>
                <a:gd name="T16" fmla="*/ 37 w 126"/>
                <a:gd name="T17" fmla="*/ 85 h 123"/>
                <a:gd name="T18" fmla="*/ 117 w 126"/>
                <a:gd name="T19" fmla="*/ 122 h 123"/>
                <a:gd name="T20" fmla="*/ 123 w 126"/>
                <a:gd name="T21" fmla="*/ 122 h 123"/>
                <a:gd name="T22" fmla="*/ 124 w 126"/>
                <a:gd name="T23" fmla="*/ 119 h 123"/>
                <a:gd name="T24" fmla="*/ 125 w 126"/>
                <a:gd name="T25" fmla="*/ 107 h 123"/>
                <a:gd name="T26" fmla="*/ 126 w 126"/>
                <a:gd name="T27" fmla="*/ 88 h 123"/>
                <a:gd name="T28" fmla="*/ 122 w 126"/>
                <a:gd name="T29" fmla="*/ 8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123">
                  <a:moveTo>
                    <a:pt x="122" y="87"/>
                  </a:moveTo>
                  <a:cubicBezTo>
                    <a:pt x="91" y="86"/>
                    <a:pt x="63" y="66"/>
                    <a:pt x="49" y="39"/>
                  </a:cubicBezTo>
                  <a:cubicBezTo>
                    <a:pt x="46" y="32"/>
                    <a:pt x="43" y="25"/>
                    <a:pt x="41" y="17"/>
                  </a:cubicBezTo>
                  <a:cubicBezTo>
                    <a:pt x="41" y="13"/>
                    <a:pt x="40" y="9"/>
                    <a:pt x="40" y="5"/>
                  </a:cubicBezTo>
                  <a:cubicBezTo>
                    <a:pt x="40" y="3"/>
                    <a:pt x="41" y="1"/>
                    <a:pt x="39" y="1"/>
                  </a:cubicBezTo>
                  <a:cubicBezTo>
                    <a:pt x="31" y="1"/>
                    <a:pt x="23" y="0"/>
                    <a:pt x="15" y="0"/>
                  </a:cubicBezTo>
                  <a:cubicBezTo>
                    <a:pt x="10" y="0"/>
                    <a:pt x="5" y="0"/>
                    <a:pt x="0" y="0"/>
                  </a:cubicBezTo>
                  <a:cubicBezTo>
                    <a:pt x="1" y="15"/>
                    <a:pt x="4" y="31"/>
                    <a:pt x="10" y="45"/>
                  </a:cubicBezTo>
                  <a:cubicBezTo>
                    <a:pt x="16" y="60"/>
                    <a:pt x="26" y="73"/>
                    <a:pt x="37" y="85"/>
                  </a:cubicBezTo>
                  <a:cubicBezTo>
                    <a:pt x="57" y="107"/>
                    <a:pt x="87" y="120"/>
                    <a:pt x="117" y="122"/>
                  </a:cubicBezTo>
                  <a:cubicBezTo>
                    <a:pt x="118" y="122"/>
                    <a:pt x="123" y="123"/>
                    <a:pt x="123" y="122"/>
                  </a:cubicBezTo>
                  <a:cubicBezTo>
                    <a:pt x="123" y="121"/>
                    <a:pt x="123" y="120"/>
                    <a:pt x="124" y="119"/>
                  </a:cubicBezTo>
                  <a:cubicBezTo>
                    <a:pt x="124" y="115"/>
                    <a:pt x="124" y="111"/>
                    <a:pt x="125" y="107"/>
                  </a:cubicBezTo>
                  <a:cubicBezTo>
                    <a:pt x="125" y="101"/>
                    <a:pt x="126" y="94"/>
                    <a:pt x="126" y="88"/>
                  </a:cubicBezTo>
                  <a:cubicBezTo>
                    <a:pt x="125" y="88"/>
                    <a:pt x="124" y="88"/>
                    <a:pt x="122" y="87"/>
                  </a:cubicBezTo>
                  <a:close/>
                </a:path>
              </a:pathLst>
            </a:custGeom>
            <a:solidFill>
              <a:srgbClr val="428A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18"/>
            <p:cNvSpPr>
              <a:spLocks/>
            </p:cNvSpPr>
            <p:nvPr/>
          </p:nvSpPr>
          <p:spPr bwMode="auto">
            <a:xfrm>
              <a:off x="5749925" y="3598863"/>
              <a:ext cx="915988" cy="915988"/>
            </a:xfrm>
            <a:custGeom>
              <a:avLst/>
              <a:gdLst>
                <a:gd name="T0" fmla="*/ 115 w 123"/>
                <a:gd name="T1" fmla="*/ 41 h 123"/>
                <a:gd name="T2" fmla="*/ 123 w 123"/>
                <a:gd name="T3" fmla="*/ 0 h 123"/>
                <a:gd name="T4" fmla="*/ 103 w 123"/>
                <a:gd name="T5" fmla="*/ 0 h 123"/>
                <a:gd name="T6" fmla="*/ 91 w 123"/>
                <a:gd name="T7" fmla="*/ 1 h 123"/>
                <a:gd name="T8" fmla="*/ 88 w 123"/>
                <a:gd name="T9" fmla="*/ 1 h 123"/>
                <a:gd name="T10" fmla="*/ 87 w 123"/>
                <a:gd name="T11" fmla="*/ 11 h 123"/>
                <a:gd name="T12" fmla="*/ 29 w 123"/>
                <a:gd name="T13" fmla="*/ 82 h 123"/>
                <a:gd name="T14" fmla="*/ 1 w 123"/>
                <a:gd name="T15" fmla="*/ 88 h 123"/>
                <a:gd name="T16" fmla="*/ 1 w 123"/>
                <a:gd name="T17" fmla="*/ 90 h 123"/>
                <a:gd name="T18" fmla="*/ 1 w 123"/>
                <a:gd name="T19" fmla="*/ 97 h 123"/>
                <a:gd name="T20" fmla="*/ 0 w 123"/>
                <a:gd name="T21" fmla="*/ 123 h 123"/>
                <a:gd name="T22" fmla="*/ 115 w 123"/>
                <a:gd name="T23" fmla="*/ 4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3" h="123">
                  <a:moveTo>
                    <a:pt x="115" y="41"/>
                  </a:moveTo>
                  <a:cubicBezTo>
                    <a:pt x="120" y="28"/>
                    <a:pt x="123" y="14"/>
                    <a:pt x="123" y="0"/>
                  </a:cubicBezTo>
                  <a:cubicBezTo>
                    <a:pt x="116" y="0"/>
                    <a:pt x="109" y="0"/>
                    <a:pt x="103" y="0"/>
                  </a:cubicBezTo>
                  <a:cubicBezTo>
                    <a:pt x="99" y="1"/>
                    <a:pt x="95" y="1"/>
                    <a:pt x="91" y="1"/>
                  </a:cubicBezTo>
                  <a:cubicBezTo>
                    <a:pt x="90" y="1"/>
                    <a:pt x="89" y="1"/>
                    <a:pt x="88" y="1"/>
                  </a:cubicBezTo>
                  <a:cubicBezTo>
                    <a:pt x="88" y="1"/>
                    <a:pt x="87" y="10"/>
                    <a:pt x="87" y="11"/>
                  </a:cubicBezTo>
                  <a:cubicBezTo>
                    <a:pt x="83" y="43"/>
                    <a:pt x="60" y="72"/>
                    <a:pt x="29" y="82"/>
                  </a:cubicBezTo>
                  <a:cubicBezTo>
                    <a:pt x="20" y="86"/>
                    <a:pt x="11" y="87"/>
                    <a:pt x="1" y="88"/>
                  </a:cubicBezTo>
                  <a:cubicBezTo>
                    <a:pt x="1" y="88"/>
                    <a:pt x="1" y="90"/>
                    <a:pt x="1" y="90"/>
                  </a:cubicBezTo>
                  <a:cubicBezTo>
                    <a:pt x="1" y="92"/>
                    <a:pt x="1" y="95"/>
                    <a:pt x="1" y="97"/>
                  </a:cubicBezTo>
                  <a:cubicBezTo>
                    <a:pt x="1" y="105"/>
                    <a:pt x="0" y="114"/>
                    <a:pt x="0" y="123"/>
                  </a:cubicBezTo>
                  <a:cubicBezTo>
                    <a:pt x="51" y="121"/>
                    <a:pt x="97" y="88"/>
                    <a:pt x="115" y="41"/>
                  </a:cubicBezTo>
                  <a:close/>
                </a:path>
              </a:pathLst>
            </a:custGeom>
            <a:solidFill>
              <a:srgbClr val="4C57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19"/>
            <p:cNvSpPr>
              <a:spLocks/>
            </p:cNvSpPr>
            <p:nvPr/>
          </p:nvSpPr>
          <p:spPr bwMode="auto">
            <a:xfrm>
              <a:off x="5259388" y="4640263"/>
              <a:ext cx="468313" cy="811213"/>
            </a:xfrm>
            <a:custGeom>
              <a:avLst/>
              <a:gdLst>
                <a:gd name="T0" fmla="*/ 60 w 63"/>
                <a:gd name="T1" fmla="*/ 34 h 109"/>
                <a:gd name="T2" fmla="*/ 32 w 63"/>
                <a:gd name="T3" fmla="*/ 29 h 109"/>
                <a:gd name="T4" fmla="*/ 24 w 63"/>
                <a:gd name="T5" fmla="*/ 0 h 109"/>
                <a:gd name="T6" fmla="*/ 3 w 63"/>
                <a:gd name="T7" fmla="*/ 56 h 109"/>
                <a:gd name="T8" fmla="*/ 5 w 63"/>
                <a:gd name="T9" fmla="*/ 85 h 109"/>
                <a:gd name="T10" fmla="*/ 17 w 63"/>
                <a:gd name="T11" fmla="*/ 101 h 109"/>
                <a:gd name="T12" fmla="*/ 25 w 63"/>
                <a:gd name="T13" fmla="*/ 106 h 109"/>
                <a:gd name="T14" fmla="*/ 34 w 63"/>
                <a:gd name="T15" fmla="*/ 108 h 109"/>
                <a:gd name="T16" fmla="*/ 49 w 63"/>
                <a:gd name="T17" fmla="*/ 107 h 109"/>
                <a:gd name="T18" fmla="*/ 60 w 63"/>
                <a:gd name="T19" fmla="*/ 103 h 109"/>
                <a:gd name="T20" fmla="*/ 63 w 63"/>
                <a:gd name="T21" fmla="*/ 32 h 109"/>
                <a:gd name="T22" fmla="*/ 60 w 63"/>
                <a:gd name="T23" fmla="*/ 3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" h="109">
                  <a:moveTo>
                    <a:pt x="60" y="34"/>
                  </a:moveTo>
                  <a:cubicBezTo>
                    <a:pt x="51" y="37"/>
                    <a:pt x="40" y="36"/>
                    <a:pt x="32" y="29"/>
                  </a:cubicBezTo>
                  <a:cubicBezTo>
                    <a:pt x="24" y="22"/>
                    <a:pt x="21" y="10"/>
                    <a:pt x="24" y="0"/>
                  </a:cubicBezTo>
                  <a:cubicBezTo>
                    <a:pt x="18" y="18"/>
                    <a:pt x="10" y="37"/>
                    <a:pt x="3" y="56"/>
                  </a:cubicBezTo>
                  <a:cubicBezTo>
                    <a:pt x="0" y="65"/>
                    <a:pt x="1" y="75"/>
                    <a:pt x="5" y="85"/>
                  </a:cubicBezTo>
                  <a:cubicBezTo>
                    <a:pt x="8" y="91"/>
                    <a:pt x="12" y="97"/>
                    <a:pt x="17" y="101"/>
                  </a:cubicBezTo>
                  <a:cubicBezTo>
                    <a:pt x="20" y="102"/>
                    <a:pt x="22" y="104"/>
                    <a:pt x="25" y="106"/>
                  </a:cubicBezTo>
                  <a:cubicBezTo>
                    <a:pt x="28" y="107"/>
                    <a:pt x="31" y="107"/>
                    <a:pt x="34" y="108"/>
                  </a:cubicBezTo>
                  <a:cubicBezTo>
                    <a:pt x="39" y="109"/>
                    <a:pt x="44" y="108"/>
                    <a:pt x="49" y="107"/>
                  </a:cubicBezTo>
                  <a:cubicBezTo>
                    <a:pt x="51" y="107"/>
                    <a:pt x="60" y="105"/>
                    <a:pt x="60" y="103"/>
                  </a:cubicBezTo>
                  <a:cubicBezTo>
                    <a:pt x="61" y="79"/>
                    <a:pt x="62" y="56"/>
                    <a:pt x="63" y="32"/>
                  </a:cubicBezTo>
                  <a:cubicBezTo>
                    <a:pt x="62" y="33"/>
                    <a:pt x="61" y="33"/>
                    <a:pt x="60" y="34"/>
                  </a:cubicBezTo>
                  <a:close/>
                </a:path>
              </a:pathLst>
            </a:custGeom>
            <a:solidFill>
              <a:srgbClr val="428A9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Freeform 20"/>
            <p:cNvSpPr>
              <a:spLocks/>
            </p:cNvSpPr>
            <p:nvPr/>
          </p:nvSpPr>
          <p:spPr bwMode="auto">
            <a:xfrm>
              <a:off x="5705475" y="4878388"/>
              <a:ext cx="22225" cy="1368425"/>
            </a:xfrm>
            <a:custGeom>
              <a:avLst/>
              <a:gdLst>
                <a:gd name="T0" fmla="*/ 0 w 14"/>
                <a:gd name="T1" fmla="*/ 333 h 862"/>
                <a:gd name="T2" fmla="*/ 14 w 14"/>
                <a:gd name="T3" fmla="*/ 0 h 862"/>
                <a:gd name="T4" fmla="*/ 14 w 14"/>
                <a:gd name="T5" fmla="*/ 375 h 862"/>
                <a:gd name="T6" fmla="*/ 0 w 14"/>
                <a:gd name="T7" fmla="*/ 862 h 862"/>
                <a:gd name="T8" fmla="*/ 0 w 14"/>
                <a:gd name="T9" fmla="*/ 333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62">
                  <a:moveTo>
                    <a:pt x="0" y="333"/>
                  </a:moveTo>
                  <a:lnTo>
                    <a:pt x="14" y="0"/>
                  </a:lnTo>
                  <a:lnTo>
                    <a:pt x="14" y="375"/>
                  </a:lnTo>
                  <a:lnTo>
                    <a:pt x="0" y="862"/>
                  </a:lnTo>
                  <a:lnTo>
                    <a:pt x="0" y="333"/>
                  </a:lnTo>
                  <a:close/>
                </a:path>
              </a:pathLst>
            </a:custGeom>
            <a:solidFill>
              <a:srgbClr val="4C57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Freeform 21"/>
            <p:cNvSpPr>
              <a:spLocks/>
            </p:cNvSpPr>
            <p:nvPr/>
          </p:nvSpPr>
          <p:spPr bwMode="auto">
            <a:xfrm>
              <a:off x="5334000" y="4521201"/>
              <a:ext cx="431800" cy="558800"/>
            </a:xfrm>
            <a:custGeom>
              <a:avLst/>
              <a:gdLst>
                <a:gd name="T0" fmla="*/ 56 w 58"/>
                <a:gd name="T1" fmla="*/ 8 h 75"/>
                <a:gd name="T2" fmla="*/ 33 w 58"/>
                <a:gd name="T3" fmla="*/ 2 h 75"/>
                <a:gd name="T4" fmla="*/ 17 w 58"/>
                <a:gd name="T5" fmla="*/ 21 h 75"/>
                <a:gd name="T6" fmla="*/ 2 w 58"/>
                <a:gd name="T7" fmla="*/ 69 h 75"/>
                <a:gd name="T8" fmla="*/ 0 w 58"/>
                <a:gd name="T9" fmla="*/ 75 h 75"/>
                <a:gd name="T10" fmla="*/ 56 w 58"/>
                <a:gd name="T11" fmla="*/ 63 h 75"/>
                <a:gd name="T12" fmla="*/ 57 w 58"/>
                <a:gd name="T13" fmla="*/ 36 h 75"/>
                <a:gd name="T14" fmla="*/ 57 w 58"/>
                <a:gd name="T15" fmla="*/ 17 h 75"/>
                <a:gd name="T16" fmla="*/ 56 w 58"/>
                <a:gd name="T17" fmla="*/ 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75">
                  <a:moveTo>
                    <a:pt x="56" y="8"/>
                  </a:moveTo>
                  <a:cubicBezTo>
                    <a:pt x="50" y="2"/>
                    <a:pt x="41" y="0"/>
                    <a:pt x="33" y="2"/>
                  </a:cubicBezTo>
                  <a:cubicBezTo>
                    <a:pt x="24" y="5"/>
                    <a:pt x="19" y="13"/>
                    <a:pt x="17" y="21"/>
                  </a:cubicBezTo>
                  <a:cubicBezTo>
                    <a:pt x="12" y="37"/>
                    <a:pt x="7" y="53"/>
                    <a:pt x="2" y="69"/>
                  </a:cubicBezTo>
                  <a:cubicBezTo>
                    <a:pt x="1" y="71"/>
                    <a:pt x="1" y="73"/>
                    <a:pt x="0" y="75"/>
                  </a:cubicBezTo>
                  <a:cubicBezTo>
                    <a:pt x="8" y="51"/>
                    <a:pt x="39" y="44"/>
                    <a:pt x="56" y="63"/>
                  </a:cubicBezTo>
                  <a:cubicBezTo>
                    <a:pt x="56" y="54"/>
                    <a:pt x="57" y="45"/>
                    <a:pt x="57" y="36"/>
                  </a:cubicBezTo>
                  <a:cubicBezTo>
                    <a:pt x="57" y="30"/>
                    <a:pt x="57" y="23"/>
                    <a:pt x="57" y="17"/>
                  </a:cubicBezTo>
                  <a:cubicBezTo>
                    <a:pt x="57" y="14"/>
                    <a:pt x="58" y="10"/>
                    <a:pt x="56" y="8"/>
                  </a:cubicBezTo>
                  <a:close/>
                </a:path>
              </a:pathLst>
            </a:custGeom>
            <a:solidFill>
              <a:srgbClr val="4C57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Freeform 22"/>
            <p:cNvSpPr>
              <a:spLocks/>
            </p:cNvSpPr>
            <p:nvPr/>
          </p:nvSpPr>
          <p:spPr bwMode="auto">
            <a:xfrm>
              <a:off x="5705475" y="4254501"/>
              <a:ext cx="22225" cy="646113"/>
            </a:xfrm>
            <a:custGeom>
              <a:avLst/>
              <a:gdLst>
                <a:gd name="T0" fmla="*/ 0 w 14"/>
                <a:gd name="T1" fmla="*/ 164 h 407"/>
                <a:gd name="T2" fmla="*/ 14 w 14"/>
                <a:gd name="T3" fmla="*/ 0 h 407"/>
                <a:gd name="T4" fmla="*/ 14 w 14"/>
                <a:gd name="T5" fmla="*/ 168 h 407"/>
                <a:gd name="T6" fmla="*/ 0 w 14"/>
                <a:gd name="T7" fmla="*/ 407 h 407"/>
                <a:gd name="T8" fmla="*/ 0 w 14"/>
                <a:gd name="T9" fmla="*/ 164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407">
                  <a:moveTo>
                    <a:pt x="0" y="164"/>
                  </a:moveTo>
                  <a:lnTo>
                    <a:pt x="14" y="0"/>
                  </a:lnTo>
                  <a:lnTo>
                    <a:pt x="14" y="168"/>
                  </a:lnTo>
                  <a:lnTo>
                    <a:pt x="0" y="407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4C57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Freeform 23"/>
            <p:cNvSpPr>
              <a:spLocks/>
            </p:cNvSpPr>
            <p:nvPr/>
          </p:nvSpPr>
          <p:spPr bwMode="auto">
            <a:xfrm>
              <a:off x="6405563" y="3554413"/>
              <a:ext cx="728663" cy="22225"/>
            </a:xfrm>
            <a:custGeom>
              <a:avLst/>
              <a:gdLst>
                <a:gd name="T0" fmla="*/ 459 w 459"/>
                <a:gd name="T1" fmla="*/ 0 h 14"/>
                <a:gd name="T2" fmla="*/ 206 w 459"/>
                <a:gd name="T3" fmla="*/ 14 h 14"/>
                <a:gd name="T4" fmla="*/ 0 w 459"/>
                <a:gd name="T5" fmla="*/ 14 h 14"/>
                <a:gd name="T6" fmla="*/ 164 w 459"/>
                <a:gd name="T7" fmla="*/ 0 h 14"/>
                <a:gd name="T8" fmla="*/ 459 w 459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9" h="14">
                  <a:moveTo>
                    <a:pt x="459" y="0"/>
                  </a:moveTo>
                  <a:lnTo>
                    <a:pt x="206" y="14"/>
                  </a:lnTo>
                  <a:lnTo>
                    <a:pt x="0" y="14"/>
                  </a:lnTo>
                  <a:lnTo>
                    <a:pt x="164" y="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Freeform 24"/>
            <p:cNvSpPr>
              <a:spLocks noEditPoints="1"/>
            </p:cNvSpPr>
            <p:nvPr/>
          </p:nvSpPr>
          <p:spPr bwMode="auto">
            <a:xfrm>
              <a:off x="6799263" y="3598863"/>
              <a:ext cx="803275" cy="423863"/>
            </a:xfrm>
            <a:custGeom>
              <a:avLst/>
              <a:gdLst>
                <a:gd name="T0" fmla="*/ 0 w 108"/>
                <a:gd name="T1" fmla="*/ 40 h 57"/>
                <a:gd name="T2" fmla="*/ 0 w 108"/>
                <a:gd name="T3" fmla="*/ 40 h 57"/>
                <a:gd name="T4" fmla="*/ 0 w 108"/>
                <a:gd name="T5" fmla="*/ 40 h 57"/>
                <a:gd name="T6" fmla="*/ 107 w 108"/>
                <a:gd name="T7" fmla="*/ 12 h 57"/>
                <a:gd name="T8" fmla="*/ 103 w 108"/>
                <a:gd name="T9" fmla="*/ 0 h 57"/>
                <a:gd name="T10" fmla="*/ 102 w 108"/>
                <a:gd name="T11" fmla="*/ 0 h 57"/>
                <a:gd name="T12" fmla="*/ 95 w 108"/>
                <a:gd name="T13" fmla="*/ 0 h 57"/>
                <a:gd name="T14" fmla="*/ 71 w 108"/>
                <a:gd name="T15" fmla="*/ 0 h 57"/>
                <a:gd name="T16" fmla="*/ 32 w 108"/>
                <a:gd name="T17" fmla="*/ 1 h 57"/>
                <a:gd name="T18" fmla="*/ 0 w 108"/>
                <a:gd name="T19" fmla="*/ 40 h 57"/>
                <a:gd name="T20" fmla="*/ 42 w 108"/>
                <a:gd name="T21" fmla="*/ 51 h 57"/>
                <a:gd name="T22" fmla="*/ 58 w 108"/>
                <a:gd name="T23" fmla="*/ 55 h 57"/>
                <a:gd name="T24" fmla="*/ 86 w 108"/>
                <a:gd name="T25" fmla="*/ 51 h 57"/>
                <a:gd name="T26" fmla="*/ 107 w 108"/>
                <a:gd name="T27" fmla="*/ 12 h 57"/>
                <a:gd name="T28" fmla="*/ 107 w 108"/>
                <a:gd name="T29" fmla="*/ 1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57">
                  <a:moveTo>
                    <a:pt x="0" y="40"/>
                  </a:moveTo>
                  <a:cubicBezTo>
                    <a:pt x="1" y="40"/>
                    <a:pt x="1" y="40"/>
                    <a:pt x="0" y="40"/>
                  </a:cubicBezTo>
                  <a:cubicBezTo>
                    <a:pt x="0" y="40"/>
                    <a:pt x="1" y="40"/>
                    <a:pt x="0" y="40"/>
                  </a:cubicBezTo>
                  <a:close/>
                  <a:moveTo>
                    <a:pt x="107" y="12"/>
                  </a:moveTo>
                  <a:cubicBezTo>
                    <a:pt x="106" y="8"/>
                    <a:pt x="105" y="4"/>
                    <a:pt x="103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9" y="0"/>
                    <a:pt x="97" y="0"/>
                    <a:pt x="95" y="0"/>
                  </a:cubicBezTo>
                  <a:cubicBezTo>
                    <a:pt x="87" y="0"/>
                    <a:pt x="79" y="0"/>
                    <a:pt x="71" y="0"/>
                  </a:cubicBezTo>
                  <a:cubicBezTo>
                    <a:pt x="58" y="1"/>
                    <a:pt x="45" y="1"/>
                    <a:pt x="32" y="1"/>
                  </a:cubicBezTo>
                  <a:cubicBezTo>
                    <a:pt x="42" y="22"/>
                    <a:pt x="23" y="46"/>
                    <a:pt x="0" y="40"/>
                  </a:cubicBezTo>
                  <a:cubicBezTo>
                    <a:pt x="14" y="43"/>
                    <a:pt x="28" y="47"/>
                    <a:pt x="42" y="51"/>
                  </a:cubicBezTo>
                  <a:cubicBezTo>
                    <a:pt x="47" y="52"/>
                    <a:pt x="53" y="53"/>
                    <a:pt x="58" y="55"/>
                  </a:cubicBezTo>
                  <a:cubicBezTo>
                    <a:pt x="68" y="57"/>
                    <a:pt x="78" y="56"/>
                    <a:pt x="86" y="51"/>
                  </a:cubicBezTo>
                  <a:cubicBezTo>
                    <a:pt x="100" y="44"/>
                    <a:pt x="108" y="28"/>
                    <a:pt x="107" y="12"/>
                  </a:cubicBezTo>
                  <a:cubicBezTo>
                    <a:pt x="106" y="11"/>
                    <a:pt x="107" y="14"/>
                    <a:pt x="107" y="12"/>
                  </a:cubicBezTo>
                  <a:close/>
                </a:path>
              </a:pathLst>
            </a:custGeom>
            <a:solidFill>
              <a:srgbClr val="4C57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Freeform 25"/>
            <p:cNvSpPr>
              <a:spLocks/>
            </p:cNvSpPr>
            <p:nvPr/>
          </p:nvSpPr>
          <p:spPr bwMode="auto">
            <a:xfrm>
              <a:off x="6970713" y="3554413"/>
              <a:ext cx="989013" cy="22225"/>
            </a:xfrm>
            <a:custGeom>
              <a:avLst/>
              <a:gdLst>
                <a:gd name="T0" fmla="*/ 623 w 623"/>
                <a:gd name="T1" fmla="*/ 0 h 14"/>
                <a:gd name="T2" fmla="*/ 216 w 623"/>
                <a:gd name="T3" fmla="*/ 14 h 14"/>
                <a:gd name="T4" fmla="*/ 0 w 623"/>
                <a:gd name="T5" fmla="*/ 14 h 14"/>
                <a:gd name="T6" fmla="*/ 319 w 623"/>
                <a:gd name="T7" fmla="*/ 0 h 14"/>
                <a:gd name="T8" fmla="*/ 623 w 623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3" h="14">
                  <a:moveTo>
                    <a:pt x="623" y="0"/>
                  </a:moveTo>
                  <a:lnTo>
                    <a:pt x="216" y="14"/>
                  </a:lnTo>
                  <a:lnTo>
                    <a:pt x="0" y="14"/>
                  </a:lnTo>
                  <a:lnTo>
                    <a:pt x="319" y="0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4C57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26"/>
            <p:cNvSpPr>
              <a:spLocks/>
            </p:cNvSpPr>
            <p:nvPr/>
          </p:nvSpPr>
          <p:spPr bwMode="auto">
            <a:xfrm>
              <a:off x="6657975" y="3554413"/>
              <a:ext cx="595313" cy="409575"/>
            </a:xfrm>
            <a:custGeom>
              <a:avLst/>
              <a:gdLst>
                <a:gd name="T0" fmla="*/ 69 w 80"/>
                <a:gd name="T1" fmla="*/ 51 h 55"/>
                <a:gd name="T2" fmla="*/ 64 w 80"/>
                <a:gd name="T3" fmla="*/ 0 h 55"/>
                <a:gd name="T4" fmla="*/ 20 w 80"/>
                <a:gd name="T5" fmla="*/ 2 h 55"/>
                <a:gd name="T6" fmla="*/ 11 w 80"/>
                <a:gd name="T7" fmla="*/ 3 h 55"/>
                <a:gd name="T8" fmla="*/ 4 w 80"/>
                <a:gd name="T9" fmla="*/ 12 h 55"/>
                <a:gd name="T10" fmla="*/ 22 w 80"/>
                <a:gd name="T11" fmla="*/ 42 h 55"/>
                <a:gd name="T12" fmla="*/ 80 w 80"/>
                <a:gd name="T13" fmla="*/ 55 h 55"/>
                <a:gd name="T14" fmla="*/ 69 w 80"/>
                <a:gd name="T15" fmla="*/ 5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55">
                  <a:moveTo>
                    <a:pt x="69" y="51"/>
                  </a:moveTo>
                  <a:cubicBezTo>
                    <a:pt x="52" y="40"/>
                    <a:pt x="49" y="14"/>
                    <a:pt x="64" y="0"/>
                  </a:cubicBezTo>
                  <a:cubicBezTo>
                    <a:pt x="49" y="1"/>
                    <a:pt x="34" y="1"/>
                    <a:pt x="20" y="2"/>
                  </a:cubicBezTo>
                  <a:cubicBezTo>
                    <a:pt x="17" y="2"/>
                    <a:pt x="14" y="3"/>
                    <a:pt x="11" y="3"/>
                  </a:cubicBezTo>
                  <a:cubicBezTo>
                    <a:pt x="8" y="3"/>
                    <a:pt x="5" y="9"/>
                    <a:pt x="4" y="12"/>
                  </a:cubicBezTo>
                  <a:cubicBezTo>
                    <a:pt x="0" y="25"/>
                    <a:pt x="8" y="39"/>
                    <a:pt x="22" y="42"/>
                  </a:cubicBezTo>
                  <a:cubicBezTo>
                    <a:pt x="41" y="47"/>
                    <a:pt x="60" y="51"/>
                    <a:pt x="80" y="55"/>
                  </a:cubicBezTo>
                  <a:cubicBezTo>
                    <a:pt x="76" y="54"/>
                    <a:pt x="73" y="53"/>
                    <a:pt x="69" y="51"/>
                  </a:cubicBezTo>
                  <a:close/>
                </a:path>
              </a:pathLst>
            </a:custGeom>
            <a:solidFill>
              <a:srgbClr val="E987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" name="Freeform 27"/>
            <p:cNvSpPr>
              <a:spLocks/>
            </p:cNvSpPr>
            <p:nvPr/>
          </p:nvSpPr>
          <p:spPr bwMode="auto">
            <a:xfrm>
              <a:off x="5749925" y="914401"/>
              <a:ext cx="2590800" cy="3057525"/>
            </a:xfrm>
            <a:custGeom>
              <a:avLst/>
              <a:gdLst>
                <a:gd name="T0" fmla="*/ 49 w 348"/>
                <a:gd name="T1" fmla="*/ 19 h 411"/>
                <a:gd name="T2" fmla="*/ 69 w 348"/>
                <a:gd name="T3" fmla="*/ 68 h 411"/>
                <a:gd name="T4" fmla="*/ 110 w 348"/>
                <a:gd name="T5" fmla="*/ 81 h 411"/>
                <a:gd name="T6" fmla="*/ 155 w 348"/>
                <a:gd name="T7" fmla="*/ 53 h 411"/>
                <a:gd name="T8" fmla="*/ 232 w 348"/>
                <a:gd name="T9" fmla="*/ 85 h 411"/>
                <a:gd name="T10" fmla="*/ 212 w 348"/>
                <a:gd name="T11" fmla="*/ 150 h 411"/>
                <a:gd name="T12" fmla="*/ 239 w 348"/>
                <a:gd name="T13" fmla="*/ 182 h 411"/>
                <a:gd name="T14" fmla="*/ 262 w 348"/>
                <a:gd name="T15" fmla="*/ 218 h 411"/>
                <a:gd name="T16" fmla="*/ 329 w 348"/>
                <a:gd name="T17" fmla="*/ 219 h 411"/>
                <a:gd name="T18" fmla="*/ 337 w 348"/>
                <a:gd name="T19" fmla="*/ 302 h 411"/>
                <a:gd name="T20" fmla="*/ 295 w 348"/>
                <a:gd name="T21" fmla="*/ 325 h 411"/>
                <a:gd name="T22" fmla="*/ 296 w 348"/>
                <a:gd name="T23" fmla="*/ 345 h 411"/>
                <a:gd name="T24" fmla="*/ 232 w 348"/>
                <a:gd name="T25" fmla="*/ 355 h 411"/>
                <a:gd name="T26" fmla="*/ 234 w 348"/>
                <a:gd name="T27" fmla="*/ 357 h 411"/>
                <a:gd name="T28" fmla="*/ 237 w 348"/>
                <a:gd name="T29" fmla="*/ 361 h 411"/>
                <a:gd name="T30" fmla="*/ 240 w 348"/>
                <a:gd name="T31" fmla="*/ 369 h 411"/>
                <a:gd name="T32" fmla="*/ 242 w 348"/>
                <a:gd name="T33" fmla="*/ 378 h 411"/>
                <a:gd name="T34" fmla="*/ 232 w 348"/>
                <a:gd name="T35" fmla="*/ 401 h 411"/>
                <a:gd name="T36" fmla="*/ 209 w 348"/>
                <a:gd name="T37" fmla="*/ 411 h 411"/>
                <a:gd name="T38" fmla="*/ 186 w 348"/>
                <a:gd name="T39" fmla="*/ 401 h 411"/>
                <a:gd name="T40" fmla="*/ 176 w 348"/>
                <a:gd name="T41" fmla="*/ 378 h 411"/>
                <a:gd name="T42" fmla="*/ 177 w 348"/>
                <a:gd name="T43" fmla="*/ 369 h 411"/>
                <a:gd name="T44" fmla="*/ 181 w 348"/>
                <a:gd name="T45" fmla="*/ 361 h 411"/>
                <a:gd name="T46" fmla="*/ 183 w 348"/>
                <a:gd name="T47" fmla="*/ 357 h 411"/>
                <a:gd name="T48" fmla="*/ 186 w 348"/>
                <a:gd name="T49" fmla="*/ 355 h 411"/>
                <a:gd name="T50" fmla="*/ 113 w 348"/>
                <a:gd name="T51" fmla="*/ 307 h 411"/>
                <a:gd name="T52" fmla="*/ 47 w 348"/>
                <a:gd name="T53" fmla="*/ 242 h 411"/>
                <a:gd name="T54" fmla="*/ 0 w 348"/>
                <a:gd name="T55" fmla="*/ 180 h 411"/>
                <a:gd name="T56" fmla="*/ 8 w 348"/>
                <a:gd name="T57" fmla="*/ 183 h 411"/>
                <a:gd name="T58" fmla="*/ 17 w 348"/>
                <a:gd name="T59" fmla="*/ 184 h 411"/>
                <a:gd name="T60" fmla="*/ 44 w 348"/>
                <a:gd name="T61" fmla="*/ 173 h 411"/>
                <a:gd name="T62" fmla="*/ 56 w 348"/>
                <a:gd name="T63" fmla="*/ 145 h 411"/>
                <a:gd name="T64" fmla="*/ 44 w 348"/>
                <a:gd name="T65" fmla="*/ 118 h 411"/>
                <a:gd name="T66" fmla="*/ 17 w 348"/>
                <a:gd name="T67" fmla="*/ 107 h 411"/>
                <a:gd name="T68" fmla="*/ 8 w 348"/>
                <a:gd name="T69" fmla="*/ 108 h 411"/>
                <a:gd name="T70" fmla="*/ 0 w 348"/>
                <a:gd name="T71" fmla="*/ 111 h 411"/>
                <a:gd name="T72" fmla="*/ 27 w 348"/>
                <a:gd name="T73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8" h="411">
                  <a:moveTo>
                    <a:pt x="27" y="0"/>
                  </a:moveTo>
                  <a:cubicBezTo>
                    <a:pt x="49" y="19"/>
                    <a:pt x="49" y="19"/>
                    <a:pt x="49" y="19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56" y="65"/>
                    <a:pt x="63" y="66"/>
                    <a:pt x="69" y="68"/>
                  </a:cubicBezTo>
                  <a:cubicBezTo>
                    <a:pt x="76" y="70"/>
                    <a:pt x="83" y="72"/>
                    <a:pt x="90" y="74"/>
                  </a:cubicBezTo>
                  <a:cubicBezTo>
                    <a:pt x="96" y="76"/>
                    <a:pt x="103" y="78"/>
                    <a:pt x="110" y="81"/>
                  </a:cubicBezTo>
                  <a:cubicBezTo>
                    <a:pt x="116" y="84"/>
                    <a:pt x="122" y="86"/>
                    <a:pt x="129" y="90"/>
                  </a:cubicBezTo>
                  <a:cubicBezTo>
                    <a:pt x="155" y="53"/>
                    <a:pt x="155" y="53"/>
                    <a:pt x="155" y="53"/>
                  </a:cubicBezTo>
                  <a:cubicBezTo>
                    <a:pt x="184" y="51"/>
                    <a:pt x="184" y="51"/>
                    <a:pt x="184" y="51"/>
                  </a:cubicBezTo>
                  <a:cubicBezTo>
                    <a:pt x="232" y="85"/>
                    <a:pt x="232" y="85"/>
                    <a:pt x="232" y="85"/>
                  </a:cubicBezTo>
                  <a:cubicBezTo>
                    <a:pt x="238" y="114"/>
                    <a:pt x="238" y="114"/>
                    <a:pt x="238" y="114"/>
                  </a:cubicBezTo>
                  <a:cubicBezTo>
                    <a:pt x="212" y="150"/>
                    <a:pt x="212" y="150"/>
                    <a:pt x="212" y="150"/>
                  </a:cubicBezTo>
                  <a:cubicBezTo>
                    <a:pt x="217" y="155"/>
                    <a:pt x="222" y="160"/>
                    <a:pt x="226" y="165"/>
                  </a:cubicBezTo>
                  <a:cubicBezTo>
                    <a:pt x="231" y="171"/>
                    <a:pt x="235" y="176"/>
                    <a:pt x="239" y="182"/>
                  </a:cubicBezTo>
                  <a:cubicBezTo>
                    <a:pt x="243" y="188"/>
                    <a:pt x="247" y="193"/>
                    <a:pt x="251" y="199"/>
                  </a:cubicBezTo>
                  <a:cubicBezTo>
                    <a:pt x="255" y="205"/>
                    <a:pt x="258" y="211"/>
                    <a:pt x="262" y="218"/>
                  </a:cubicBezTo>
                  <a:cubicBezTo>
                    <a:pt x="304" y="204"/>
                    <a:pt x="304" y="204"/>
                    <a:pt x="304" y="204"/>
                  </a:cubicBezTo>
                  <a:cubicBezTo>
                    <a:pt x="329" y="219"/>
                    <a:pt x="329" y="219"/>
                    <a:pt x="329" y="219"/>
                  </a:cubicBezTo>
                  <a:cubicBezTo>
                    <a:pt x="348" y="275"/>
                    <a:pt x="348" y="275"/>
                    <a:pt x="348" y="275"/>
                  </a:cubicBezTo>
                  <a:cubicBezTo>
                    <a:pt x="337" y="302"/>
                    <a:pt x="337" y="302"/>
                    <a:pt x="337" y="302"/>
                  </a:cubicBezTo>
                  <a:cubicBezTo>
                    <a:pt x="294" y="316"/>
                    <a:pt x="294" y="316"/>
                    <a:pt x="294" y="316"/>
                  </a:cubicBezTo>
                  <a:cubicBezTo>
                    <a:pt x="294" y="319"/>
                    <a:pt x="294" y="322"/>
                    <a:pt x="295" y="325"/>
                  </a:cubicBezTo>
                  <a:cubicBezTo>
                    <a:pt x="295" y="329"/>
                    <a:pt x="295" y="332"/>
                    <a:pt x="296" y="335"/>
                  </a:cubicBezTo>
                  <a:cubicBezTo>
                    <a:pt x="296" y="338"/>
                    <a:pt x="296" y="342"/>
                    <a:pt x="296" y="345"/>
                  </a:cubicBezTo>
                  <a:cubicBezTo>
                    <a:pt x="296" y="348"/>
                    <a:pt x="297" y="351"/>
                    <a:pt x="297" y="355"/>
                  </a:cubicBezTo>
                  <a:cubicBezTo>
                    <a:pt x="232" y="355"/>
                    <a:pt x="232" y="355"/>
                    <a:pt x="232" y="355"/>
                  </a:cubicBezTo>
                  <a:cubicBezTo>
                    <a:pt x="232" y="355"/>
                    <a:pt x="233" y="356"/>
                    <a:pt x="233" y="356"/>
                  </a:cubicBezTo>
                  <a:cubicBezTo>
                    <a:pt x="234" y="356"/>
                    <a:pt x="234" y="357"/>
                    <a:pt x="234" y="357"/>
                  </a:cubicBezTo>
                  <a:cubicBezTo>
                    <a:pt x="235" y="358"/>
                    <a:pt x="235" y="358"/>
                    <a:pt x="236" y="359"/>
                  </a:cubicBezTo>
                  <a:cubicBezTo>
                    <a:pt x="236" y="360"/>
                    <a:pt x="236" y="360"/>
                    <a:pt x="237" y="361"/>
                  </a:cubicBezTo>
                  <a:cubicBezTo>
                    <a:pt x="237" y="362"/>
                    <a:pt x="238" y="363"/>
                    <a:pt x="239" y="365"/>
                  </a:cubicBezTo>
                  <a:cubicBezTo>
                    <a:pt x="239" y="366"/>
                    <a:pt x="240" y="367"/>
                    <a:pt x="240" y="369"/>
                  </a:cubicBezTo>
                  <a:cubicBezTo>
                    <a:pt x="241" y="370"/>
                    <a:pt x="241" y="372"/>
                    <a:pt x="241" y="373"/>
                  </a:cubicBezTo>
                  <a:cubicBezTo>
                    <a:pt x="242" y="375"/>
                    <a:pt x="242" y="377"/>
                    <a:pt x="242" y="378"/>
                  </a:cubicBezTo>
                  <a:cubicBezTo>
                    <a:pt x="242" y="383"/>
                    <a:pt x="241" y="387"/>
                    <a:pt x="239" y="391"/>
                  </a:cubicBezTo>
                  <a:cubicBezTo>
                    <a:pt x="238" y="395"/>
                    <a:pt x="235" y="398"/>
                    <a:pt x="232" y="401"/>
                  </a:cubicBezTo>
                  <a:cubicBezTo>
                    <a:pt x="229" y="404"/>
                    <a:pt x="226" y="407"/>
                    <a:pt x="222" y="408"/>
                  </a:cubicBezTo>
                  <a:cubicBezTo>
                    <a:pt x="218" y="410"/>
                    <a:pt x="214" y="411"/>
                    <a:pt x="209" y="411"/>
                  </a:cubicBezTo>
                  <a:cubicBezTo>
                    <a:pt x="204" y="411"/>
                    <a:pt x="200" y="410"/>
                    <a:pt x="196" y="408"/>
                  </a:cubicBezTo>
                  <a:cubicBezTo>
                    <a:pt x="192" y="407"/>
                    <a:pt x="189" y="404"/>
                    <a:pt x="186" y="401"/>
                  </a:cubicBezTo>
                  <a:cubicBezTo>
                    <a:pt x="183" y="398"/>
                    <a:pt x="180" y="395"/>
                    <a:pt x="179" y="391"/>
                  </a:cubicBezTo>
                  <a:cubicBezTo>
                    <a:pt x="177" y="387"/>
                    <a:pt x="176" y="383"/>
                    <a:pt x="176" y="378"/>
                  </a:cubicBezTo>
                  <a:cubicBezTo>
                    <a:pt x="176" y="377"/>
                    <a:pt x="176" y="375"/>
                    <a:pt x="176" y="373"/>
                  </a:cubicBezTo>
                  <a:cubicBezTo>
                    <a:pt x="177" y="372"/>
                    <a:pt x="177" y="370"/>
                    <a:pt x="177" y="369"/>
                  </a:cubicBezTo>
                  <a:cubicBezTo>
                    <a:pt x="178" y="367"/>
                    <a:pt x="178" y="366"/>
                    <a:pt x="179" y="365"/>
                  </a:cubicBezTo>
                  <a:cubicBezTo>
                    <a:pt x="180" y="363"/>
                    <a:pt x="180" y="362"/>
                    <a:pt x="181" y="361"/>
                  </a:cubicBezTo>
                  <a:cubicBezTo>
                    <a:pt x="181" y="360"/>
                    <a:pt x="182" y="360"/>
                    <a:pt x="182" y="359"/>
                  </a:cubicBezTo>
                  <a:cubicBezTo>
                    <a:pt x="183" y="358"/>
                    <a:pt x="183" y="358"/>
                    <a:pt x="183" y="357"/>
                  </a:cubicBezTo>
                  <a:cubicBezTo>
                    <a:pt x="184" y="357"/>
                    <a:pt x="184" y="356"/>
                    <a:pt x="185" y="356"/>
                  </a:cubicBezTo>
                  <a:cubicBezTo>
                    <a:pt x="185" y="356"/>
                    <a:pt x="185" y="355"/>
                    <a:pt x="186" y="355"/>
                  </a:cubicBezTo>
                  <a:cubicBezTo>
                    <a:pt x="123" y="355"/>
                    <a:pt x="123" y="355"/>
                    <a:pt x="123" y="355"/>
                  </a:cubicBezTo>
                  <a:cubicBezTo>
                    <a:pt x="123" y="338"/>
                    <a:pt x="119" y="322"/>
                    <a:pt x="113" y="307"/>
                  </a:cubicBezTo>
                  <a:cubicBezTo>
                    <a:pt x="106" y="293"/>
                    <a:pt x="97" y="280"/>
                    <a:pt x="86" y="269"/>
                  </a:cubicBezTo>
                  <a:cubicBezTo>
                    <a:pt x="75" y="258"/>
                    <a:pt x="62" y="249"/>
                    <a:pt x="47" y="242"/>
                  </a:cubicBezTo>
                  <a:cubicBezTo>
                    <a:pt x="33" y="236"/>
                    <a:pt x="17" y="232"/>
                    <a:pt x="0" y="232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1" y="181"/>
                    <a:pt x="3" y="181"/>
                    <a:pt x="4" y="182"/>
                  </a:cubicBezTo>
                  <a:cubicBezTo>
                    <a:pt x="5" y="182"/>
                    <a:pt x="7" y="183"/>
                    <a:pt x="8" y="183"/>
                  </a:cubicBezTo>
                  <a:cubicBezTo>
                    <a:pt x="10" y="183"/>
                    <a:pt x="11" y="184"/>
                    <a:pt x="13" y="184"/>
                  </a:cubicBezTo>
                  <a:cubicBezTo>
                    <a:pt x="14" y="184"/>
                    <a:pt x="16" y="184"/>
                    <a:pt x="17" y="184"/>
                  </a:cubicBezTo>
                  <a:cubicBezTo>
                    <a:pt x="22" y="184"/>
                    <a:pt x="28" y="183"/>
                    <a:pt x="32" y="181"/>
                  </a:cubicBezTo>
                  <a:cubicBezTo>
                    <a:pt x="37" y="179"/>
                    <a:pt x="41" y="176"/>
                    <a:pt x="44" y="173"/>
                  </a:cubicBezTo>
                  <a:cubicBezTo>
                    <a:pt x="48" y="169"/>
                    <a:pt x="51" y="165"/>
                    <a:pt x="53" y="160"/>
                  </a:cubicBezTo>
                  <a:cubicBezTo>
                    <a:pt x="55" y="156"/>
                    <a:pt x="56" y="151"/>
                    <a:pt x="56" y="145"/>
                  </a:cubicBezTo>
                  <a:cubicBezTo>
                    <a:pt x="56" y="140"/>
                    <a:pt x="55" y="135"/>
                    <a:pt x="53" y="130"/>
                  </a:cubicBezTo>
                  <a:cubicBezTo>
                    <a:pt x="51" y="126"/>
                    <a:pt x="48" y="122"/>
                    <a:pt x="44" y="118"/>
                  </a:cubicBezTo>
                  <a:cubicBezTo>
                    <a:pt x="41" y="115"/>
                    <a:pt x="37" y="112"/>
                    <a:pt x="32" y="110"/>
                  </a:cubicBezTo>
                  <a:cubicBezTo>
                    <a:pt x="28" y="108"/>
                    <a:pt x="22" y="107"/>
                    <a:pt x="17" y="107"/>
                  </a:cubicBezTo>
                  <a:cubicBezTo>
                    <a:pt x="16" y="107"/>
                    <a:pt x="14" y="107"/>
                    <a:pt x="13" y="107"/>
                  </a:cubicBezTo>
                  <a:cubicBezTo>
                    <a:pt x="11" y="107"/>
                    <a:pt x="10" y="107"/>
                    <a:pt x="8" y="108"/>
                  </a:cubicBezTo>
                  <a:cubicBezTo>
                    <a:pt x="7" y="108"/>
                    <a:pt x="5" y="109"/>
                    <a:pt x="4" y="109"/>
                  </a:cubicBezTo>
                  <a:cubicBezTo>
                    <a:pt x="3" y="110"/>
                    <a:pt x="1" y="110"/>
                    <a:pt x="0" y="11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" name="Freeform 28"/>
            <p:cNvSpPr>
              <a:spLocks/>
            </p:cNvSpPr>
            <p:nvPr/>
          </p:nvSpPr>
          <p:spPr bwMode="auto">
            <a:xfrm>
              <a:off x="5795963" y="958851"/>
              <a:ext cx="2498725" cy="2967038"/>
            </a:xfrm>
            <a:custGeom>
              <a:avLst/>
              <a:gdLst>
                <a:gd name="T0" fmla="*/ 177 w 336"/>
                <a:gd name="T1" fmla="*/ 364 h 399"/>
                <a:gd name="T2" fmla="*/ 190 w 336"/>
                <a:gd name="T3" fmla="*/ 345 h 399"/>
                <a:gd name="T4" fmla="*/ 157 w 336"/>
                <a:gd name="T5" fmla="*/ 343 h 399"/>
                <a:gd name="T6" fmla="*/ 123 w 336"/>
                <a:gd name="T7" fmla="*/ 343 h 399"/>
                <a:gd name="T8" fmla="*/ 120 w 336"/>
                <a:gd name="T9" fmla="*/ 323 h 399"/>
                <a:gd name="T10" fmla="*/ 15 w 336"/>
                <a:gd name="T11" fmla="*/ 222 h 399"/>
                <a:gd name="T12" fmla="*/ 0 w 336"/>
                <a:gd name="T13" fmla="*/ 219 h 399"/>
                <a:gd name="T14" fmla="*/ 0 w 336"/>
                <a:gd name="T15" fmla="*/ 183 h 399"/>
                <a:gd name="T16" fmla="*/ 0 w 336"/>
                <a:gd name="T17" fmla="*/ 96 h 399"/>
                <a:gd name="T18" fmla="*/ 0 w 336"/>
                <a:gd name="T19" fmla="*/ 2 h 399"/>
                <a:gd name="T20" fmla="*/ 14 w 336"/>
                <a:gd name="T21" fmla="*/ 0 h 399"/>
                <a:gd name="T22" fmla="*/ 37 w 336"/>
                <a:gd name="T23" fmla="*/ 16 h 399"/>
                <a:gd name="T24" fmla="*/ 37 w 336"/>
                <a:gd name="T25" fmla="*/ 34 h 399"/>
                <a:gd name="T26" fmla="*/ 37 w 336"/>
                <a:gd name="T27" fmla="*/ 59 h 399"/>
                <a:gd name="T28" fmla="*/ 60 w 336"/>
                <a:gd name="T29" fmla="*/ 67 h 399"/>
                <a:gd name="T30" fmla="*/ 122 w 336"/>
                <a:gd name="T31" fmla="*/ 90 h 399"/>
                <a:gd name="T32" fmla="*/ 129 w 336"/>
                <a:gd name="T33" fmla="*/ 84 h 399"/>
                <a:gd name="T34" fmla="*/ 151 w 336"/>
                <a:gd name="T35" fmla="*/ 55 h 399"/>
                <a:gd name="T36" fmla="*/ 176 w 336"/>
                <a:gd name="T37" fmla="*/ 51 h 399"/>
                <a:gd name="T38" fmla="*/ 189 w 336"/>
                <a:gd name="T39" fmla="*/ 60 h 399"/>
                <a:gd name="T40" fmla="*/ 219 w 336"/>
                <a:gd name="T41" fmla="*/ 82 h 399"/>
                <a:gd name="T42" fmla="*/ 224 w 336"/>
                <a:gd name="T43" fmla="*/ 98 h 399"/>
                <a:gd name="T44" fmla="*/ 226 w 336"/>
                <a:gd name="T45" fmla="*/ 106 h 399"/>
                <a:gd name="T46" fmla="*/ 215 w 336"/>
                <a:gd name="T47" fmla="*/ 122 h 399"/>
                <a:gd name="T48" fmla="*/ 200 w 336"/>
                <a:gd name="T49" fmla="*/ 142 h 399"/>
                <a:gd name="T50" fmla="*/ 199 w 336"/>
                <a:gd name="T51" fmla="*/ 146 h 399"/>
                <a:gd name="T52" fmla="*/ 248 w 336"/>
                <a:gd name="T53" fmla="*/ 209 h 399"/>
                <a:gd name="T54" fmla="*/ 255 w 336"/>
                <a:gd name="T55" fmla="*/ 218 h 399"/>
                <a:gd name="T56" fmla="*/ 286 w 336"/>
                <a:gd name="T57" fmla="*/ 208 h 399"/>
                <a:gd name="T58" fmla="*/ 299 w 336"/>
                <a:gd name="T59" fmla="*/ 205 h 399"/>
                <a:gd name="T60" fmla="*/ 320 w 336"/>
                <a:gd name="T61" fmla="*/ 221 h 399"/>
                <a:gd name="T62" fmla="*/ 332 w 336"/>
                <a:gd name="T63" fmla="*/ 258 h 399"/>
                <a:gd name="T64" fmla="*/ 335 w 336"/>
                <a:gd name="T65" fmla="*/ 270 h 399"/>
                <a:gd name="T66" fmla="*/ 321 w 336"/>
                <a:gd name="T67" fmla="*/ 292 h 399"/>
                <a:gd name="T68" fmla="*/ 286 w 336"/>
                <a:gd name="T69" fmla="*/ 304 h 399"/>
                <a:gd name="T70" fmla="*/ 282 w 336"/>
                <a:gd name="T71" fmla="*/ 312 h 399"/>
                <a:gd name="T72" fmla="*/ 219 w 336"/>
                <a:gd name="T73" fmla="*/ 343 h 399"/>
                <a:gd name="T74" fmla="*/ 217 w 336"/>
                <a:gd name="T75" fmla="*/ 348 h 399"/>
                <a:gd name="T76" fmla="*/ 203 w 336"/>
                <a:gd name="T77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6" h="399">
                  <a:moveTo>
                    <a:pt x="203" y="399"/>
                  </a:moveTo>
                  <a:cubicBezTo>
                    <a:pt x="185" y="399"/>
                    <a:pt x="172" y="381"/>
                    <a:pt x="177" y="364"/>
                  </a:cubicBezTo>
                  <a:cubicBezTo>
                    <a:pt x="179" y="357"/>
                    <a:pt x="184" y="352"/>
                    <a:pt x="189" y="348"/>
                  </a:cubicBezTo>
                  <a:cubicBezTo>
                    <a:pt x="190" y="347"/>
                    <a:pt x="190" y="346"/>
                    <a:pt x="190" y="345"/>
                  </a:cubicBezTo>
                  <a:cubicBezTo>
                    <a:pt x="189" y="343"/>
                    <a:pt x="188" y="343"/>
                    <a:pt x="187" y="343"/>
                  </a:cubicBezTo>
                  <a:cubicBezTo>
                    <a:pt x="177" y="343"/>
                    <a:pt x="167" y="343"/>
                    <a:pt x="157" y="343"/>
                  </a:cubicBezTo>
                  <a:cubicBezTo>
                    <a:pt x="148" y="343"/>
                    <a:pt x="139" y="343"/>
                    <a:pt x="130" y="343"/>
                  </a:cubicBezTo>
                  <a:cubicBezTo>
                    <a:pt x="128" y="343"/>
                    <a:pt x="125" y="343"/>
                    <a:pt x="123" y="343"/>
                  </a:cubicBezTo>
                  <a:cubicBezTo>
                    <a:pt x="122" y="343"/>
                    <a:pt x="122" y="338"/>
                    <a:pt x="122" y="337"/>
                  </a:cubicBezTo>
                  <a:cubicBezTo>
                    <a:pt x="122" y="333"/>
                    <a:pt x="121" y="328"/>
                    <a:pt x="120" y="323"/>
                  </a:cubicBezTo>
                  <a:cubicBezTo>
                    <a:pt x="113" y="290"/>
                    <a:pt x="92" y="260"/>
                    <a:pt x="63" y="241"/>
                  </a:cubicBezTo>
                  <a:cubicBezTo>
                    <a:pt x="49" y="232"/>
                    <a:pt x="32" y="225"/>
                    <a:pt x="15" y="222"/>
                  </a:cubicBezTo>
                  <a:cubicBezTo>
                    <a:pt x="11" y="221"/>
                    <a:pt x="7" y="221"/>
                    <a:pt x="2" y="220"/>
                  </a:cubicBezTo>
                  <a:cubicBezTo>
                    <a:pt x="0" y="220"/>
                    <a:pt x="0" y="221"/>
                    <a:pt x="0" y="219"/>
                  </a:cubicBezTo>
                  <a:cubicBezTo>
                    <a:pt x="0" y="215"/>
                    <a:pt x="0" y="212"/>
                    <a:pt x="0" y="208"/>
                  </a:cubicBezTo>
                  <a:cubicBezTo>
                    <a:pt x="0" y="200"/>
                    <a:pt x="0" y="191"/>
                    <a:pt x="0" y="183"/>
                  </a:cubicBezTo>
                  <a:cubicBezTo>
                    <a:pt x="28" y="190"/>
                    <a:pt x="56" y="168"/>
                    <a:pt x="56" y="139"/>
                  </a:cubicBezTo>
                  <a:cubicBezTo>
                    <a:pt x="56" y="111"/>
                    <a:pt x="28" y="89"/>
                    <a:pt x="0" y="96"/>
                  </a:cubicBezTo>
                  <a:cubicBezTo>
                    <a:pt x="0" y="67"/>
                    <a:pt x="0" y="37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10" y="0"/>
                    <a:pt x="14" y="0"/>
                  </a:cubicBezTo>
                  <a:cubicBezTo>
                    <a:pt x="17" y="0"/>
                    <a:pt x="18" y="0"/>
                    <a:pt x="20" y="1"/>
                  </a:cubicBezTo>
                  <a:cubicBezTo>
                    <a:pt x="25" y="6"/>
                    <a:pt x="31" y="11"/>
                    <a:pt x="37" y="16"/>
                  </a:cubicBezTo>
                  <a:cubicBezTo>
                    <a:pt x="37" y="16"/>
                    <a:pt x="37" y="20"/>
                    <a:pt x="37" y="21"/>
                  </a:cubicBezTo>
                  <a:cubicBezTo>
                    <a:pt x="37" y="25"/>
                    <a:pt x="37" y="30"/>
                    <a:pt x="37" y="34"/>
                  </a:cubicBezTo>
                  <a:cubicBezTo>
                    <a:pt x="37" y="42"/>
                    <a:pt x="37" y="49"/>
                    <a:pt x="37" y="57"/>
                  </a:cubicBezTo>
                  <a:cubicBezTo>
                    <a:pt x="37" y="58"/>
                    <a:pt x="37" y="58"/>
                    <a:pt x="37" y="59"/>
                  </a:cubicBezTo>
                  <a:cubicBezTo>
                    <a:pt x="37" y="61"/>
                    <a:pt x="36" y="63"/>
                    <a:pt x="38" y="63"/>
                  </a:cubicBezTo>
                  <a:cubicBezTo>
                    <a:pt x="45" y="64"/>
                    <a:pt x="53" y="66"/>
                    <a:pt x="60" y="67"/>
                  </a:cubicBezTo>
                  <a:cubicBezTo>
                    <a:pt x="78" y="72"/>
                    <a:pt x="96" y="78"/>
                    <a:pt x="114" y="86"/>
                  </a:cubicBezTo>
                  <a:cubicBezTo>
                    <a:pt x="117" y="87"/>
                    <a:pt x="119" y="88"/>
                    <a:pt x="122" y="90"/>
                  </a:cubicBezTo>
                  <a:cubicBezTo>
                    <a:pt x="124" y="91"/>
                    <a:pt x="124" y="91"/>
                    <a:pt x="126" y="89"/>
                  </a:cubicBezTo>
                  <a:cubicBezTo>
                    <a:pt x="127" y="88"/>
                    <a:pt x="128" y="86"/>
                    <a:pt x="129" y="84"/>
                  </a:cubicBezTo>
                  <a:cubicBezTo>
                    <a:pt x="134" y="77"/>
                    <a:pt x="139" y="70"/>
                    <a:pt x="145" y="63"/>
                  </a:cubicBezTo>
                  <a:cubicBezTo>
                    <a:pt x="147" y="60"/>
                    <a:pt x="149" y="57"/>
                    <a:pt x="151" y="55"/>
                  </a:cubicBezTo>
                  <a:cubicBezTo>
                    <a:pt x="152" y="53"/>
                    <a:pt x="152" y="53"/>
                    <a:pt x="154" y="53"/>
                  </a:cubicBezTo>
                  <a:cubicBezTo>
                    <a:pt x="161" y="52"/>
                    <a:pt x="169" y="51"/>
                    <a:pt x="176" y="51"/>
                  </a:cubicBezTo>
                  <a:cubicBezTo>
                    <a:pt x="177" y="51"/>
                    <a:pt x="179" y="53"/>
                    <a:pt x="180" y="53"/>
                  </a:cubicBezTo>
                  <a:cubicBezTo>
                    <a:pt x="183" y="56"/>
                    <a:pt x="186" y="58"/>
                    <a:pt x="189" y="60"/>
                  </a:cubicBezTo>
                  <a:cubicBezTo>
                    <a:pt x="197" y="66"/>
                    <a:pt x="204" y="71"/>
                    <a:pt x="212" y="77"/>
                  </a:cubicBezTo>
                  <a:cubicBezTo>
                    <a:pt x="214" y="78"/>
                    <a:pt x="217" y="80"/>
                    <a:pt x="219" y="82"/>
                  </a:cubicBezTo>
                  <a:cubicBezTo>
                    <a:pt x="221" y="83"/>
                    <a:pt x="221" y="83"/>
                    <a:pt x="221" y="85"/>
                  </a:cubicBezTo>
                  <a:cubicBezTo>
                    <a:pt x="222" y="89"/>
                    <a:pt x="223" y="93"/>
                    <a:pt x="224" y="98"/>
                  </a:cubicBezTo>
                  <a:cubicBezTo>
                    <a:pt x="224" y="100"/>
                    <a:pt x="225" y="102"/>
                    <a:pt x="225" y="104"/>
                  </a:cubicBezTo>
                  <a:cubicBezTo>
                    <a:pt x="225" y="104"/>
                    <a:pt x="226" y="106"/>
                    <a:pt x="226" y="106"/>
                  </a:cubicBezTo>
                  <a:cubicBezTo>
                    <a:pt x="226" y="108"/>
                    <a:pt x="223" y="110"/>
                    <a:pt x="222" y="111"/>
                  </a:cubicBezTo>
                  <a:cubicBezTo>
                    <a:pt x="220" y="115"/>
                    <a:pt x="217" y="118"/>
                    <a:pt x="215" y="122"/>
                  </a:cubicBezTo>
                  <a:cubicBezTo>
                    <a:pt x="210" y="128"/>
                    <a:pt x="206" y="134"/>
                    <a:pt x="201" y="140"/>
                  </a:cubicBezTo>
                  <a:cubicBezTo>
                    <a:pt x="201" y="141"/>
                    <a:pt x="201" y="141"/>
                    <a:pt x="200" y="142"/>
                  </a:cubicBezTo>
                  <a:cubicBezTo>
                    <a:pt x="200" y="143"/>
                    <a:pt x="199" y="143"/>
                    <a:pt x="198" y="144"/>
                  </a:cubicBezTo>
                  <a:cubicBezTo>
                    <a:pt x="198" y="145"/>
                    <a:pt x="199" y="145"/>
                    <a:pt x="199" y="146"/>
                  </a:cubicBezTo>
                  <a:cubicBezTo>
                    <a:pt x="205" y="151"/>
                    <a:pt x="210" y="157"/>
                    <a:pt x="215" y="162"/>
                  </a:cubicBezTo>
                  <a:cubicBezTo>
                    <a:pt x="227" y="177"/>
                    <a:pt x="238" y="193"/>
                    <a:pt x="248" y="209"/>
                  </a:cubicBezTo>
                  <a:cubicBezTo>
                    <a:pt x="249" y="212"/>
                    <a:pt x="250" y="214"/>
                    <a:pt x="252" y="217"/>
                  </a:cubicBezTo>
                  <a:cubicBezTo>
                    <a:pt x="253" y="219"/>
                    <a:pt x="253" y="219"/>
                    <a:pt x="255" y="218"/>
                  </a:cubicBezTo>
                  <a:cubicBezTo>
                    <a:pt x="257" y="217"/>
                    <a:pt x="259" y="217"/>
                    <a:pt x="261" y="216"/>
                  </a:cubicBezTo>
                  <a:cubicBezTo>
                    <a:pt x="269" y="214"/>
                    <a:pt x="277" y="211"/>
                    <a:pt x="286" y="208"/>
                  </a:cubicBezTo>
                  <a:cubicBezTo>
                    <a:pt x="289" y="207"/>
                    <a:pt x="292" y="206"/>
                    <a:pt x="296" y="205"/>
                  </a:cubicBezTo>
                  <a:cubicBezTo>
                    <a:pt x="298" y="204"/>
                    <a:pt x="298" y="204"/>
                    <a:pt x="299" y="205"/>
                  </a:cubicBezTo>
                  <a:cubicBezTo>
                    <a:pt x="306" y="209"/>
                    <a:pt x="312" y="213"/>
                    <a:pt x="318" y="217"/>
                  </a:cubicBezTo>
                  <a:cubicBezTo>
                    <a:pt x="319" y="217"/>
                    <a:pt x="320" y="220"/>
                    <a:pt x="320" y="221"/>
                  </a:cubicBezTo>
                  <a:cubicBezTo>
                    <a:pt x="321" y="224"/>
                    <a:pt x="322" y="228"/>
                    <a:pt x="323" y="232"/>
                  </a:cubicBezTo>
                  <a:cubicBezTo>
                    <a:pt x="326" y="240"/>
                    <a:pt x="329" y="249"/>
                    <a:pt x="332" y="258"/>
                  </a:cubicBezTo>
                  <a:cubicBezTo>
                    <a:pt x="333" y="261"/>
                    <a:pt x="334" y="264"/>
                    <a:pt x="335" y="267"/>
                  </a:cubicBezTo>
                  <a:cubicBezTo>
                    <a:pt x="335" y="269"/>
                    <a:pt x="336" y="269"/>
                    <a:pt x="335" y="270"/>
                  </a:cubicBezTo>
                  <a:cubicBezTo>
                    <a:pt x="332" y="277"/>
                    <a:pt x="329" y="284"/>
                    <a:pt x="326" y="291"/>
                  </a:cubicBezTo>
                  <a:cubicBezTo>
                    <a:pt x="326" y="292"/>
                    <a:pt x="322" y="292"/>
                    <a:pt x="321" y="292"/>
                  </a:cubicBezTo>
                  <a:cubicBezTo>
                    <a:pt x="317" y="294"/>
                    <a:pt x="313" y="295"/>
                    <a:pt x="309" y="296"/>
                  </a:cubicBezTo>
                  <a:cubicBezTo>
                    <a:pt x="301" y="299"/>
                    <a:pt x="294" y="301"/>
                    <a:pt x="286" y="304"/>
                  </a:cubicBezTo>
                  <a:cubicBezTo>
                    <a:pt x="284" y="305"/>
                    <a:pt x="283" y="305"/>
                    <a:pt x="281" y="306"/>
                  </a:cubicBezTo>
                  <a:cubicBezTo>
                    <a:pt x="281" y="306"/>
                    <a:pt x="282" y="311"/>
                    <a:pt x="282" y="312"/>
                  </a:cubicBezTo>
                  <a:cubicBezTo>
                    <a:pt x="283" y="322"/>
                    <a:pt x="284" y="332"/>
                    <a:pt x="285" y="343"/>
                  </a:cubicBezTo>
                  <a:cubicBezTo>
                    <a:pt x="263" y="343"/>
                    <a:pt x="241" y="343"/>
                    <a:pt x="219" y="343"/>
                  </a:cubicBezTo>
                  <a:cubicBezTo>
                    <a:pt x="217" y="343"/>
                    <a:pt x="216" y="343"/>
                    <a:pt x="216" y="345"/>
                  </a:cubicBezTo>
                  <a:cubicBezTo>
                    <a:pt x="215" y="346"/>
                    <a:pt x="216" y="347"/>
                    <a:pt x="217" y="348"/>
                  </a:cubicBezTo>
                  <a:cubicBezTo>
                    <a:pt x="221" y="352"/>
                    <a:pt x="226" y="357"/>
                    <a:pt x="228" y="363"/>
                  </a:cubicBezTo>
                  <a:cubicBezTo>
                    <a:pt x="235" y="380"/>
                    <a:pt x="221" y="399"/>
                    <a:pt x="203" y="399"/>
                  </a:cubicBezTo>
                  <a:close/>
                </a:path>
              </a:pathLst>
            </a:custGeom>
            <a:solidFill>
              <a:srgbClr val="F4A2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Freeform 29"/>
            <p:cNvSpPr>
              <a:spLocks/>
            </p:cNvSpPr>
            <p:nvPr/>
          </p:nvSpPr>
          <p:spPr bwMode="auto">
            <a:xfrm>
              <a:off x="3124200" y="3175001"/>
              <a:ext cx="2581275" cy="3079750"/>
            </a:xfrm>
            <a:custGeom>
              <a:avLst/>
              <a:gdLst>
                <a:gd name="T0" fmla="*/ 137 w 347"/>
                <a:gd name="T1" fmla="*/ 0 h 414"/>
                <a:gd name="T2" fmla="*/ 160 w 347"/>
                <a:gd name="T3" fmla="*/ 57 h 414"/>
                <a:gd name="T4" fmla="*/ 223 w 347"/>
                <a:gd name="T5" fmla="*/ 57 h 414"/>
                <a:gd name="T6" fmla="*/ 225 w 347"/>
                <a:gd name="T7" fmla="*/ 68 h 414"/>
                <a:gd name="T8" fmla="*/ 296 w 347"/>
                <a:gd name="T9" fmla="*/ 167 h 414"/>
                <a:gd name="T10" fmla="*/ 347 w 347"/>
                <a:gd name="T11" fmla="*/ 185 h 414"/>
                <a:gd name="T12" fmla="*/ 347 w 347"/>
                <a:gd name="T13" fmla="*/ 232 h 414"/>
                <a:gd name="T14" fmla="*/ 290 w 347"/>
                <a:gd name="T15" fmla="*/ 266 h 414"/>
                <a:gd name="T16" fmla="*/ 347 w 347"/>
                <a:gd name="T17" fmla="*/ 300 h 414"/>
                <a:gd name="T18" fmla="*/ 347 w 347"/>
                <a:gd name="T19" fmla="*/ 413 h 414"/>
                <a:gd name="T20" fmla="*/ 320 w 347"/>
                <a:gd name="T21" fmla="*/ 412 h 414"/>
                <a:gd name="T22" fmla="*/ 302 w 347"/>
                <a:gd name="T23" fmla="*/ 396 h 414"/>
                <a:gd name="T24" fmla="*/ 299 w 347"/>
                <a:gd name="T25" fmla="*/ 371 h 414"/>
                <a:gd name="T26" fmla="*/ 293 w 347"/>
                <a:gd name="T27" fmla="*/ 348 h 414"/>
                <a:gd name="T28" fmla="*/ 252 w 347"/>
                <a:gd name="T29" fmla="*/ 336 h 414"/>
                <a:gd name="T30" fmla="*/ 218 w 347"/>
                <a:gd name="T31" fmla="*/ 322 h 414"/>
                <a:gd name="T32" fmla="*/ 202 w 347"/>
                <a:gd name="T33" fmla="*/ 345 h 414"/>
                <a:gd name="T34" fmla="*/ 192 w 347"/>
                <a:gd name="T35" fmla="*/ 359 h 414"/>
                <a:gd name="T36" fmla="*/ 163 w 347"/>
                <a:gd name="T37" fmla="*/ 361 h 414"/>
                <a:gd name="T38" fmla="*/ 137 w 347"/>
                <a:gd name="T39" fmla="*/ 342 h 414"/>
                <a:gd name="T40" fmla="*/ 115 w 347"/>
                <a:gd name="T41" fmla="*/ 326 h 414"/>
                <a:gd name="T42" fmla="*/ 110 w 347"/>
                <a:gd name="T43" fmla="*/ 303 h 414"/>
                <a:gd name="T44" fmla="*/ 121 w 347"/>
                <a:gd name="T45" fmla="*/ 281 h 414"/>
                <a:gd name="T46" fmla="*/ 133 w 347"/>
                <a:gd name="T47" fmla="*/ 259 h 414"/>
                <a:gd name="T48" fmla="*/ 107 w 347"/>
                <a:gd name="T49" fmla="*/ 226 h 414"/>
                <a:gd name="T50" fmla="*/ 86 w 347"/>
                <a:gd name="T51" fmla="*/ 193 h 414"/>
                <a:gd name="T52" fmla="*/ 60 w 347"/>
                <a:gd name="T53" fmla="*/ 202 h 414"/>
                <a:gd name="T54" fmla="*/ 44 w 347"/>
                <a:gd name="T55" fmla="*/ 207 h 414"/>
                <a:gd name="T56" fmla="*/ 19 w 347"/>
                <a:gd name="T57" fmla="*/ 192 h 414"/>
                <a:gd name="T58" fmla="*/ 9 w 347"/>
                <a:gd name="T59" fmla="*/ 163 h 414"/>
                <a:gd name="T60" fmla="*/ 1 w 347"/>
                <a:gd name="T61" fmla="*/ 136 h 414"/>
                <a:gd name="T62" fmla="*/ 10 w 347"/>
                <a:gd name="T63" fmla="*/ 115 h 414"/>
                <a:gd name="T64" fmla="*/ 31 w 347"/>
                <a:gd name="T65" fmla="*/ 103 h 414"/>
                <a:gd name="T66" fmla="*/ 55 w 347"/>
                <a:gd name="T67" fmla="*/ 95 h 414"/>
                <a:gd name="T68" fmla="*/ 52 w 347"/>
                <a:gd name="T69" fmla="*/ 57 h 414"/>
                <a:gd name="T70" fmla="*/ 107 w 347"/>
                <a:gd name="T71" fmla="*/ 21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7" h="414">
                  <a:moveTo>
                    <a:pt x="107" y="21"/>
                  </a:moveTo>
                  <a:cubicBezTo>
                    <a:pt x="112" y="8"/>
                    <a:pt x="124" y="0"/>
                    <a:pt x="137" y="0"/>
                  </a:cubicBezTo>
                  <a:cubicBezTo>
                    <a:pt x="151" y="0"/>
                    <a:pt x="163" y="8"/>
                    <a:pt x="168" y="21"/>
                  </a:cubicBezTo>
                  <a:cubicBezTo>
                    <a:pt x="173" y="33"/>
                    <a:pt x="169" y="48"/>
                    <a:pt x="160" y="57"/>
                  </a:cubicBezTo>
                  <a:cubicBezTo>
                    <a:pt x="174" y="57"/>
                    <a:pt x="188" y="57"/>
                    <a:pt x="203" y="57"/>
                  </a:cubicBezTo>
                  <a:cubicBezTo>
                    <a:pt x="209" y="57"/>
                    <a:pt x="216" y="57"/>
                    <a:pt x="223" y="57"/>
                  </a:cubicBezTo>
                  <a:cubicBezTo>
                    <a:pt x="224" y="57"/>
                    <a:pt x="224" y="57"/>
                    <a:pt x="224" y="57"/>
                  </a:cubicBezTo>
                  <a:cubicBezTo>
                    <a:pt x="224" y="57"/>
                    <a:pt x="225" y="67"/>
                    <a:pt x="225" y="68"/>
                  </a:cubicBezTo>
                  <a:cubicBezTo>
                    <a:pt x="226" y="77"/>
                    <a:pt x="228" y="86"/>
                    <a:pt x="231" y="94"/>
                  </a:cubicBezTo>
                  <a:cubicBezTo>
                    <a:pt x="242" y="126"/>
                    <a:pt x="266" y="153"/>
                    <a:pt x="296" y="167"/>
                  </a:cubicBezTo>
                  <a:cubicBezTo>
                    <a:pt x="312" y="175"/>
                    <a:pt x="330" y="179"/>
                    <a:pt x="347" y="180"/>
                  </a:cubicBezTo>
                  <a:cubicBezTo>
                    <a:pt x="347" y="180"/>
                    <a:pt x="347" y="184"/>
                    <a:pt x="347" y="185"/>
                  </a:cubicBezTo>
                  <a:cubicBezTo>
                    <a:pt x="347" y="189"/>
                    <a:pt x="347" y="192"/>
                    <a:pt x="347" y="196"/>
                  </a:cubicBezTo>
                  <a:cubicBezTo>
                    <a:pt x="347" y="208"/>
                    <a:pt x="347" y="220"/>
                    <a:pt x="347" y="232"/>
                  </a:cubicBezTo>
                  <a:cubicBezTo>
                    <a:pt x="335" y="225"/>
                    <a:pt x="321" y="225"/>
                    <a:pt x="309" y="232"/>
                  </a:cubicBezTo>
                  <a:cubicBezTo>
                    <a:pt x="297" y="239"/>
                    <a:pt x="290" y="252"/>
                    <a:pt x="290" y="266"/>
                  </a:cubicBezTo>
                  <a:cubicBezTo>
                    <a:pt x="290" y="280"/>
                    <a:pt x="297" y="292"/>
                    <a:pt x="309" y="299"/>
                  </a:cubicBezTo>
                  <a:cubicBezTo>
                    <a:pt x="321" y="306"/>
                    <a:pt x="335" y="307"/>
                    <a:pt x="347" y="300"/>
                  </a:cubicBezTo>
                  <a:cubicBezTo>
                    <a:pt x="347" y="330"/>
                    <a:pt x="347" y="359"/>
                    <a:pt x="347" y="389"/>
                  </a:cubicBezTo>
                  <a:cubicBezTo>
                    <a:pt x="347" y="397"/>
                    <a:pt x="347" y="405"/>
                    <a:pt x="347" y="413"/>
                  </a:cubicBezTo>
                  <a:cubicBezTo>
                    <a:pt x="340" y="413"/>
                    <a:pt x="333" y="413"/>
                    <a:pt x="325" y="413"/>
                  </a:cubicBezTo>
                  <a:cubicBezTo>
                    <a:pt x="324" y="413"/>
                    <a:pt x="321" y="414"/>
                    <a:pt x="320" y="412"/>
                  </a:cubicBezTo>
                  <a:cubicBezTo>
                    <a:pt x="317" y="410"/>
                    <a:pt x="315" y="408"/>
                    <a:pt x="312" y="405"/>
                  </a:cubicBezTo>
                  <a:cubicBezTo>
                    <a:pt x="308" y="402"/>
                    <a:pt x="305" y="399"/>
                    <a:pt x="302" y="396"/>
                  </a:cubicBezTo>
                  <a:cubicBezTo>
                    <a:pt x="301" y="396"/>
                    <a:pt x="299" y="395"/>
                    <a:pt x="299" y="393"/>
                  </a:cubicBezTo>
                  <a:cubicBezTo>
                    <a:pt x="299" y="386"/>
                    <a:pt x="299" y="378"/>
                    <a:pt x="299" y="371"/>
                  </a:cubicBezTo>
                  <a:cubicBezTo>
                    <a:pt x="299" y="364"/>
                    <a:pt x="299" y="356"/>
                    <a:pt x="299" y="349"/>
                  </a:cubicBezTo>
                  <a:cubicBezTo>
                    <a:pt x="299" y="348"/>
                    <a:pt x="294" y="348"/>
                    <a:pt x="293" y="348"/>
                  </a:cubicBezTo>
                  <a:cubicBezTo>
                    <a:pt x="288" y="347"/>
                    <a:pt x="283" y="346"/>
                    <a:pt x="279" y="344"/>
                  </a:cubicBezTo>
                  <a:cubicBezTo>
                    <a:pt x="270" y="342"/>
                    <a:pt x="261" y="340"/>
                    <a:pt x="252" y="336"/>
                  </a:cubicBezTo>
                  <a:cubicBezTo>
                    <a:pt x="243" y="333"/>
                    <a:pt x="235" y="330"/>
                    <a:pt x="226" y="326"/>
                  </a:cubicBezTo>
                  <a:cubicBezTo>
                    <a:pt x="226" y="326"/>
                    <a:pt x="219" y="322"/>
                    <a:pt x="218" y="322"/>
                  </a:cubicBezTo>
                  <a:cubicBezTo>
                    <a:pt x="218" y="323"/>
                    <a:pt x="217" y="324"/>
                    <a:pt x="217" y="325"/>
                  </a:cubicBezTo>
                  <a:cubicBezTo>
                    <a:pt x="212" y="331"/>
                    <a:pt x="207" y="338"/>
                    <a:pt x="202" y="345"/>
                  </a:cubicBezTo>
                  <a:cubicBezTo>
                    <a:pt x="199" y="349"/>
                    <a:pt x="197" y="352"/>
                    <a:pt x="195" y="355"/>
                  </a:cubicBezTo>
                  <a:cubicBezTo>
                    <a:pt x="194" y="356"/>
                    <a:pt x="193" y="359"/>
                    <a:pt x="192" y="359"/>
                  </a:cubicBezTo>
                  <a:cubicBezTo>
                    <a:pt x="184" y="359"/>
                    <a:pt x="177" y="360"/>
                    <a:pt x="169" y="361"/>
                  </a:cubicBezTo>
                  <a:cubicBezTo>
                    <a:pt x="168" y="361"/>
                    <a:pt x="164" y="362"/>
                    <a:pt x="163" y="361"/>
                  </a:cubicBezTo>
                  <a:cubicBezTo>
                    <a:pt x="162" y="360"/>
                    <a:pt x="160" y="359"/>
                    <a:pt x="158" y="358"/>
                  </a:cubicBezTo>
                  <a:cubicBezTo>
                    <a:pt x="151" y="353"/>
                    <a:pt x="144" y="347"/>
                    <a:pt x="137" y="342"/>
                  </a:cubicBezTo>
                  <a:cubicBezTo>
                    <a:pt x="131" y="338"/>
                    <a:pt x="124" y="333"/>
                    <a:pt x="118" y="328"/>
                  </a:cubicBezTo>
                  <a:cubicBezTo>
                    <a:pt x="117" y="328"/>
                    <a:pt x="116" y="327"/>
                    <a:pt x="115" y="326"/>
                  </a:cubicBezTo>
                  <a:cubicBezTo>
                    <a:pt x="115" y="323"/>
                    <a:pt x="114" y="320"/>
                    <a:pt x="113" y="317"/>
                  </a:cubicBezTo>
                  <a:cubicBezTo>
                    <a:pt x="112" y="312"/>
                    <a:pt x="111" y="307"/>
                    <a:pt x="110" y="303"/>
                  </a:cubicBezTo>
                  <a:cubicBezTo>
                    <a:pt x="110" y="302"/>
                    <a:pt x="108" y="298"/>
                    <a:pt x="109" y="298"/>
                  </a:cubicBezTo>
                  <a:cubicBezTo>
                    <a:pt x="113" y="292"/>
                    <a:pt x="117" y="286"/>
                    <a:pt x="121" y="281"/>
                  </a:cubicBezTo>
                  <a:cubicBezTo>
                    <a:pt x="126" y="274"/>
                    <a:pt x="130" y="268"/>
                    <a:pt x="135" y="262"/>
                  </a:cubicBezTo>
                  <a:cubicBezTo>
                    <a:pt x="136" y="261"/>
                    <a:pt x="134" y="260"/>
                    <a:pt x="133" y="259"/>
                  </a:cubicBezTo>
                  <a:cubicBezTo>
                    <a:pt x="130" y="256"/>
                    <a:pt x="127" y="252"/>
                    <a:pt x="124" y="248"/>
                  </a:cubicBezTo>
                  <a:cubicBezTo>
                    <a:pt x="118" y="241"/>
                    <a:pt x="112" y="234"/>
                    <a:pt x="107" y="226"/>
                  </a:cubicBezTo>
                  <a:cubicBezTo>
                    <a:pt x="101" y="219"/>
                    <a:pt x="96" y="211"/>
                    <a:pt x="92" y="203"/>
                  </a:cubicBezTo>
                  <a:cubicBezTo>
                    <a:pt x="91" y="202"/>
                    <a:pt x="86" y="193"/>
                    <a:pt x="86" y="193"/>
                  </a:cubicBezTo>
                  <a:cubicBezTo>
                    <a:pt x="86" y="194"/>
                    <a:pt x="85" y="194"/>
                    <a:pt x="84" y="194"/>
                  </a:cubicBezTo>
                  <a:cubicBezTo>
                    <a:pt x="76" y="197"/>
                    <a:pt x="68" y="199"/>
                    <a:pt x="60" y="202"/>
                  </a:cubicBezTo>
                  <a:cubicBezTo>
                    <a:pt x="56" y="203"/>
                    <a:pt x="52" y="204"/>
                    <a:pt x="48" y="206"/>
                  </a:cubicBezTo>
                  <a:cubicBezTo>
                    <a:pt x="48" y="206"/>
                    <a:pt x="44" y="208"/>
                    <a:pt x="44" y="207"/>
                  </a:cubicBezTo>
                  <a:cubicBezTo>
                    <a:pt x="37" y="203"/>
                    <a:pt x="31" y="199"/>
                    <a:pt x="24" y="196"/>
                  </a:cubicBezTo>
                  <a:cubicBezTo>
                    <a:pt x="23" y="195"/>
                    <a:pt x="19" y="193"/>
                    <a:pt x="19" y="192"/>
                  </a:cubicBezTo>
                  <a:cubicBezTo>
                    <a:pt x="18" y="191"/>
                    <a:pt x="18" y="189"/>
                    <a:pt x="17" y="187"/>
                  </a:cubicBezTo>
                  <a:cubicBezTo>
                    <a:pt x="15" y="179"/>
                    <a:pt x="12" y="171"/>
                    <a:pt x="9" y="163"/>
                  </a:cubicBezTo>
                  <a:cubicBezTo>
                    <a:pt x="7" y="155"/>
                    <a:pt x="4" y="147"/>
                    <a:pt x="2" y="140"/>
                  </a:cubicBezTo>
                  <a:cubicBezTo>
                    <a:pt x="2" y="139"/>
                    <a:pt x="0" y="137"/>
                    <a:pt x="1" y="136"/>
                  </a:cubicBezTo>
                  <a:cubicBezTo>
                    <a:pt x="2" y="133"/>
                    <a:pt x="3" y="131"/>
                    <a:pt x="4" y="128"/>
                  </a:cubicBezTo>
                  <a:cubicBezTo>
                    <a:pt x="6" y="124"/>
                    <a:pt x="8" y="119"/>
                    <a:pt x="10" y="115"/>
                  </a:cubicBezTo>
                  <a:cubicBezTo>
                    <a:pt x="10" y="114"/>
                    <a:pt x="11" y="110"/>
                    <a:pt x="12" y="109"/>
                  </a:cubicBezTo>
                  <a:cubicBezTo>
                    <a:pt x="19" y="107"/>
                    <a:pt x="25" y="105"/>
                    <a:pt x="31" y="103"/>
                  </a:cubicBezTo>
                  <a:cubicBezTo>
                    <a:pt x="39" y="101"/>
                    <a:pt x="46" y="98"/>
                    <a:pt x="53" y="96"/>
                  </a:cubicBezTo>
                  <a:cubicBezTo>
                    <a:pt x="54" y="96"/>
                    <a:pt x="54" y="96"/>
                    <a:pt x="55" y="95"/>
                  </a:cubicBezTo>
                  <a:cubicBezTo>
                    <a:pt x="55" y="95"/>
                    <a:pt x="54" y="85"/>
                    <a:pt x="53" y="84"/>
                  </a:cubicBezTo>
                  <a:cubicBezTo>
                    <a:pt x="53" y="75"/>
                    <a:pt x="52" y="66"/>
                    <a:pt x="52" y="57"/>
                  </a:cubicBezTo>
                  <a:cubicBezTo>
                    <a:pt x="73" y="57"/>
                    <a:pt x="94" y="57"/>
                    <a:pt x="115" y="57"/>
                  </a:cubicBezTo>
                  <a:cubicBezTo>
                    <a:pt x="105" y="47"/>
                    <a:pt x="102" y="33"/>
                    <a:pt x="107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Freeform 30"/>
            <p:cNvSpPr>
              <a:spLocks/>
            </p:cNvSpPr>
            <p:nvPr/>
          </p:nvSpPr>
          <p:spPr bwMode="auto">
            <a:xfrm>
              <a:off x="3176588" y="3219451"/>
              <a:ext cx="2484438" cy="2982913"/>
            </a:xfrm>
            <a:custGeom>
              <a:avLst/>
              <a:gdLst>
                <a:gd name="T0" fmla="*/ 309 w 334"/>
                <a:gd name="T1" fmla="*/ 395 h 401"/>
                <a:gd name="T2" fmla="*/ 297 w 334"/>
                <a:gd name="T3" fmla="*/ 385 h 401"/>
                <a:gd name="T4" fmla="*/ 298 w 334"/>
                <a:gd name="T5" fmla="*/ 343 h 401"/>
                <a:gd name="T6" fmla="*/ 287 w 334"/>
                <a:gd name="T7" fmla="*/ 336 h 401"/>
                <a:gd name="T8" fmla="*/ 247 w 334"/>
                <a:gd name="T9" fmla="*/ 325 h 401"/>
                <a:gd name="T10" fmla="*/ 221 w 334"/>
                <a:gd name="T11" fmla="*/ 314 h 401"/>
                <a:gd name="T12" fmla="*/ 209 w 334"/>
                <a:gd name="T13" fmla="*/ 311 h 401"/>
                <a:gd name="T14" fmla="*/ 205 w 334"/>
                <a:gd name="T15" fmla="*/ 315 h 401"/>
                <a:gd name="T16" fmla="*/ 186 w 334"/>
                <a:gd name="T17" fmla="*/ 341 h 401"/>
                <a:gd name="T18" fmla="*/ 182 w 334"/>
                <a:gd name="T19" fmla="*/ 347 h 401"/>
                <a:gd name="T20" fmla="*/ 172 w 334"/>
                <a:gd name="T21" fmla="*/ 348 h 401"/>
                <a:gd name="T22" fmla="*/ 159 w 334"/>
                <a:gd name="T23" fmla="*/ 349 h 401"/>
                <a:gd name="T24" fmla="*/ 157 w 334"/>
                <a:gd name="T25" fmla="*/ 349 h 401"/>
                <a:gd name="T26" fmla="*/ 134 w 334"/>
                <a:gd name="T27" fmla="*/ 332 h 401"/>
                <a:gd name="T28" fmla="*/ 114 w 334"/>
                <a:gd name="T29" fmla="*/ 317 h 401"/>
                <a:gd name="T30" fmla="*/ 113 w 334"/>
                <a:gd name="T31" fmla="*/ 314 h 401"/>
                <a:gd name="T32" fmla="*/ 109 w 334"/>
                <a:gd name="T33" fmla="*/ 296 h 401"/>
                <a:gd name="T34" fmla="*/ 108 w 334"/>
                <a:gd name="T35" fmla="*/ 293 h 401"/>
                <a:gd name="T36" fmla="*/ 119 w 334"/>
                <a:gd name="T37" fmla="*/ 278 h 401"/>
                <a:gd name="T38" fmla="*/ 131 w 334"/>
                <a:gd name="T39" fmla="*/ 249 h 401"/>
                <a:gd name="T40" fmla="*/ 121 w 334"/>
                <a:gd name="T41" fmla="*/ 238 h 401"/>
                <a:gd name="T42" fmla="*/ 90 w 334"/>
                <a:gd name="T43" fmla="*/ 194 h 401"/>
                <a:gd name="T44" fmla="*/ 79 w 334"/>
                <a:gd name="T45" fmla="*/ 181 h 401"/>
                <a:gd name="T46" fmla="*/ 77 w 334"/>
                <a:gd name="T47" fmla="*/ 182 h 401"/>
                <a:gd name="T48" fmla="*/ 75 w 334"/>
                <a:gd name="T49" fmla="*/ 182 h 401"/>
                <a:gd name="T50" fmla="*/ 49 w 334"/>
                <a:gd name="T51" fmla="*/ 191 h 401"/>
                <a:gd name="T52" fmla="*/ 38 w 334"/>
                <a:gd name="T53" fmla="*/ 195 h 401"/>
                <a:gd name="T54" fmla="*/ 33 w 334"/>
                <a:gd name="T55" fmla="*/ 192 h 401"/>
                <a:gd name="T56" fmla="*/ 19 w 334"/>
                <a:gd name="T57" fmla="*/ 184 h 401"/>
                <a:gd name="T58" fmla="*/ 17 w 334"/>
                <a:gd name="T59" fmla="*/ 182 h 401"/>
                <a:gd name="T60" fmla="*/ 8 w 334"/>
                <a:gd name="T61" fmla="*/ 155 h 401"/>
                <a:gd name="T62" fmla="*/ 0 w 334"/>
                <a:gd name="T63" fmla="*/ 130 h 401"/>
                <a:gd name="T64" fmla="*/ 1 w 334"/>
                <a:gd name="T65" fmla="*/ 128 h 401"/>
                <a:gd name="T66" fmla="*/ 8 w 334"/>
                <a:gd name="T67" fmla="*/ 111 h 401"/>
                <a:gd name="T68" fmla="*/ 9 w 334"/>
                <a:gd name="T69" fmla="*/ 108 h 401"/>
                <a:gd name="T70" fmla="*/ 35 w 334"/>
                <a:gd name="T71" fmla="*/ 100 h 401"/>
                <a:gd name="T72" fmla="*/ 50 w 334"/>
                <a:gd name="T73" fmla="*/ 95 h 401"/>
                <a:gd name="T74" fmla="*/ 52 w 334"/>
                <a:gd name="T75" fmla="*/ 77 h 401"/>
                <a:gd name="T76" fmla="*/ 108 w 334"/>
                <a:gd name="T77" fmla="*/ 57 h 401"/>
                <a:gd name="T78" fmla="*/ 116 w 334"/>
                <a:gd name="T79" fmla="*/ 54 h 401"/>
                <a:gd name="T80" fmla="*/ 112 w 334"/>
                <a:gd name="T81" fmla="*/ 46 h 401"/>
                <a:gd name="T82" fmla="*/ 130 w 334"/>
                <a:gd name="T83" fmla="*/ 0 h 401"/>
                <a:gd name="T84" fmla="*/ 149 w 334"/>
                <a:gd name="T85" fmla="*/ 46 h 401"/>
                <a:gd name="T86" fmla="*/ 145 w 334"/>
                <a:gd name="T87" fmla="*/ 54 h 401"/>
                <a:gd name="T88" fmla="*/ 153 w 334"/>
                <a:gd name="T89" fmla="*/ 57 h 401"/>
                <a:gd name="T90" fmla="*/ 212 w 334"/>
                <a:gd name="T91" fmla="*/ 57 h 401"/>
                <a:gd name="T92" fmla="*/ 218 w 334"/>
                <a:gd name="T93" fmla="*/ 90 h 401"/>
                <a:gd name="T94" fmla="*/ 334 w 334"/>
                <a:gd name="T95" fmla="*/ 179 h 401"/>
                <a:gd name="T96" fmla="*/ 334 w 334"/>
                <a:gd name="T97" fmla="*/ 217 h 401"/>
                <a:gd name="T98" fmla="*/ 299 w 334"/>
                <a:gd name="T99" fmla="*/ 221 h 401"/>
                <a:gd name="T100" fmla="*/ 299 w 334"/>
                <a:gd name="T101" fmla="*/ 299 h 401"/>
                <a:gd name="T102" fmla="*/ 334 w 334"/>
                <a:gd name="T103" fmla="*/ 303 h 401"/>
                <a:gd name="T104" fmla="*/ 334 w 334"/>
                <a:gd name="T105" fmla="*/ 401 h 401"/>
                <a:gd name="T106" fmla="*/ 316 w 334"/>
                <a:gd name="T107" fmla="*/ 401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4" h="401">
                  <a:moveTo>
                    <a:pt x="316" y="401"/>
                  </a:moveTo>
                  <a:cubicBezTo>
                    <a:pt x="309" y="395"/>
                    <a:pt x="309" y="395"/>
                    <a:pt x="309" y="395"/>
                  </a:cubicBezTo>
                  <a:cubicBezTo>
                    <a:pt x="298" y="386"/>
                    <a:pt x="298" y="386"/>
                    <a:pt x="298" y="386"/>
                  </a:cubicBezTo>
                  <a:cubicBezTo>
                    <a:pt x="298" y="386"/>
                    <a:pt x="298" y="385"/>
                    <a:pt x="297" y="385"/>
                  </a:cubicBezTo>
                  <a:cubicBezTo>
                    <a:pt x="298" y="365"/>
                    <a:pt x="298" y="365"/>
                    <a:pt x="298" y="365"/>
                  </a:cubicBezTo>
                  <a:cubicBezTo>
                    <a:pt x="298" y="343"/>
                    <a:pt x="298" y="343"/>
                    <a:pt x="298" y="343"/>
                  </a:cubicBezTo>
                  <a:cubicBezTo>
                    <a:pt x="298" y="337"/>
                    <a:pt x="290" y="336"/>
                    <a:pt x="288" y="336"/>
                  </a:cubicBezTo>
                  <a:cubicBezTo>
                    <a:pt x="287" y="336"/>
                    <a:pt x="287" y="336"/>
                    <a:pt x="287" y="336"/>
                  </a:cubicBezTo>
                  <a:cubicBezTo>
                    <a:pt x="283" y="335"/>
                    <a:pt x="278" y="334"/>
                    <a:pt x="273" y="333"/>
                  </a:cubicBezTo>
                  <a:cubicBezTo>
                    <a:pt x="264" y="330"/>
                    <a:pt x="256" y="328"/>
                    <a:pt x="247" y="325"/>
                  </a:cubicBezTo>
                  <a:cubicBezTo>
                    <a:pt x="239" y="322"/>
                    <a:pt x="230" y="318"/>
                    <a:pt x="222" y="315"/>
                  </a:cubicBezTo>
                  <a:cubicBezTo>
                    <a:pt x="222" y="315"/>
                    <a:pt x="221" y="314"/>
                    <a:pt x="221" y="314"/>
                  </a:cubicBezTo>
                  <a:cubicBezTo>
                    <a:pt x="215" y="311"/>
                    <a:pt x="213" y="311"/>
                    <a:pt x="212" y="311"/>
                  </a:cubicBezTo>
                  <a:cubicBezTo>
                    <a:pt x="209" y="311"/>
                    <a:pt x="209" y="311"/>
                    <a:pt x="209" y="311"/>
                  </a:cubicBezTo>
                  <a:cubicBezTo>
                    <a:pt x="207" y="313"/>
                    <a:pt x="207" y="313"/>
                    <a:pt x="207" y="313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6" y="341"/>
                    <a:pt x="186" y="341"/>
                    <a:pt x="186" y="341"/>
                  </a:cubicBezTo>
                  <a:cubicBezTo>
                    <a:pt x="183" y="346"/>
                    <a:pt x="183" y="346"/>
                    <a:pt x="183" y="346"/>
                  </a:cubicBezTo>
                  <a:cubicBezTo>
                    <a:pt x="183" y="346"/>
                    <a:pt x="182" y="346"/>
                    <a:pt x="182" y="347"/>
                  </a:cubicBezTo>
                  <a:cubicBezTo>
                    <a:pt x="182" y="347"/>
                    <a:pt x="182" y="347"/>
                    <a:pt x="182" y="347"/>
                  </a:cubicBezTo>
                  <a:cubicBezTo>
                    <a:pt x="172" y="348"/>
                    <a:pt x="172" y="348"/>
                    <a:pt x="172" y="348"/>
                  </a:cubicBezTo>
                  <a:cubicBezTo>
                    <a:pt x="161" y="349"/>
                    <a:pt x="161" y="349"/>
                    <a:pt x="161" y="349"/>
                  </a:cubicBezTo>
                  <a:cubicBezTo>
                    <a:pt x="161" y="349"/>
                    <a:pt x="160" y="349"/>
                    <a:pt x="159" y="349"/>
                  </a:cubicBezTo>
                  <a:cubicBezTo>
                    <a:pt x="159" y="349"/>
                    <a:pt x="159" y="349"/>
                    <a:pt x="158" y="349"/>
                  </a:cubicBezTo>
                  <a:cubicBezTo>
                    <a:pt x="157" y="349"/>
                    <a:pt x="157" y="349"/>
                    <a:pt x="157" y="349"/>
                  </a:cubicBezTo>
                  <a:cubicBezTo>
                    <a:pt x="155" y="347"/>
                    <a:pt x="155" y="347"/>
                    <a:pt x="155" y="347"/>
                  </a:cubicBezTo>
                  <a:cubicBezTo>
                    <a:pt x="134" y="332"/>
                    <a:pt x="134" y="332"/>
                    <a:pt x="134" y="332"/>
                  </a:cubicBezTo>
                  <a:cubicBezTo>
                    <a:pt x="127" y="326"/>
                    <a:pt x="127" y="326"/>
                    <a:pt x="127" y="326"/>
                  </a:cubicBezTo>
                  <a:cubicBezTo>
                    <a:pt x="114" y="317"/>
                    <a:pt x="114" y="317"/>
                    <a:pt x="114" y="317"/>
                  </a:cubicBezTo>
                  <a:cubicBezTo>
                    <a:pt x="114" y="317"/>
                    <a:pt x="114" y="317"/>
                    <a:pt x="114" y="317"/>
                  </a:cubicBezTo>
                  <a:cubicBezTo>
                    <a:pt x="113" y="314"/>
                    <a:pt x="113" y="314"/>
                    <a:pt x="113" y="314"/>
                  </a:cubicBezTo>
                  <a:cubicBezTo>
                    <a:pt x="112" y="309"/>
                    <a:pt x="112" y="309"/>
                    <a:pt x="112" y="309"/>
                  </a:cubicBezTo>
                  <a:cubicBezTo>
                    <a:pt x="109" y="296"/>
                    <a:pt x="109" y="296"/>
                    <a:pt x="109" y="296"/>
                  </a:cubicBezTo>
                  <a:cubicBezTo>
                    <a:pt x="109" y="295"/>
                    <a:pt x="109" y="295"/>
                    <a:pt x="108" y="294"/>
                  </a:cubicBezTo>
                  <a:cubicBezTo>
                    <a:pt x="108" y="294"/>
                    <a:pt x="108" y="294"/>
                    <a:pt x="108" y="293"/>
                  </a:cubicBezTo>
                  <a:cubicBezTo>
                    <a:pt x="113" y="287"/>
                    <a:pt x="113" y="287"/>
                    <a:pt x="113" y="287"/>
                  </a:cubicBezTo>
                  <a:cubicBezTo>
                    <a:pt x="119" y="278"/>
                    <a:pt x="119" y="278"/>
                    <a:pt x="119" y="278"/>
                  </a:cubicBezTo>
                  <a:cubicBezTo>
                    <a:pt x="133" y="260"/>
                    <a:pt x="133" y="260"/>
                    <a:pt x="133" y="260"/>
                  </a:cubicBezTo>
                  <a:cubicBezTo>
                    <a:pt x="133" y="259"/>
                    <a:pt x="136" y="254"/>
                    <a:pt x="131" y="249"/>
                  </a:cubicBezTo>
                  <a:cubicBezTo>
                    <a:pt x="130" y="249"/>
                    <a:pt x="130" y="249"/>
                    <a:pt x="130" y="249"/>
                  </a:cubicBezTo>
                  <a:cubicBezTo>
                    <a:pt x="127" y="246"/>
                    <a:pt x="124" y="242"/>
                    <a:pt x="121" y="238"/>
                  </a:cubicBezTo>
                  <a:cubicBezTo>
                    <a:pt x="115" y="232"/>
                    <a:pt x="110" y="224"/>
                    <a:pt x="104" y="217"/>
                  </a:cubicBezTo>
                  <a:cubicBezTo>
                    <a:pt x="99" y="210"/>
                    <a:pt x="94" y="202"/>
                    <a:pt x="90" y="194"/>
                  </a:cubicBezTo>
                  <a:cubicBezTo>
                    <a:pt x="90" y="194"/>
                    <a:pt x="89" y="193"/>
                    <a:pt x="89" y="192"/>
                  </a:cubicBezTo>
                  <a:cubicBezTo>
                    <a:pt x="84" y="183"/>
                    <a:pt x="83" y="181"/>
                    <a:pt x="79" y="181"/>
                  </a:cubicBezTo>
                  <a:cubicBezTo>
                    <a:pt x="78" y="181"/>
                    <a:pt x="78" y="181"/>
                    <a:pt x="78" y="181"/>
                  </a:cubicBezTo>
                  <a:cubicBezTo>
                    <a:pt x="77" y="182"/>
                    <a:pt x="77" y="182"/>
                    <a:pt x="77" y="182"/>
                  </a:cubicBezTo>
                  <a:cubicBezTo>
                    <a:pt x="76" y="182"/>
                    <a:pt x="76" y="182"/>
                    <a:pt x="76" y="182"/>
                  </a:cubicBezTo>
                  <a:cubicBezTo>
                    <a:pt x="75" y="182"/>
                    <a:pt x="75" y="182"/>
                    <a:pt x="75" y="182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49" y="191"/>
                    <a:pt x="49" y="191"/>
                    <a:pt x="49" y="191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39" y="194"/>
                    <a:pt x="39" y="194"/>
                    <a:pt x="38" y="195"/>
                  </a:cubicBezTo>
                  <a:cubicBezTo>
                    <a:pt x="38" y="195"/>
                    <a:pt x="38" y="195"/>
                    <a:pt x="37" y="195"/>
                  </a:cubicBezTo>
                  <a:cubicBezTo>
                    <a:pt x="33" y="192"/>
                    <a:pt x="33" y="192"/>
                    <a:pt x="33" y="192"/>
                  </a:cubicBezTo>
                  <a:cubicBezTo>
                    <a:pt x="21" y="185"/>
                    <a:pt x="21" y="185"/>
                    <a:pt x="21" y="185"/>
                  </a:cubicBezTo>
                  <a:cubicBezTo>
                    <a:pt x="20" y="184"/>
                    <a:pt x="20" y="184"/>
                    <a:pt x="19" y="184"/>
                  </a:cubicBezTo>
                  <a:cubicBezTo>
                    <a:pt x="18" y="183"/>
                    <a:pt x="17" y="183"/>
                    <a:pt x="17" y="183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0"/>
                    <a:pt x="16" y="180"/>
                    <a:pt x="16" y="180"/>
                  </a:cubicBezTo>
                  <a:cubicBezTo>
                    <a:pt x="8" y="155"/>
                    <a:pt x="8" y="155"/>
                    <a:pt x="8" y="155"/>
                  </a:cubicBezTo>
                  <a:cubicBezTo>
                    <a:pt x="1" y="132"/>
                    <a:pt x="1" y="132"/>
                    <a:pt x="1" y="132"/>
                  </a:cubicBezTo>
                  <a:cubicBezTo>
                    <a:pt x="0" y="132"/>
                    <a:pt x="0" y="131"/>
                    <a:pt x="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" y="128"/>
                    <a:pt x="1" y="128"/>
                    <a:pt x="1" y="128"/>
                  </a:cubicBezTo>
                  <a:cubicBezTo>
                    <a:pt x="3" y="124"/>
                    <a:pt x="3" y="124"/>
                    <a:pt x="3" y="124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8" y="111"/>
                    <a:pt x="8" y="110"/>
                    <a:pt x="9" y="110"/>
                  </a:cubicBezTo>
                  <a:cubicBezTo>
                    <a:pt x="9" y="109"/>
                    <a:pt x="9" y="109"/>
                    <a:pt x="9" y="108"/>
                  </a:cubicBezTo>
                  <a:cubicBezTo>
                    <a:pt x="26" y="103"/>
                    <a:pt x="26" y="103"/>
                    <a:pt x="26" y="103"/>
                  </a:cubicBezTo>
                  <a:cubicBezTo>
                    <a:pt x="35" y="100"/>
                    <a:pt x="35" y="100"/>
                    <a:pt x="35" y="100"/>
                  </a:cubicBezTo>
                  <a:cubicBezTo>
                    <a:pt x="48" y="96"/>
                    <a:pt x="48" y="96"/>
                    <a:pt x="48" y="96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54" y="94"/>
                    <a:pt x="54" y="91"/>
                    <a:pt x="53" y="80"/>
                  </a:cubicBezTo>
                  <a:cubicBezTo>
                    <a:pt x="52" y="78"/>
                    <a:pt x="52" y="77"/>
                    <a:pt x="52" y="77"/>
                  </a:cubicBezTo>
                  <a:cubicBezTo>
                    <a:pt x="52" y="70"/>
                    <a:pt x="51" y="63"/>
                    <a:pt x="51" y="57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112" y="57"/>
                    <a:pt x="112" y="57"/>
                    <a:pt x="112" y="57"/>
                  </a:cubicBezTo>
                  <a:cubicBezTo>
                    <a:pt x="114" y="57"/>
                    <a:pt x="115" y="55"/>
                    <a:pt x="116" y="54"/>
                  </a:cubicBezTo>
                  <a:cubicBezTo>
                    <a:pt x="117" y="52"/>
                    <a:pt x="116" y="50"/>
                    <a:pt x="115" y="49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04" y="39"/>
                    <a:pt x="102" y="27"/>
                    <a:pt x="105" y="17"/>
                  </a:cubicBezTo>
                  <a:cubicBezTo>
                    <a:pt x="109" y="7"/>
                    <a:pt x="120" y="0"/>
                    <a:pt x="130" y="0"/>
                  </a:cubicBezTo>
                  <a:cubicBezTo>
                    <a:pt x="141" y="0"/>
                    <a:pt x="151" y="7"/>
                    <a:pt x="155" y="17"/>
                  </a:cubicBezTo>
                  <a:cubicBezTo>
                    <a:pt x="159" y="27"/>
                    <a:pt x="157" y="39"/>
                    <a:pt x="149" y="46"/>
                  </a:cubicBezTo>
                  <a:cubicBezTo>
                    <a:pt x="146" y="49"/>
                    <a:pt x="146" y="49"/>
                    <a:pt x="146" y="49"/>
                  </a:cubicBezTo>
                  <a:cubicBezTo>
                    <a:pt x="144" y="50"/>
                    <a:pt x="144" y="52"/>
                    <a:pt x="145" y="54"/>
                  </a:cubicBezTo>
                  <a:cubicBezTo>
                    <a:pt x="145" y="55"/>
                    <a:pt x="147" y="57"/>
                    <a:pt x="149" y="57"/>
                  </a:cubicBezTo>
                  <a:cubicBezTo>
                    <a:pt x="153" y="57"/>
                    <a:pt x="153" y="57"/>
                    <a:pt x="153" y="57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12" y="58"/>
                    <a:pt x="212" y="61"/>
                    <a:pt x="212" y="63"/>
                  </a:cubicBezTo>
                  <a:cubicBezTo>
                    <a:pt x="213" y="72"/>
                    <a:pt x="215" y="81"/>
                    <a:pt x="218" y="90"/>
                  </a:cubicBezTo>
                  <a:cubicBezTo>
                    <a:pt x="230" y="124"/>
                    <a:pt x="255" y="152"/>
                    <a:pt x="287" y="167"/>
                  </a:cubicBezTo>
                  <a:cubicBezTo>
                    <a:pt x="301" y="174"/>
                    <a:pt x="318" y="178"/>
                    <a:pt x="334" y="179"/>
                  </a:cubicBezTo>
                  <a:cubicBezTo>
                    <a:pt x="334" y="190"/>
                    <a:pt x="334" y="190"/>
                    <a:pt x="334" y="190"/>
                  </a:cubicBezTo>
                  <a:cubicBezTo>
                    <a:pt x="334" y="217"/>
                    <a:pt x="334" y="217"/>
                    <a:pt x="334" y="217"/>
                  </a:cubicBezTo>
                  <a:cubicBezTo>
                    <a:pt x="330" y="216"/>
                    <a:pt x="326" y="215"/>
                    <a:pt x="321" y="215"/>
                  </a:cubicBezTo>
                  <a:cubicBezTo>
                    <a:pt x="313" y="215"/>
                    <a:pt x="306" y="217"/>
                    <a:pt x="299" y="221"/>
                  </a:cubicBezTo>
                  <a:cubicBezTo>
                    <a:pt x="285" y="229"/>
                    <a:pt x="277" y="244"/>
                    <a:pt x="277" y="260"/>
                  </a:cubicBezTo>
                  <a:cubicBezTo>
                    <a:pt x="277" y="276"/>
                    <a:pt x="285" y="290"/>
                    <a:pt x="299" y="299"/>
                  </a:cubicBezTo>
                  <a:cubicBezTo>
                    <a:pt x="306" y="303"/>
                    <a:pt x="314" y="305"/>
                    <a:pt x="322" y="305"/>
                  </a:cubicBezTo>
                  <a:cubicBezTo>
                    <a:pt x="326" y="305"/>
                    <a:pt x="330" y="304"/>
                    <a:pt x="334" y="303"/>
                  </a:cubicBezTo>
                  <a:cubicBezTo>
                    <a:pt x="334" y="383"/>
                    <a:pt x="334" y="383"/>
                    <a:pt x="334" y="383"/>
                  </a:cubicBezTo>
                  <a:cubicBezTo>
                    <a:pt x="334" y="401"/>
                    <a:pt x="334" y="401"/>
                    <a:pt x="334" y="401"/>
                  </a:cubicBezTo>
                  <a:cubicBezTo>
                    <a:pt x="318" y="401"/>
                    <a:pt x="318" y="401"/>
                    <a:pt x="318" y="401"/>
                  </a:cubicBezTo>
                  <a:cubicBezTo>
                    <a:pt x="318" y="401"/>
                    <a:pt x="317" y="401"/>
                    <a:pt x="316" y="401"/>
                  </a:cubicBezTo>
                  <a:cubicBezTo>
                    <a:pt x="316" y="401"/>
                    <a:pt x="316" y="401"/>
                    <a:pt x="316" y="401"/>
                  </a:cubicBezTo>
                  <a:close/>
                </a:path>
              </a:pathLst>
            </a:custGeom>
            <a:solidFill>
              <a:srgbClr val="09BFD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Freeform 31"/>
            <p:cNvSpPr>
              <a:spLocks/>
            </p:cNvSpPr>
            <p:nvPr/>
          </p:nvSpPr>
          <p:spPr bwMode="auto">
            <a:xfrm>
              <a:off x="5326063" y="3598863"/>
              <a:ext cx="3014663" cy="2647950"/>
            </a:xfrm>
            <a:custGeom>
              <a:avLst/>
              <a:gdLst>
                <a:gd name="T0" fmla="*/ 353 w 405"/>
                <a:gd name="T1" fmla="*/ 9 h 356"/>
                <a:gd name="T2" fmla="*/ 352 w 405"/>
                <a:gd name="T3" fmla="*/ 29 h 356"/>
                <a:gd name="T4" fmla="*/ 394 w 405"/>
                <a:gd name="T5" fmla="*/ 52 h 356"/>
                <a:gd name="T6" fmla="*/ 387 w 405"/>
                <a:gd name="T7" fmla="*/ 136 h 356"/>
                <a:gd name="T8" fmla="*/ 319 w 405"/>
                <a:gd name="T9" fmla="*/ 137 h 356"/>
                <a:gd name="T10" fmla="*/ 297 w 405"/>
                <a:gd name="T11" fmla="*/ 173 h 356"/>
                <a:gd name="T12" fmla="*/ 270 w 405"/>
                <a:gd name="T13" fmla="*/ 205 h 356"/>
                <a:gd name="T14" fmla="*/ 290 w 405"/>
                <a:gd name="T15" fmla="*/ 270 h 356"/>
                <a:gd name="T16" fmla="*/ 213 w 405"/>
                <a:gd name="T17" fmla="*/ 302 h 356"/>
                <a:gd name="T18" fmla="*/ 167 w 405"/>
                <a:gd name="T19" fmla="*/ 274 h 356"/>
                <a:gd name="T20" fmla="*/ 127 w 405"/>
                <a:gd name="T21" fmla="*/ 287 h 356"/>
                <a:gd name="T22" fmla="*/ 106 w 405"/>
                <a:gd name="T23" fmla="*/ 337 h 356"/>
                <a:gd name="T24" fmla="*/ 57 w 405"/>
                <a:gd name="T25" fmla="*/ 356 h 356"/>
                <a:gd name="T26" fmla="*/ 56 w 405"/>
                <a:gd name="T27" fmla="*/ 232 h 356"/>
                <a:gd name="T28" fmla="*/ 53 w 405"/>
                <a:gd name="T29" fmla="*/ 235 h 356"/>
                <a:gd name="T30" fmla="*/ 47 w 405"/>
                <a:gd name="T31" fmla="*/ 238 h 356"/>
                <a:gd name="T32" fmla="*/ 38 w 405"/>
                <a:gd name="T33" fmla="*/ 241 h 356"/>
                <a:gd name="T34" fmla="*/ 20 w 405"/>
                <a:gd name="T35" fmla="*/ 239 h 356"/>
                <a:gd name="T36" fmla="*/ 2 w 405"/>
                <a:gd name="T37" fmla="*/ 222 h 356"/>
                <a:gd name="T38" fmla="*/ 2 w 405"/>
                <a:gd name="T39" fmla="*/ 196 h 356"/>
                <a:gd name="T40" fmla="*/ 20 w 405"/>
                <a:gd name="T41" fmla="*/ 179 h 356"/>
                <a:gd name="T42" fmla="*/ 38 w 405"/>
                <a:gd name="T43" fmla="*/ 176 h 356"/>
                <a:gd name="T44" fmla="*/ 47 w 405"/>
                <a:gd name="T45" fmla="*/ 179 h 356"/>
                <a:gd name="T46" fmla="*/ 53 w 405"/>
                <a:gd name="T47" fmla="*/ 183 h 356"/>
                <a:gd name="T48" fmla="*/ 56 w 405"/>
                <a:gd name="T49" fmla="*/ 186 h 356"/>
                <a:gd name="T50" fmla="*/ 57 w 405"/>
                <a:gd name="T51" fmla="*/ 123 h 356"/>
                <a:gd name="T52" fmla="*/ 143 w 405"/>
                <a:gd name="T53" fmla="*/ 86 h 356"/>
                <a:gd name="T54" fmla="*/ 180 w 405"/>
                <a:gd name="T55" fmla="*/ 0 h 356"/>
                <a:gd name="T56" fmla="*/ 229 w 405"/>
                <a:gd name="T57" fmla="*/ 4 h 356"/>
                <a:gd name="T58" fmla="*/ 227 w 405"/>
                <a:gd name="T59" fmla="*/ 12 h 356"/>
                <a:gd name="T60" fmla="*/ 230 w 405"/>
                <a:gd name="T61" fmla="*/ 32 h 356"/>
                <a:gd name="T62" fmla="*/ 251 w 405"/>
                <a:gd name="T63" fmla="*/ 53 h 356"/>
                <a:gd name="T64" fmla="*/ 281 w 405"/>
                <a:gd name="T65" fmla="*/ 53 h 356"/>
                <a:gd name="T66" fmla="*/ 302 w 405"/>
                <a:gd name="T67" fmla="*/ 32 h 356"/>
                <a:gd name="T68" fmla="*/ 305 w 405"/>
                <a:gd name="T69" fmla="*/ 12 h 356"/>
                <a:gd name="T70" fmla="*/ 302 w 405"/>
                <a:gd name="T71" fmla="*/ 4 h 356"/>
                <a:gd name="T72" fmla="*/ 354 w 405"/>
                <a:gd name="T73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5" h="356">
                  <a:moveTo>
                    <a:pt x="354" y="0"/>
                  </a:moveTo>
                  <a:cubicBezTo>
                    <a:pt x="354" y="3"/>
                    <a:pt x="353" y="6"/>
                    <a:pt x="353" y="9"/>
                  </a:cubicBezTo>
                  <a:cubicBezTo>
                    <a:pt x="353" y="13"/>
                    <a:pt x="353" y="16"/>
                    <a:pt x="353" y="19"/>
                  </a:cubicBezTo>
                  <a:cubicBezTo>
                    <a:pt x="353" y="22"/>
                    <a:pt x="352" y="26"/>
                    <a:pt x="352" y="29"/>
                  </a:cubicBezTo>
                  <a:cubicBezTo>
                    <a:pt x="352" y="32"/>
                    <a:pt x="351" y="35"/>
                    <a:pt x="351" y="39"/>
                  </a:cubicBezTo>
                  <a:cubicBezTo>
                    <a:pt x="394" y="52"/>
                    <a:pt x="394" y="52"/>
                    <a:pt x="394" y="52"/>
                  </a:cubicBezTo>
                  <a:cubicBezTo>
                    <a:pt x="405" y="79"/>
                    <a:pt x="405" y="79"/>
                    <a:pt x="405" y="79"/>
                  </a:cubicBezTo>
                  <a:cubicBezTo>
                    <a:pt x="387" y="136"/>
                    <a:pt x="387" y="136"/>
                    <a:pt x="387" y="136"/>
                  </a:cubicBezTo>
                  <a:cubicBezTo>
                    <a:pt x="362" y="151"/>
                    <a:pt x="362" y="151"/>
                    <a:pt x="362" y="151"/>
                  </a:cubicBezTo>
                  <a:cubicBezTo>
                    <a:pt x="319" y="137"/>
                    <a:pt x="319" y="137"/>
                    <a:pt x="319" y="137"/>
                  </a:cubicBezTo>
                  <a:cubicBezTo>
                    <a:pt x="316" y="143"/>
                    <a:pt x="312" y="149"/>
                    <a:pt x="309" y="155"/>
                  </a:cubicBezTo>
                  <a:cubicBezTo>
                    <a:pt x="305" y="161"/>
                    <a:pt x="301" y="167"/>
                    <a:pt x="297" y="173"/>
                  </a:cubicBezTo>
                  <a:cubicBezTo>
                    <a:pt x="293" y="178"/>
                    <a:pt x="288" y="184"/>
                    <a:pt x="284" y="189"/>
                  </a:cubicBezTo>
                  <a:cubicBezTo>
                    <a:pt x="279" y="195"/>
                    <a:pt x="274" y="200"/>
                    <a:pt x="270" y="205"/>
                  </a:cubicBezTo>
                  <a:cubicBezTo>
                    <a:pt x="296" y="242"/>
                    <a:pt x="296" y="242"/>
                    <a:pt x="296" y="242"/>
                  </a:cubicBezTo>
                  <a:cubicBezTo>
                    <a:pt x="290" y="270"/>
                    <a:pt x="290" y="270"/>
                    <a:pt x="290" y="270"/>
                  </a:cubicBezTo>
                  <a:cubicBezTo>
                    <a:pt x="242" y="305"/>
                    <a:pt x="242" y="305"/>
                    <a:pt x="242" y="305"/>
                  </a:cubicBezTo>
                  <a:cubicBezTo>
                    <a:pt x="213" y="302"/>
                    <a:pt x="213" y="302"/>
                    <a:pt x="213" y="302"/>
                  </a:cubicBezTo>
                  <a:cubicBezTo>
                    <a:pt x="186" y="266"/>
                    <a:pt x="186" y="266"/>
                    <a:pt x="186" y="266"/>
                  </a:cubicBezTo>
                  <a:cubicBezTo>
                    <a:pt x="180" y="269"/>
                    <a:pt x="173" y="272"/>
                    <a:pt x="167" y="274"/>
                  </a:cubicBezTo>
                  <a:cubicBezTo>
                    <a:pt x="160" y="277"/>
                    <a:pt x="154" y="279"/>
                    <a:pt x="147" y="282"/>
                  </a:cubicBezTo>
                  <a:cubicBezTo>
                    <a:pt x="140" y="284"/>
                    <a:pt x="134" y="286"/>
                    <a:pt x="127" y="287"/>
                  </a:cubicBezTo>
                  <a:cubicBezTo>
                    <a:pt x="120" y="289"/>
                    <a:pt x="113" y="291"/>
                    <a:pt x="106" y="292"/>
                  </a:cubicBezTo>
                  <a:cubicBezTo>
                    <a:pt x="106" y="337"/>
                    <a:pt x="106" y="337"/>
                    <a:pt x="106" y="337"/>
                  </a:cubicBezTo>
                  <a:cubicBezTo>
                    <a:pt x="84" y="356"/>
                    <a:pt x="84" y="356"/>
                    <a:pt x="84" y="356"/>
                  </a:cubicBezTo>
                  <a:cubicBezTo>
                    <a:pt x="57" y="356"/>
                    <a:pt x="57" y="356"/>
                    <a:pt x="57" y="356"/>
                  </a:cubicBezTo>
                  <a:cubicBezTo>
                    <a:pt x="57" y="231"/>
                    <a:pt x="57" y="231"/>
                    <a:pt x="57" y="231"/>
                  </a:cubicBezTo>
                  <a:cubicBezTo>
                    <a:pt x="57" y="231"/>
                    <a:pt x="56" y="232"/>
                    <a:pt x="56" y="232"/>
                  </a:cubicBezTo>
                  <a:cubicBezTo>
                    <a:pt x="55" y="233"/>
                    <a:pt x="55" y="233"/>
                    <a:pt x="54" y="234"/>
                  </a:cubicBezTo>
                  <a:cubicBezTo>
                    <a:pt x="54" y="234"/>
                    <a:pt x="53" y="234"/>
                    <a:pt x="53" y="235"/>
                  </a:cubicBezTo>
                  <a:cubicBezTo>
                    <a:pt x="52" y="235"/>
                    <a:pt x="52" y="236"/>
                    <a:pt x="51" y="236"/>
                  </a:cubicBezTo>
                  <a:cubicBezTo>
                    <a:pt x="50" y="237"/>
                    <a:pt x="48" y="238"/>
                    <a:pt x="47" y="238"/>
                  </a:cubicBezTo>
                  <a:cubicBezTo>
                    <a:pt x="46" y="239"/>
                    <a:pt x="44" y="240"/>
                    <a:pt x="42" y="240"/>
                  </a:cubicBezTo>
                  <a:cubicBezTo>
                    <a:pt x="41" y="241"/>
                    <a:pt x="39" y="241"/>
                    <a:pt x="38" y="241"/>
                  </a:cubicBezTo>
                  <a:cubicBezTo>
                    <a:pt x="36" y="242"/>
                    <a:pt x="34" y="242"/>
                    <a:pt x="33" y="242"/>
                  </a:cubicBezTo>
                  <a:cubicBezTo>
                    <a:pt x="28" y="242"/>
                    <a:pt x="24" y="241"/>
                    <a:pt x="20" y="239"/>
                  </a:cubicBezTo>
                  <a:cubicBezTo>
                    <a:pt x="16" y="238"/>
                    <a:pt x="12" y="235"/>
                    <a:pt x="9" y="232"/>
                  </a:cubicBezTo>
                  <a:cubicBezTo>
                    <a:pt x="6" y="229"/>
                    <a:pt x="4" y="226"/>
                    <a:pt x="2" y="222"/>
                  </a:cubicBezTo>
                  <a:cubicBezTo>
                    <a:pt x="1" y="218"/>
                    <a:pt x="0" y="213"/>
                    <a:pt x="0" y="209"/>
                  </a:cubicBezTo>
                  <a:cubicBezTo>
                    <a:pt x="0" y="204"/>
                    <a:pt x="1" y="200"/>
                    <a:pt x="2" y="196"/>
                  </a:cubicBezTo>
                  <a:cubicBezTo>
                    <a:pt x="4" y="192"/>
                    <a:pt x="6" y="189"/>
                    <a:pt x="9" y="186"/>
                  </a:cubicBezTo>
                  <a:cubicBezTo>
                    <a:pt x="12" y="183"/>
                    <a:pt x="16" y="180"/>
                    <a:pt x="20" y="179"/>
                  </a:cubicBezTo>
                  <a:cubicBezTo>
                    <a:pt x="24" y="177"/>
                    <a:pt x="28" y="176"/>
                    <a:pt x="33" y="176"/>
                  </a:cubicBezTo>
                  <a:cubicBezTo>
                    <a:pt x="34" y="176"/>
                    <a:pt x="36" y="176"/>
                    <a:pt x="38" y="176"/>
                  </a:cubicBezTo>
                  <a:cubicBezTo>
                    <a:pt x="39" y="177"/>
                    <a:pt x="41" y="177"/>
                    <a:pt x="42" y="178"/>
                  </a:cubicBezTo>
                  <a:cubicBezTo>
                    <a:pt x="44" y="178"/>
                    <a:pt x="46" y="179"/>
                    <a:pt x="47" y="179"/>
                  </a:cubicBezTo>
                  <a:cubicBezTo>
                    <a:pt x="48" y="180"/>
                    <a:pt x="50" y="181"/>
                    <a:pt x="51" y="182"/>
                  </a:cubicBezTo>
                  <a:cubicBezTo>
                    <a:pt x="52" y="182"/>
                    <a:pt x="52" y="183"/>
                    <a:pt x="53" y="183"/>
                  </a:cubicBezTo>
                  <a:cubicBezTo>
                    <a:pt x="53" y="183"/>
                    <a:pt x="54" y="184"/>
                    <a:pt x="54" y="184"/>
                  </a:cubicBezTo>
                  <a:cubicBezTo>
                    <a:pt x="55" y="185"/>
                    <a:pt x="55" y="185"/>
                    <a:pt x="56" y="186"/>
                  </a:cubicBezTo>
                  <a:cubicBezTo>
                    <a:pt x="56" y="186"/>
                    <a:pt x="57" y="187"/>
                    <a:pt x="57" y="187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74" y="122"/>
                    <a:pt x="90" y="119"/>
                    <a:pt x="105" y="112"/>
                  </a:cubicBezTo>
                  <a:cubicBezTo>
                    <a:pt x="119" y="106"/>
                    <a:pt x="132" y="97"/>
                    <a:pt x="143" y="86"/>
                  </a:cubicBezTo>
                  <a:cubicBezTo>
                    <a:pt x="154" y="75"/>
                    <a:pt x="163" y="62"/>
                    <a:pt x="170" y="47"/>
                  </a:cubicBezTo>
                  <a:cubicBezTo>
                    <a:pt x="176" y="32"/>
                    <a:pt x="180" y="16"/>
                    <a:pt x="180" y="0"/>
                  </a:cubicBezTo>
                  <a:cubicBezTo>
                    <a:pt x="231" y="0"/>
                    <a:pt x="231" y="0"/>
                    <a:pt x="231" y="0"/>
                  </a:cubicBezTo>
                  <a:cubicBezTo>
                    <a:pt x="231" y="1"/>
                    <a:pt x="230" y="2"/>
                    <a:pt x="229" y="4"/>
                  </a:cubicBezTo>
                  <a:cubicBezTo>
                    <a:pt x="229" y="5"/>
                    <a:pt x="229" y="7"/>
                    <a:pt x="228" y="8"/>
                  </a:cubicBezTo>
                  <a:cubicBezTo>
                    <a:pt x="228" y="9"/>
                    <a:pt x="228" y="11"/>
                    <a:pt x="227" y="12"/>
                  </a:cubicBezTo>
                  <a:cubicBezTo>
                    <a:pt x="227" y="14"/>
                    <a:pt x="227" y="16"/>
                    <a:pt x="227" y="17"/>
                  </a:cubicBezTo>
                  <a:cubicBezTo>
                    <a:pt x="227" y="22"/>
                    <a:pt x="228" y="28"/>
                    <a:pt x="230" y="32"/>
                  </a:cubicBezTo>
                  <a:cubicBezTo>
                    <a:pt x="232" y="37"/>
                    <a:pt x="235" y="41"/>
                    <a:pt x="238" y="45"/>
                  </a:cubicBezTo>
                  <a:cubicBezTo>
                    <a:pt x="242" y="48"/>
                    <a:pt x="246" y="51"/>
                    <a:pt x="251" y="53"/>
                  </a:cubicBezTo>
                  <a:cubicBezTo>
                    <a:pt x="256" y="55"/>
                    <a:pt x="261" y="56"/>
                    <a:pt x="266" y="56"/>
                  </a:cubicBezTo>
                  <a:cubicBezTo>
                    <a:pt x="271" y="56"/>
                    <a:pt x="276" y="55"/>
                    <a:pt x="281" y="53"/>
                  </a:cubicBezTo>
                  <a:cubicBezTo>
                    <a:pt x="286" y="51"/>
                    <a:pt x="290" y="48"/>
                    <a:pt x="293" y="45"/>
                  </a:cubicBezTo>
                  <a:cubicBezTo>
                    <a:pt x="297" y="41"/>
                    <a:pt x="300" y="37"/>
                    <a:pt x="302" y="32"/>
                  </a:cubicBezTo>
                  <a:cubicBezTo>
                    <a:pt x="304" y="28"/>
                    <a:pt x="305" y="23"/>
                    <a:pt x="305" y="17"/>
                  </a:cubicBezTo>
                  <a:cubicBezTo>
                    <a:pt x="305" y="16"/>
                    <a:pt x="305" y="14"/>
                    <a:pt x="305" y="12"/>
                  </a:cubicBezTo>
                  <a:cubicBezTo>
                    <a:pt x="304" y="11"/>
                    <a:pt x="304" y="9"/>
                    <a:pt x="304" y="8"/>
                  </a:cubicBezTo>
                  <a:cubicBezTo>
                    <a:pt x="303" y="7"/>
                    <a:pt x="303" y="5"/>
                    <a:pt x="302" y="4"/>
                  </a:cubicBezTo>
                  <a:cubicBezTo>
                    <a:pt x="302" y="2"/>
                    <a:pt x="301" y="1"/>
                    <a:pt x="301" y="0"/>
                  </a:cubicBezTo>
                  <a:lnTo>
                    <a:pt x="3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Freeform 32"/>
            <p:cNvSpPr>
              <a:spLocks/>
            </p:cNvSpPr>
            <p:nvPr/>
          </p:nvSpPr>
          <p:spPr bwMode="auto">
            <a:xfrm>
              <a:off x="5341938" y="3643313"/>
              <a:ext cx="2952750" cy="2559050"/>
            </a:xfrm>
            <a:custGeom>
              <a:avLst/>
              <a:gdLst>
                <a:gd name="T0" fmla="*/ 61 w 397"/>
                <a:gd name="T1" fmla="*/ 344 h 344"/>
                <a:gd name="T2" fmla="*/ 61 w 397"/>
                <a:gd name="T3" fmla="*/ 283 h 344"/>
                <a:gd name="T4" fmla="*/ 60 w 397"/>
                <a:gd name="T5" fmla="*/ 212 h 344"/>
                <a:gd name="T6" fmla="*/ 44 w 397"/>
                <a:gd name="T7" fmla="*/ 226 h 344"/>
                <a:gd name="T8" fmla="*/ 32 w 397"/>
                <a:gd name="T9" fmla="*/ 176 h 344"/>
                <a:gd name="T10" fmla="*/ 59 w 397"/>
                <a:gd name="T11" fmla="*/ 194 h 344"/>
                <a:gd name="T12" fmla="*/ 61 w 397"/>
                <a:gd name="T13" fmla="*/ 193 h 344"/>
                <a:gd name="T14" fmla="*/ 61 w 397"/>
                <a:gd name="T15" fmla="*/ 132 h 344"/>
                <a:gd name="T16" fmla="*/ 61 w 397"/>
                <a:gd name="T17" fmla="*/ 122 h 344"/>
                <a:gd name="T18" fmla="*/ 159 w 397"/>
                <a:gd name="T19" fmla="*/ 69 h 344"/>
                <a:gd name="T20" fmla="*/ 184 w 397"/>
                <a:gd name="T21" fmla="*/ 0 h 344"/>
                <a:gd name="T22" fmla="*/ 221 w 397"/>
                <a:gd name="T23" fmla="*/ 0 h 344"/>
                <a:gd name="T24" fmla="*/ 307 w 397"/>
                <a:gd name="T25" fmla="*/ 0 h 344"/>
                <a:gd name="T26" fmla="*/ 344 w 397"/>
                <a:gd name="T27" fmla="*/ 25 h 344"/>
                <a:gd name="T28" fmla="*/ 344 w 397"/>
                <a:gd name="T29" fmla="*/ 37 h 344"/>
                <a:gd name="T30" fmla="*/ 385 w 397"/>
                <a:gd name="T31" fmla="*/ 51 h 344"/>
                <a:gd name="T32" fmla="*/ 393 w 397"/>
                <a:gd name="T33" fmla="*/ 65 h 344"/>
                <a:gd name="T34" fmla="*/ 396 w 397"/>
                <a:gd name="T35" fmla="*/ 77 h 344"/>
                <a:gd name="T36" fmla="*/ 381 w 397"/>
                <a:gd name="T37" fmla="*/ 124 h 344"/>
                <a:gd name="T38" fmla="*/ 368 w 397"/>
                <a:gd name="T39" fmla="*/ 133 h 344"/>
                <a:gd name="T40" fmla="*/ 355 w 397"/>
                <a:gd name="T41" fmla="*/ 137 h 344"/>
                <a:gd name="T42" fmla="*/ 314 w 397"/>
                <a:gd name="T43" fmla="*/ 124 h 344"/>
                <a:gd name="T44" fmla="*/ 271 w 397"/>
                <a:gd name="T45" fmla="*/ 187 h 344"/>
                <a:gd name="T46" fmla="*/ 270 w 397"/>
                <a:gd name="T47" fmla="*/ 213 h 344"/>
                <a:gd name="T48" fmla="*/ 288 w 397"/>
                <a:gd name="T49" fmla="*/ 238 h 344"/>
                <a:gd name="T50" fmla="*/ 283 w 397"/>
                <a:gd name="T51" fmla="*/ 260 h 344"/>
                <a:gd name="T52" fmla="*/ 260 w 397"/>
                <a:gd name="T53" fmla="*/ 277 h 344"/>
                <a:gd name="T54" fmla="*/ 238 w 397"/>
                <a:gd name="T55" fmla="*/ 293 h 344"/>
                <a:gd name="T56" fmla="*/ 215 w 397"/>
                <a:gd name="T57" fmla="*/ 291 h 344"/>
                <a:gd name="T58" fmla="*/ 197 w 397"/>
                <a:gd name="T59" fmla="*/ 267 h 344"/>
                <a:gd name="T60" fmla="*/ 182 w 397"/>
                <a:gd name="T61" fmla="*/ 254 h 344"/>
                <a:gd name="T62" fmla="*/ 146 w 397"/>
                <a:gd name="T63" fmla="*/ 269 h 344"/>
                <a:gd name="T64" fmla="*/ 98 w 397"/>
                <a:gd name="T65" fmla="*/ 297 h 344"/>
                <a:gd name="T66" fmla="*/ 98 w 397"/>
                <a:gd name="T67" fmla="*/ 328 h 344"/>
                <a:gd name="T68" fmla="*/ 80 w 397"/>
                <a:gd name="T69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97" h="344">
                  <a:moveTo>
                    <a:pt x="80" y="344"/>
                  </a:moveTo>
                  <a:cubicBezTo>
                    <a:pt x="78" y="344"/>
                    <a:pt x="61" y="344"/>
                    <a:pt x="61" y="344"/>
                  </a:cubicBezTo>
                  <a:cubicBezTo>
                    <a:pt x="61" y="341"/>
                    <a:pt x="61" y="338"/>
                    <a:pt x="61" y="334"/>
                  </a:cubicBezTo>
                  <a:cubicBezTo>
                    <a:pt x="61" y="317"/>
                    <a:pt x="61" y="300"/>
                    <a:pt x="61" y="283"/>
                  </a:cubicBezTo>
                  <a:cubicBezTo>
                    <a:pt x="61" y="260"/>
                    <a:pt x="61" y="236"/>
                    <a:pt x="61" y="213"/>
                  </a:cubicBezTo>
                  <a:cubicBezTo>
                    <a:pt x="61" y="212"/>
                    <a:pt x="61" y="212"/>
                    <a:pt x="60" y="212"/>
                  </a:cubicBezTo>
                  <a:cubicBezTo>
                    <a:pt x="60" y="211"/>
                    <a:pt x="59" y="212"/>
                    <a:pt x="58" y="212"/>
                  </a:cubicBezTo>
                  <a:cubicBezTo>
                    <a:pt x="54" y="217"/>
                    <a:pt x="50" y="223"/>
                    <a:pt x="44" y="226"/>
                  </a:cubicBezTo>
                  <a:cubicBezTo>
                    <a:pt x="29" y="235"/>
                    <a:pt x="9" y="227"/>
                    <a:pt x="5" y="210"/>
                  </a:cubicBezTo>
                  <a:cubicBezTo>
                    <a:pt x="0" y="193"/>
                    <a:pt x="13" y="175"/>
                    <a:pt x="32" y="176"/>
                  </a:cubicBezTo>
                  <a:cubicBezTo>
                    <a:pt x="44" y="176"/>
                    <a:pt x="51" y="185"/>
                    <a:pt x="59" y="194"/>
                  </a:cubicBezTo>
                  <a:cubicBezTo>
                    <a:pt x="59" y="194"/>
                    <a:pt x="59" y="194"/>
                    <a:pt x="59" y="194"/>
                  </a:cubicBezTo>
                  <a:cubicBezTo>
                    <a:pt x="59" y="195"/>
                    <a:pt x="60" y="195"/>
                    <a:pt x="60" y="195"/>
                  </a:cubicBezTo>
                  <a:cubicBezTo>
                    <a:pt x="61" y="194"/>
                    <a:pt x="61" y="194"/>
                    <a:pt x="61" y="193"/>
                  </a:cubicBezTo>
                  <a:cubicBezTo>
                    <a:pt x="61" y="182"/>
                    <a:pt x="61" y="171"/>
                    <a:pt x="61" y="160"/>
                  </a:cubicBezTo>
                  <a:cubicBezTo>
                    <a:pt x="61" y="151"/>
                    <a:pt x="61" y="142"/>
                    <a:pt x="61" y="132"/>
                  </a:cubicBezTo>
                  <a:cubicBezTo>
                    <a:pt x="61" y="129"/>
                    <a:pt x="61" y="127"/>
                    <a:pt x="61" y="124"/>
                  </a:cubicBezTo>
                  <a:cubicBezTo>
                    <a:pt x="61" y="123"/>
                    <a:pt x="61" y="123"/>
                    <a:pt x="61" y="122"/>
                  </a:cubicBezTo>
                  <a:cubicBezTo>
                    <a:pt x="61" y="122"/>
                    <a:pt x="72" y="121"/>
                    <a:pt x="73" y="121"/>
                  </a:cubicBezTo>
                  <a:cubicBezTo>
                    <a:pt x="107" y="116"/>
                    <a:pt x="138" y="96"/>
                    <a:pt x="159" y="69"/>
                  </a:cubicBezTo>
                  <a:cubicBezTo>
                    <a:pt x="169" y="55"/>
                    <a:pt x="176" y="39"/>
                    <a:pt x="180" y="22"/>
                  </a:cubicBezTo>
                  <a:cubicBezTo>
                    <a:pt x="181" y="20"/>
                    <a:pt x="184" y="0"/>
                    <a:pt x="184" y="0"/>
                  </a:cubicBezTo>
                  <a:cubicBezTo>
                    <a:pt x="187" y="0"/>
                    <a:pt x="190" y="0"/>
                    <a:pt x="192" y="0"/>
                  </a:cubicBezTo>
                  <a:cubicBezTo>
                    <a:pt x="202" y="0"/>
                    <a:pt x="211" y="0"/>
                    <a:pt x="221" y="0"/>
                  </a:cubicBezTo>
                  <a:cubicBezTo>
                    <a:pt x="213" y="28"/>
                    <a:pt x="235" y="56"/>
                    <a:pt x="264" y="56"/>
                  </a:cubicBezTo>
                  <a:cubicBezTo>
                    <a:pt x="293" y="56"/>
                    <a:pt x="315" y="28"/>
                    <a:pt x="307" y="0"/>
                  </a:cubicBezTo>
                  <a:cubicBezTo>
                    <a:pt x="320" y="0"/>
                    <a:pt x="333" y="0"/>
                    <a:pt x="346" y="0"/>
                  </a:cubicBezTo>
                  <a:cubicBezTo>
                    <a:pt x="345" y="8"/>
                    <a:pt x="345" y="17"/>
                    <a:pt x="344" y="25"/>
                  </a:cubicBezTo>
                  <a:cubicBezTo>
                    <a:pt x="343" y="28"/>
                    <a:pt x="343" y="31"/>
                    <a:pt x="343" y="34"/>
                  </a:cubicBezTo>
                  <a:cubicBezTo>
                    <a:pt x="342" y="37"/>
                    <a:pt x="342" y="37"/>
                    <a:pt x="344" y="37"/>
                  </a:cubicBezTo>
                  <a:cubicBezTo>
                    <a:pt x="350" y="39"/>
                    <a:pt x="356" y="41"/>
                    <a:pt x="361" y="43"/>
                  </a:cubicBezTo>
                  <a:cubicBezTo>
                    <a:pt x="369" y="45"/>
                    <a:pt x="377" y="48"/>
                    <a:pt x="385" y="51"/>
                  </a:cubicBezTo>
                  <a:cubicBezTo>
                    <a:pt x="387" y="51"/>
                    <a:pt x="387" y="51"/>
                    <a:pt x="388" y="53"/>
                  </a:cubicBezTo>
                  <a:cubicBezTo>
                    <a:pt x="390" y="57"/>
                    <a:pt x="391" y="61"/>
                    <a:pt x="393" y="65"/>
                  </a:cubicBezTo>
                  <a:cubicBezTo>
                    <a:pt x="394" y="68"/>
                    <a:pt x="396" y="71"/>
                    <a:pt x="397" y="74"/>
                  </a:cubicBezTo>
                  <a:cubicBezTo>
                    <a:pt x="397" y="74"/>
                    <a:pt x="396" y="77"/>
                    <a:pt x="396" y="77"/>
                  </a:cubicBezTo>
                  <a:cubicBezTo>
                    <a:pt x="393" y="86"/>
                    <a:pt x="391" y="94"/>
                    <a:pt x="388" y="102"/>
                  </a:cubicBezTo>
                  <a:cubicBezTo>
                    <a:pt x="386" y="109"/>
                    <a:pt x="383" y="117"/>
                    <a:pt x="381" y="124"/>
                  </a:cubicBezTo>
                  <a:cubicBezTo>
                    <a:pt x="380" y="125"/>
                    <a:pt x="380" y="126"/>
                    <a:pt x="379" y="127"/>
                  </a:cubicBezTo>
                  <a:cubicBezTo>
                    <a:pt x="375" y="129"/>
                    <a:pt x="372" y="131"/>
                    <a:pt x="368" y="133"/>
                  </a:cubicBezTo>
                  <a:cubicBezTo>
                    <a:pt x="365" y="135"/>
                    <a:pt x="362" y="137"/>
                    <a:pt x="360" y="138"/>
                  </a:cubicBezTo>
                  <a:cubicBezTo>
                    <a:pt x="359" y="139"/>
                    <a:pt x="356" y="137"/>
                    <a:pt x="355" y="137"/>
                  </a:cubicBezTo>
                  <a:cubicBezTo>
                    <a:pt x="346" y="134"/>
                    <a:pt x="338" y="131"/>
                    <a:pt x="329" y="129"/>
                  </a:cubicBezTo>
                  <a:cubicBezTo>
                    <a:pt x="329" y="128"/>
                    <a:pt x="314" y="123"/>
                    <a:pt x="314" y="124"/>
                  </a:cubicBezTo>
                  <a:cubicBezTo>
                    <a:pt x="307" y="138"/>
                    <a:pt x="299" y="151"/>
                    <a:pt x="289" y="164"/>
                  </a:cubicBezTo>
                  <a:cubicBezTo>
                    <a:pt x="284" y="172"/>
                    <a:pt x="278" y="179"/>
                    <a:pt x="271" y="187"/>
                  </a:cubicBezTo>
                  <a:cubicBezTo>
                    <a:pt x="270" y="187"/>
                    <a:pt x="260" y="198"/>
                    <a:pt x="260" y="199"/>
                  </a:cubicBezTo>
                  <a:cubicBezTo>
                    <a:pt x="263" y="203"/>
                    <a:pt x="267" y="208"/>
                    <a:pt x="270" y="213"/>
                  </a:cubicBezTo>
                  <a:cubicBezTo>
                    <a:pt x="275" y="220"/>
                    <a:pt x="281" y="227"/>
                    <a:pt x="286" y="234"/>
                  </a:cubicBezTo>
                  <a:cubicBezTo>
                    <a:pt x="286" y="235"/>
                    <a:pt x="288" y="236"/>
                    <a:pt x="288" y="238"/>
                  </a:cubicBezTo>
                  <a:cubicBezTo>
                    <a:pt x="287" y="241"/>
                    <a:pt x="286" y="245"/>
                    <a:pt x="285" y="249"/>
                  </a:cubicBezTo>
                  <a:cubicBezTo>
                    <a:pt x="284" y="253"/>
                    <a:pt x="283" y="256"/>
                    <a:pt x="283" y="260"/>
                  </a:cubicBezTo>
                  <a:cubicBezTo>
                    <a:pt x="282" y="261"/>
                    <a:pt x="281" y="262"/>
                    <a:pt x="280" y="262"/>
                  </a:cubicBezTo>
                  <a:cubicBezTo>
                    <a:pt x="274" y="267"/>
                    <a:pt x="267" y="272"/>
                    <a:pt x="260" y="277"/>
                  </a:cubicBezTo>
                  <a:cubicBezTo>
                    <a:pt x="254" y="281"/>
                    <a:pt x="247" y="286"/>
                    <a:pt x="241" y="291"/>
                  </a:cubicBezTo>
                  <a:cubicBezTo>
                    <a:pt x="240" y="292"/>
                    <a:pt x="239" y="293"/>
                    <a:pt x="238" y="293"/>
                  </a:cubicBezTo>
                  <a:cubicBezTo>
                    <a:pt x="234" y="292"/>
                    <a:pt x="230" y="292"/>
                    <a:pt x="227" y="292"/>
                  </a:cubicBezTo>
                  <a:cubicBezTo>
                    <a:pt x="223" y="291"/>
                    <a:pt x="219" y="291"/>
                    <a:pt x="215" y="291"/>
                  </a:cubicBezTo>
                  <a:cubicBezTo>
                    <a:pt x="213" y="291"/>
                    <a:pt x="213" y="289"/>
                    <a:pt x="212" y="288"/>
                  </a:cubicBezTo>
                  <a:cubicBezTo>
                    <a:pt x="207" y="281"/>
                    <a:pt x="202" y="274"/>
                    <a:pt x="197" y="267"/>
                  </a:cubicBezTo>
                  <a:cubicBezTo>
                    <a:pt x="193" y="262"/>
                    <a:pt x="190" y="258"/>
                    <a:pt x="186" y="253"/>
                  </a:cubicBezTo>
                  <a:cubicBezTo>
                    <a:pt x="186" y="252"/>
                    <a:pt x="183" y="253"/>
                    <a:pt x="182" y="254"/>
                  </a:cubicBezTo>
                  <a:cubicBezTo>
                    <a:pt x="179" y="256"/>
                    <a:pt x="176" y="257"/>
                    <a:pt x="172" y="259"/>
                  </a:cubicBezTo>
                  <a:cubicBezTo>
                    <a:pt x="163" y="263"/>
                    <a:pt x="155" y="266"/>
                    <a:pt x="146" y="269"/>
                  </a:cubicBezTo>
                  <a:cubicBezTo>
                    <a:pt x="130" y="274"/>
                    <a:pt x="114" y="278"/>
                    <a:pt x="98" y="281"/>
                  </a:cubicBezTo>
                  <a:cubicBezTo>
                    <a:pt x="98" y="281"/>
                    <a:pt x="98" y="296"/>
                    <a:pt x="98" y="297"/>
                  </a:cubicBezTo>
                  <a:cubicBezTo>
                    <a:pt x="98" y="306"/>
                    <a:pt x="98" y="315"/>
                    <a:pt x="98" y="324"/>
                  </a:cubicBezTo>
                  <a:cubicBezTo>
                    <a:pt x="98" y="325"/>
                    <a:pt x="98" y="328"/>
                    <a:pt x="98" y="328"/>
                  </a:cubicBezTo>
                  <a:cubicBezTo>
                    <a:pt x="95" y="331"/>
                    <a:pt x="93" y="333"/>
                    <a:pt x="90" y="335"/>
                  </a:cubicBezTo>
                  <a:cubicBezTo>
                    <a:pt x="87" y="338"/>
                    <a:pt x="83" y="341"/>
                    <a:pt x="80" y="344"/>
                  </a:cubicBezTo>
                  <a:close/>
                </a:path>
              </a:pathLst>
            </a:custGeom>
            <a:solidFill>
              <a:srgbClr val="6B7A7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Freeform 33"/>
            <p:cNvSpPr>
              <a:spLocks noEditPoints="1"/>
            </p:cNvSpPr>
            <p:nvPr/>
          </p:nvSpPr>
          <p:spPr bwMode="auto">
            <a:xfrm>
              <a:off x="5178425" y="3019426"/>
              <a:ext cx="1100138" cy="1108075"/>
            </a:xfrm>
            <a:custGeom>
              <a:avLst/>
              <a:gdLst>
                <a:gd name="T0" fmla="*/ 148 w 148"/>
                <a:gd name="T1" fmla="*/ 75 h 149"/>
                <a:gd name="T2" fmla="*/ 74 w 148"/>
                <a:gd name="T3" fmla="*/ 149 h 149"/>
                <a:gd name="T4" fmla="*/ 0 w 148"/>
                <a:gd name="T5" fmla="*/ 75 h 149"/>
                <a:gd name="T6" fmla="*/ 74 w 148"/>
                <a:gd name="T7" fmla="*/ 0 h 149"/>
                <a:gd name="T8" fmla="*/ 148 w 148"/>
                <a:gd name="T9" fmla="*/ 75 h 149"/>
                <a:gd name="T10" fmla="*/ 75 w 148"/>
                <a:gd name="T11" fmla="*/ 22 h 149"/>
                <a:gd name="T12" fmla="*/ 21 w 148"/>
                <a:gd name="T13" fmla="*/ 75 h 149"/>
                <a:gd name="T14" fmla="*/ 75 w 148"/>
                <a:gd name="T15" fmla="*/ 128 h 149"/>
                <a:gd name="T16" fmla="*/ 128 w 148"/>
                <a:gd name="T17" fmla="*/ 75 h 149"/>
                <a:gd name="T18" fmla="*/ 75 w 148"/>
                <a:gd name="T19" fmla="*/ 2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49">
                  <a:moveTo>
                    <a:pt x="148" y="75"/>
                  </a:moveTo>
                  <a:cubicBezTo>
                    <a:pt x="148" y="116"/>
                    <a:pt x="115" y="149"/>
                    <a:pt x="74" y="149"/>
                  </a:cubicBezTo>
                  <a:cubicBezTo>
                    <a:pt x="33" y="149"/>
                    <a:pt x="0" y="116"/>
                    <a:pt x="0" y="75"/>
                  </a:cubicBezTo>
                  <a:cubicBezTo>
                    <a:pt x="0" y="34"/>
                    <a:pt x="33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lose/>
                  <a:moveTo>
                    <a:pt x="75" y="22"/>
                  </a:moveTo>
                  <a:cubicBezTo>
                    <a:pt x="45" y="22"/>
                    <a:pt x="21" y="46"/>
                    <a:pt x="21" y="75"/>
                  </a:cubicBezTo>
                  <a:cubicBezTo>
                    <a:pt x="21" y="105"/>
                    <a:pt x="45" y="128"/>
                    <a:pt x="75" y="128"/>
                  </a:cubicBezTo>
                  <a:cubicBezTo>
                    <a:pt x="104" y="128"/>
                    <a:pt x="128" y="105"/>
                    <a:pt x="128" y="75"/>
                  </a:cubicBezTo>
                  <a:cubicBezTo>
                    <a:pt x="128" y="46"/>
                    <a:pt x="104" y="22"/>
                    <a:pt x="75" y="22"/>
                  </a:cubicBezTo>
                  <a:close/>
                </a:path>
              </a:pathLst>
            </a:custGeom>
            <a:solidFill>
              <a:srgbClr val="4E47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34"/>
            <p:cNvSpPr>
              <a:spLocks noEditPoints="1"/>
            </p:cNvSpPr>
            <p:nvPr/>
          </p:nvSpPr>
          <p:spPr bwMode="auto">
            <a:xfrm>
              <a:off x="5037138" y="2884488"/>
              <a:ext cx="1382713" cy="1384300"/>
            </a:xfrm>
            <a:custGeom>
              <a:avLst/>
              <a:gdLst>
                <a:gd name="T0" fmla="*/ 186 w 186"/>
                <a:gd name="T1" fmla="*/ 90 h 186"/>
                <a:gd name="T2" fmla="*/ 186 w 186"/>
                <a:gd name="T3" fmla="*/ 92 h 186"/>
                <a:gd name="T4" fmla="*/ 186 w 186"/>
                <a:gd name="T5" fmla="*/ 93 h 186"/>
                <a:gd name="T6" fmla="*/ 186 w 186"/>
                <a:gd name="T7" fmla="*/ 95 h 186"/>
                <a:gd name="T8" fmla="*/ 178 w 186"/>
                <a:gd name="T9" fmla="*/ 130 h 186"/>
                <a:gd name="T10" fmla="*/ 131 w 186"/>
                <a:gd name="T11" fmla="*/ 178 h 186"/>
                <a:gd name="T12" fmla="*/ 95 w 186"/>
                <a:gd name="T13" fmla="*/ 186 h 186"/>
                <a:gd name="T14" fmla="*/ 94 w 186"/>
                <a:gd name="T15" fmla="*/ 186 h 186"/>
                <a:gd name="T16" fmla="*/ 92 w 186"/>
                <a:gd name="T17" fmla="*/ 186 h 186"/>
                <a:gd name="T18" fmla="*/ 91 w 186"/>
                <a:gd name="T19" fmla="*/ 186 h 186"/>
                <a:gd name="T20" fmla="*/ 56 w 186"/>
                <a:gd name="T21" fmla="*/ 178 h 186"/>
                <a:gd name="T22" fmla="*/ 8 w 186"/>
                <a:gd name="T23" fmla="*/ 130 h 186"/>
                <a:gd name="T24" fmla="*/ 0 w 186"/>
                <a:gd name="T25" fmla="*/ 95 h 186"/>
                <a:gd name="T26" fmla="*/ 0 w 186"/>
                <a:gd name="T27" fmla="*/ 93 h 186"/>
                <a:gd name="T28" fmla="*/ 0 w 186"/>
                <a:gd name="T29" fmla="*/ 92 h 186"/>
                <a:gd name="T30" fmla="*/ 0 w 186"/>
                <a:gd name="T31" fmla="*/ 90 h 186"/>
                <a:gd name="T32" fmla="*/ 8 w 186"/>
                <a:gd name="T33" fmla="*/ 55 h 186"/>
                <a:gd name="T34" fmla="*/ 56 w 186"/>
                <a:gd name="T35" fmla="*/ 8 h 186"/>
                <a:gd name="T36" fmla="*/ 91 w 186"/>
                <a:gd name="T37" fmla="*/ 0 h 186"/>
                <a:gd name="T38" fmla="*/ 92 w 186"/>
                <a:gd name="T39" fmla="*/ 0 h 186"/>
                <a:gd name="T40" fmla="*/ 94 w 186"/>
                <a:gd name="T41" fmla="*/ 0 h 186"/>
                <a:gd name="T42" fmla="*/ 95 w 186"/>
                <a:gd name="T43" fmla="*/ 0 h 186"/>
                <a:gd name="T44" fmla="*/ 131 w 186"/>
                <a:gd name="T45" fmla="*/ 8 h 186"/>
                <a:gd name="T46" fmla="*/ 178 w 186"/>
                <a:gd name="T47" fmla="*/ 55 h 186"/>
                <a:gd name="T48" fmla="*/ 165 w 186"/>
                <a:gd name="T49" fmla="*/ 96 h 186"/>
                <a:gd name="T50" fmla="*/ 165 w 186"/>
                <a:gd name="T51" fmla="*/ 94 h 186"/>
                <a:gd name="T52" fmla="*/ 165 w 186"/>
                <a:gd name="T53" fmla="*/ 93 h 186"/>
                <a:gd name="T54" fmla="*/ 165 w 186"/>
                <a:gd name="T55" fmla="*/ 91 h 186"/>
                <a:gd name="T56" fmla="*/ 165 w 186"/>
                <a:gd name="T57" fmla="*/ 90 h 186"/>
                <a:gd name="T58" fmla="*/ 144 w 186"/>
                <a:gd name="T59" fmla="*/ 42 h 186"/>
                <a:gd name="T60" fmla="*/ 96 w 186"/>
                <a:gd name="T61" fmla="*/ 20 h 186"/>
                <a:gd name="T62" fmla="*/ 95 w 186"/>
                <a:gd name="T63" fmla="*/ 20 h 186"/>
                <a:gd name="T64" fmla="*/ 93 w 186"/>
                <a:gd name="T65" fmla="*/ 20 h 186"/>
                <a:gd name="T66" fmla="*/ 92 w 186"/>
                <a:gd name="T67" fmla="*/ 20 h 186"/>
                <a:gd name="T68" fmla="*/ 90 w 186"/>
                <a:gd name="T69" fmla="*/ 20 h 186"/>
                <a:gd name="T70" fmla="*/ 42 w 186"/>
                <a:gd name="T71" fmla="*/ 42 h 186"/>
                <a:gd name="T72" fmla="*/ 21 w 186"/>
                <a:gd name="T73" fmla="*/ 90 h 186"/>
                <a:gd name="T74" fmla="*/ 21 w 186"/>
                <a:gd name="T75" fmla="*/ 91 h 186"/>
                <a:gd name="T76" fmla="*/ 21 w 186"/>
                <a:gd name="T77" fmla="*/ 93 h 186"/>
                <a:gd name="T78" fmla="*/ 21 w 186"/>
                <a:gd name="T79" fmla="*/ 94 h 186"/>
                <a:gd name="T80" fmla="*/ 21 w 186"/>
                <a:gd name="T81" fmla="*/ 96 h 186"/>
                <a:gd name="T82" fmla="*/ 42 w 186"/>
                <a:gd name="T83" fmla="*/ 144 h 186"/>
                <a:gd name="T84" fmla="*/ 90 w 186"/>
                <a:gd name="T85" fmla="*/ 165 h 186"/>
                <a:gd name="T86" fmla="*/ 92 w 186"/>
                <a:gd name="T87" fmla="*/ 165 h 186"/>
                <a:gd name="T88" fmla="*/ 93 w 186"/>
                <a:gd name="T89" fmla="*/ 165 h 186"/>
                <a:gd name="T90" fmla="*/ 95 w 186"/>
                <a:gd name="T91" fmla="*/ 165 h 186"/>
                <a:gd name="T92" fmla="*/ 96 w 186"/>
                <a:gd name="T93" fmla="*/ 165 h 186"/>
                <a:gd name="T94" fmla="*/ 144 w 186"/>
                <a:gd name="T95" fmla="*/ 144 h 186"/>
                <a:gd name="T96" fmla="*/ 165 w 186"/>
                <a:gd name="T9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6" h="186">
                  <a:moveTo>
                    <a:pt x="186" y="90"/>
                  </a:moveTo>
                  <a:cubicBezTo>
                    <a:pt x="186" y="90"/>
                    <a:pt x="186" y="90"/>
                    <a:pt x="186" y="90"/>
                  </a:cubicBezTo>
                  <a:cubicBezTo>
                    <a:pt x="186" y="91"/>
                    <a:pt x="186" y="91"/>
                    <a:pt x="186" y="91"/>
                  </a:cubicBezTo>
                  <a:cubicBezTo>
                    <a:pt x="186" y="91"/>
                    <a:pt x="186" y="92"/>
                    <a:pt x="186" y="92"/>
                  </a:cubicBezTo>
                  <a:cubicBezTo>
                    <a:pt x="186" y="92"/>
                    <a:pt x="186" y="92"/>
                    <a:pt x="186" y="93"/>
                  </a:cubicBezTo>
                  <a:cubicBezTo>
                    <a:pt x="186" y="93"/>
                    <a:pt x="186" y="93"/>
                    <a:pt x="186" y="93"/>
                  </a:cubicBezTo>
                  <a:cubicBezTo>
                    <a:pt x="186" y="94"/>
                    <a:pt x="186" y="94"/>
                    <a:pt x="186" y="94"/>
                  </a:cubicBezTo>
                  <a:cubicBezTo>
                    <a:pt x="186" y="94"/>
                    <a:pt x="186" y="95"/>
                    <a:pt x="186" y="95"/>
                  </a:cubicBezTo>
                  <a:cubicBezTo>
                    <a:pt x="186" y="95"/>
                    <a:pt x="186" y="95"/>
                    <a:pt x="186" y="96"/>
                  </a:cubicBezTo>
                  <a:cubicBezTo>
                    <a:pt x="186" y="108"/>
                    <a:pt x="183" y="120"/>
                    <a:pt x="178" y="130"/>
                  </a:cubicBezTo>
                  <a:cubicBezTo>
                    <a:pt x="174" y="141"/>
                    <a:pt x="167" y="150"/>
                    <a:pt x="159" y="158"/>
                  </a:cubicBezTo>
                  <a:cubicBezTo>
                    <a:pt x="151" y="167"/>
                    <a:pt x="141" y="173"/>
                    <a:pt x="131" y="178"/>
                  </a:cubicBezTo>
                  <a:cubicBezTo>
                    <a:pt x="120" y="182"/>
                    <a:pt x="108" y="185"/>
                    <a:pt x="96" y="186"/>
                  </a:cubicBezTo>
                  <a:cubicBezTo>
                    <a:pt x="96" y="186"/>
                    <a:pt x="96" y="186"/>
                    <a:pt x="95" y="186"/>
                  </a:cubicBezTo>
                  <a:cubicBezTo>
                    <a:pt x="95" y="186"/>
                    <a:pt x="95" y="186"/>
                    <a:pt x="95" y="186"/>
                  </a:cubicBezTo>
                  <a:cubicBezTo>
                    <a:pt x="94" y="186"/>
                    <a:pt x="94" y="186"/>
                    <a:pt x="94" y="186"/>
                  </a:cubicBezTo>
                  <a:cubicBezTo>
                    <a:pt x="94" y="186"/>
                    <a:pt x="93" y="186"/>
                    <a:pt x="93" y="186"/>
                  </a:cubicBezTo>
                  <a:cubicBezTo>
                    <a:pt x="93" y="186"/>
                    <a:pt x="93" y="186"/>
                    <a:pt x="92" y="186"/>
                  </a:cubicBezTo>
                  <a:cubicBezTo>
                    <a:pt x="92" y="186"/>
                    <a:pt x="92" y="186"/>
                    <a:pt x="92" y="186"/>
                  </a:cubicBezTo>
                  <a:cubicBezTo>
                    <a:pt x="91" y="186"/>
                    <a:pt x="91" y="186"/>
                    <a:pt x="91" y="186"/>
                  </a:cubicBezTo>
                  <a:cubicBezTo>
                    <a:pt x="91" y="186"/>
                    <a:pt x="90" y="186"/>
                    <a:pt x="90" y="186"/>
                  </a:cubicBezTo>
                  <a:cubicBezTo>
                    <a:pt x="78" y="185"/>
                    <a:pt x="66" y="182"/>
                    <a:pt x="56" y="178"/>
                  </a:cubicBezTo>
                  <a:cubicBezTo>
                    <a:pt x="45" y="173"/>
                    <a:pt x="36" y="166"/>
                    <a:pt x="27" y="158"/>
                  </a:cubicBezTo>
                  <a:cubicBezTo>
                    <a:pt x="19" y="150"/>
                    <a:pt x="13" y="141"/>
                    <a:pt x="8" y="130"/>
                  </a:cubicBezTo>
                  <a:cubicBezTo>
                    <a:pt x="3" y="119"/>
                    <a:pt x="1" y="108"/>
                    <a:pt x="0" y="9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5"/>
                    <a:pt x="0" y="94"/>
                    <a:pt x="0" y="94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1"/>
                    <a:pt x="0" y="91"/>
                  </a:cubicBezTo>
                  <a:cubicBezTo>
                    <a:pt x="0" y="91"/>
                    <a:pt x="0" y="91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1" y="77"/>
                    <a:pt x="3" y="66"/>
                    <a:pt x="8" y="55"/>
                  </a:cubicBezTo>
                  <a:cubicBezTo>
                    <a:pt x="13" y="45"/>
                    <a:pt x="19" y="35"/>
                    <a:pt x="28" y="27"/>
                  </a:cubicBezTo>
                  <a:cubicBezTo>
                    <a:pt x="36" y="19"/>
                    <a:pt x="45" y="12"/>
                    <a:pt x="56" y="8"/>
                  </a:cubicBezTo>
                  <a:cubicBezTo>
                    <a:pt x="66" y="3"/>
                    <a:pt x="78" y="0"/>
                    <a:pt x="90" y="0"/>
                  </a:cubicBezTo>
                  <a:cubicBezTo>
                    <a:pt x="90" y="0"/>
                    <a:pt x="91" y="0"/>
                    <a:pt x="91" y="0"/>
                  </a:cubicBezTo>
                  <a:cubicBezTo>
                    <a:pt x="91" y="0"/>
                    <a:pt x="91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4" y="0"/>
                    <a:pt x="94" y="0"/>
                  </a:cubicBezTo>
                  <a:cubicBezTo>
                    <a:pt x="94" y="0"/>
                    <a:pt x="94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08" y="0"/>
                    <a:pt x="120" y="3"/>
                    <a:pt x="131" y="8"/>
                  </a:cubicBezTo>
                  <a:cubicBezTo>
                    <a:pt x="141" y="12"/>
                    <a:pt x="151" y="19"/>
                    <a:pt x="159" y="27"/>
                  </a:cubicBezTo>
                  <a:cubicBezTo>
                    <a:pt x="167" y="35"/>
                    <a:pt x="174" y="45"/>
                    <a:pt x="178" y="55"/>
                  </a:cubicBezTo>
                  <a:cubicBezTo>
                    <a:pt x="183" y="66"/>
                    <a:pt x="186" y="77"/>
                    <a:pt x="186" y="90"/>
                  </a:cubicBezTo>
                  <a:close/>
                  <a:moveTo>
                    <a:pt x="165" y="96"/>
                  </a:moveTo>
                  <a:cubicBezTo>
                    <a:pt x="165" y="95"/>
                    <a:pt x="165" y="95"/>
                    <a:pt x="165" y="95"/>
                  </a:cubicBezTo>
                  <a:cubicBezTo>
                    <a:pt x="165" y="95"/>
                    <a:pt x="165" y="94"/>
                    <a:pt x="165" y="94"/>
                  </a:cubicBezTo>
                  <a:cubicBezTo>
                    <a:pt x="165" y="94"/>
                    <a:pt x="165" y="94"/>
                    <a:pt x="165" y="93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5" y="92"/>
                    <a:pt x="165" y="92"/>
                    <a:pt x="165" y="92"/>
                  </a:cubicBezTo>
                  <a:cubicBezTo>
                    <a:pt x="165" y="92"/>
                    <a:pt x="165" y="91"/>
                    <a:pt x="165" y="91"/>
                  </a:cubicBezTo>
                  <a:cubicBezTo>
                    <a:pt x="165" y="91"/>
                    <a:pt x="165" y="91"/>
                    <a:pt x="165" y="90"/>
                  </a:cubicBezTo>
                  <a:cubicBezTo>
                    <a:pt x="165" y="90"/>
                    <a:pt x="165" y="90"/>
                    <a:pt x="165" y="90"/>
                  </a:cubicBezTo>
                  <a:cubicBezTo>
                    <a:pt x="165" y="80"/>
                    <a:pt x="163" y="71"/>
                    <a:pt x="159" y="63"/>
                  </a:cubicBezTo>
                  <a:cubicBezTo>
                    <a:pt x="156" y="55"/>
                    <a:pt x="150" y="48"/>
                    <a:pt x="144" y="42"/>
                  </a:cubicBezTo>
                  <a:cubicBezTo>
                    <a:pt x="138" y="35"/>
                    <a:pt x="131" y="30"/>
                    <a:pt x="123" y="27"/>
                  </a:cubicBezTo>
                  <a:cubicBezTo>
                    <a:pt x="114" y="23"/>
                    <a:pt x="106" y="21"/>
                    <a:pt x="96" y="20"/>
                  </a:cubicBezTo>
                  <a:cubicBezTo>
                    <a:pt x="96" y="20"/>
                    <a:pt x="96" y="20"/>
                    <a:pt x="95" y="20"/>
                  </a:cubicBezTo>
                  <a:cubicBezTo>
                    <a:pt x="95" y="20"/>
                    <a:pt x="95" y="20"/>
                    <a:pt x="95" y="20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4" y="20"/>
                    <a:pt x="93" y="20"/>
                    <a:pt x="93" y="20"/>
                  </a:cubicBezTo>
                  <a:cubicBezTo>
                    <a:pt x="93" y="20"/>
                    <a:pt x="93" y="20"/>
                    <a:pt x="92" y="20"/>
                  </a:cubicBezTo>
                  <a:cubicBezTo>
                    <a:pt x="92" y="20"/>
                    <a:pt x="92" y="20"/>
                    <a:pt x="92" y="20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1" y="20"/>
                    <a:pt x="90" y="20"/>
                    <a:pt x="90" y="20"/>
                  </a:cubicBezTo>
                  <a:cubicBezTo>
                    <a:pt x="81" y="21"/>
                    <a:pt x="72" y="23"/>
                    <a:pt x="64" y="27"/>
                  </a:cubicBezTo>
                  <a:cubicBezTo>
                    <a:pt x="56" y="30"/>
                    <a:pt x="48" y="35"/>
                    <a:pt x="42" y="42"/>
                  </a:cubicBezTo>
                  <a:cubicBezTo>
                    <a:pt x="36" y="48"/>
                    <a:pt x="31" y="55"/>
                    <a:pt x="27" y="63"/>
                  </a:cubicBezTo>
                  <a:cubicBezTo>
                    <a:pt x="24" y="71"/>
                    <a:pt x="21" y="80"/>
                    <a:pt x="21" y="90"/>
                  </a:cubicBezTo>
                  <a:cubicBezTo>
                    <a:pt x="21" y="90"/>
                    <a:pt x="21" y="90"/>
                    <a:pt x="21" y="90"/>
                  </a:cubicBezTo>
                  <a:cubicBezTo>
                    <a:pt x="21" y="91"/>
                    <a:pt x="21" y="91"/>
                    <a:pt x="21" y="91"/>
                  </a:cubicBezTo>
                  <a:cubicBezTo>
                    <a:pt x="21" y="91"/>
                    <a:pt x="21" y="92"/>
                    <a:pt x="21" y="92"/>
                  </a:cubicBezTo>
                  <a:cubicBezTo>
                    <a:pt x="21" y="92"/>
                    <a:pt x="21" y="92"/>
                    <a:pt x="21" y="93"/>
                  </a:cubicBezTo>
                  <a:cubicBezTo>
                    <a:pt x="21" y="93"/>
                    <a:pt x="21" y="93"/>
                    <a:pt x="21" y="93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94"/>
                    <a:pt x="21" y="95"/>
                    <a:pt x="21" y="95"/>
                  </a:cubicBezTo>
                  <a:cubicBezTo>
                    <a:pt x="21" y="95"/>
                    <a:pt x="21" y="95"/>
                    <a:pt x="21" y="96"/>
                  </a:cubicBezTo>
                  <a:cubicBezTo>
                    <a:pt x="21" y="105"/>
                    <a:pt x="24" y="114"/>
                    <a:pt x="27" y="122"/>
                  </a:cubicBezTo>
                  <a:cubicBezTo>
                    <a:pt x="31" y="130"/>
                    <a:pt x="36" y="137"/>
                    <a:pt x="42" y="144"/>
                  </a:cubicBezTo>
                  <a:cubicBezTo>
                    <a:pt x="48" y="150"/>
                    <a:pt x="56" y="155"/>
                    <a:pt x="64" y="159"/>
                  </a:cubicBezTo>
                  <a:cubicBezTo>
                    <a:pt x="72" y="162"/>
                    <a:pt x="81" y="164"/>
                    <a:pt x="90" y="165"/>
                  </a:cubicBezTo>
                  <a:cubicBezTo>
                    <a:pt x="90" y="165"/>
                    <a:pt x="91" y="165"/>
                    <a:pt x="91" y="165"/>
                  </a:cubicBezTo>
                  <a:cubicBezTo>
                    <a:pt x="91" y="165"/>
                    <a:pt x="91" y="165"/>
                    <a:pt x="92" y="165"/>
                  </a:cubicBezTo>
                  <a:cubicBezTo>
                    <a:pt x="92" y="165"/>
                    <a:pt x="92" y="165"/>
                    <a:pt x="92" y="165"/>
                  </a:cubicBezTo>
                  <a:cubicBezTo>
                    <a:pt x="93" y="165"/>
                    <a:pt x="93" y="165"/>
                    <a:pt x="93" y="165"/>
                  </a:cubicBezTo>
                  <a:cubicBezTo>
                    <a:pt x="93" y="165"/>
                    <a:pt x="94" y="165"/>
                    <a:pt x="94" y="165"/>
                  </a:cubicBezTo>
                  <a:cubicBezTo>
                    <a:pt x="94" y="165"/>
                    <a:pt x="94" y="165"/>
                    <a:pt x="95" y="165"/>
                  </a:cubicBezTo>
                  <a:cubicBezTo>
                    <a:pt x="95" y="165"/>
                    <a:pt x="95" y="165"/>
                    <a:pt x="95" y="165"/>
                  </a:cubicBezTo>
                  <a:cubicBezTo>
                    <a:pt x="96" y="165"/>
                    <a:pt x="96" y="165"/>
                    <a:pt x="96" y="165"/>
                  </a:cubicBezTo>
                  <a:cubicBezTo>
                    <a:pt x="106" y="164"/>
                    <a:pt x="114" y="162"/>
                    <a:pt x="123" y="159"/>
                  </a:cubicBezTo>
                  <a:cubicBezTo>
                    <a:pt x="131" y="155"/>
                    <a:pt x="138" y="150"/>
                    <a:pt x="144" y="144"/>
                  </a:cubicBezTo>
                  <a:cubicBezTo>
                    <a:pt x="151" y="138"/>
                    <a:pt x="156" y="130"/>
                    <a:pt x="159" y="122"/>
                  </a:cubicBezTo>
                  <a:cubicBezTo>
                    <a:pt x="163" y="114"/>
                    <a:pt x="165" y="105"/>
                    <a:pt x="165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5" name="文本框 84"/>
          <p:cNvSpPr txBox="1"/>
          <p:nvPr/>
        </p:nvSpPr>
        <p:spPr>
          <a:xfrm>
            <a:off x="6573795" y="263224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572158" y="4561033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4651580" y="453190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632278" y="2632629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14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215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立体拼图拼合手势</a:t>
            </a:r>
            <a:r>
              <a:rPr lang="en-US" altLang="zh-CN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b="1" spc="6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878262" y="1711325"/>
            <a:ext cx="3714751" cy="4373563"/>
            <a:chOff x="3803650" y="1168400"/>
            <a:chExt cx="3714751" cy="4373563"/>
          </a:xfrm>
        </p:grpSpPr>
        <p:sp>
          <p:nvSpPr>
            <p:cNvPr id="33" name="Freeform 6"/>
            <p:cNvSpPr>
              <a:spLocks/>
            </p:cNvSpPr>
            <p:nvPr/>
          </p:nvSpPr>
          <p:spPr bwMode="auto">
            <a:xfrm>
              <a:off x="4210050" y="3351213"/>
              <a:ext cx="944563" cy="303213"/>
            </a:xfrm>
            <a:custGeom>
              <a:avLst/>
              <a:gdLst>
                <a:gd name="T0" fmla="*/ 19 w 153"/>
                <a:gd name="T1" fmla="*/ 2 h 49"/>
                <a:gd name="T2" fmla="*/ 28 w 153"/>
                <a:gd name="T3" fmla="*/ 3 h 49"/>
                <a:gd name="T4" fmla="*/ 37 w 153"/>
                <a:gd name="T5" fmla="*/ 5 h 49"/>
                <a:gd name="T6" fmla="*/ 47 w 153"/>
                <a:gd name="T7" fmla="*/ 7 h 49"/>
                <a:gd name="T8" fmla="*/ 56 w 153"/>
                <a:gd name="T9" fmla="*/ 10 h 49"/>
                <a:gd name="T10" fmla="*/ 64 w 153"/>
                <a:gd name="T11" fmla="*/ 13 h 49"/>
                <a:gd name="T12" fmla="*/ 72 w 153"/>
                <a:gd name="T13" fmla="*/ 16 h 49"/>
                <a:gd name="T14" fmla="*/ 79 w 153"/>
                <a:gd name="T15" fmla="*/ 19 h 49"/>
                <a:gd name="T16" fmla="*/ 87 w 153"/>
                <a:gd name="T17" fmla="*/ 23 h 49"/>
                <a:gd name="T18" fmla="*/ 94 w 153"/>
                <a:gd name="T19" fmla="*/ 28 h 49"/>
                <a:gd name="T20" fmla="*/ 100 w 153"/>
                <a:gd name="T21" fmla="*/ 32 h 49"/>
                <a:gd name="T22" fmla="*/ 104 w 153"/>
                <a:gd name="T23" fmla="*/ 35 h 49"/>
                <a:gd name="T24" fmla="*/ 107 w 153"/>
                <a:gd name="T25" fmla="*/ 38 h 49"/>
                <a:gd name="T26" fmla="*/ 111 w 153"/>
                <a:gd name="T27" fmla="*/ 42 h 49"/>
                <a:gd name="T28" fmla="*/ 113 w 153"/>
                <a:gd name="T29" fmla="*/ 45 h 49"/>
                <a:gd name="T30" fmla="*/ 115 w 153"/>
                <a:gd name="T31" fmla="*/ 49 h 49"/>
                <a:gd name="T32" fmla="*/ 151 w 153"/>
                <a:gd name="T33" fmla="*/ 34 h 49"/>
                <a:gd name="T34" fmla="*/ 149 w 153"/>
                <a:gd name="T35" fmla="*/ 32 h 49"/>
                <a:gd name="T36" fmla="*/ 148 w 153"/>
                <a:gd name="T37" fmla="*/ 30 h 49"/>
                <a:gd name="T38" fmla="*/ 145 w 153"/>
                <a:gd name="T39" fmla="*/ 27 h 49"/>
                <a:gd name="T40" fmla="*/ 141 w 153"/>
                <a:gd name="T41" fmla="*/ 24 h 49"/>
                <a:gd name="T42" fmla="*/ 140 w 153"/>
                <a:gd name="T43" fmla="*/ 23 h 49"/>
                <a:gd name="T44" fmla="*/ 137 w 153"/>
                <a:gd name="T45" fmla="*/ 21 h 49"/>
                <a:gd name="T46" fmla="*/ 131 w 153"/>
                <a:gd name="T47" fmla="*/ 17 h 49"/>
                <a:gd name="T48" fmla="*/ 131 w 153"/>
                <a:gd name="T49" fmla="*/ 17 h 49"/>
                <a:gd name="T50" fmla="*/ 126 w 153"/>
                <a:gd name="T51" fmla="*/ 14 h 49"/>
                <a:gd name="T52" fmla="*/ 121 w 153"/>
                <a:gd name="T53" fmla="*/ 12 h 49"/>
                <a:gd name="T54" fmla="*/ 119 w 153"/>
                <a:gd name="T55" fmla="*/ 12 h 49"/>
                <a:gd name="T56" fmla="*/ 116 w 153"/>
                <a:gd name="T57" fmla="*/ 10 h 49"/>
                <a:gd name="T58" fmla="*/ 112 w 153"/>
                <a:gd name="T59" fmla="*/ 9 h 49"/>
                <a:gd name="T60" fmla="*/ 108 w 153"/>
                <a:gd name="T61" fmla="*/ 7 h 49"/>
                <a:gd name="T62" fmla="*/ 105 w 153"/>
                <a:gd name="T63" fmla="*/ 6 h 49"/>
                <a:gd name="T64" fmla="*/ 100 w 153"/>
                <a:gd name="T65" fmla="*/ 5 h 49"/>
                <a:gd name="T66" fmla="*/ 94 w 153"/>
                <a:gd name="T67" fmla="*/ 4 h 49"/>
                <a:gd name="T68" fmla="*/ 93 w 153"/>
                <a:gd name="T69" fmla="*/ 3 h 49"/>
                <a:gd name="T70" fmla="*/ 88 w 153"/>
                <a:gd name="T71" fmla="*/ 2 h 49"/>
                <a:gd name="T72" fmla="*/ 86 w 153"/>
                <a:gd name="T73" fmla="*/ 2 h 49"/>
                <a:gd name="T74" fmla="*/ 80 w 153"/>
                <a:gd name="T75" fmla="*/ 1 h 49"/>
                <a:gd name="T76" fmla="*/ 79 w 153"/>
                <a:gd name="T77" fmla="*/ 1 h 49"/>
                <a:gd name="T78" fmla="*/ 73 w 153"/>
                <a:gd name="T79" fmla="*/ 1 h 49"/>
                <a:gd name="T80" fmla="*/ 70 w 153"/>
                <a:gd name="T81" fmla="*/ 0 h 49"/>
                <a:gd name="T82" fmla="*/ 68 w 153"/>
                <a:gd name="T83" fmla="*/ 0 h 49"/>
                <a:gd name="T84" fmla="*/ 66 w 153"/>
                <a:gd name="T85" fmla="*/ 0 h 49"/>
                <a:gd name="T86" fmla="*/ 8 w 153"/>
                <a:gd name="T87" fmla="*/ 1 h 49"/>
                <a:gd name="T88" fmla="*/ 18 w 153"/>
                <a:gd name="T89" fmla="*/ 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3" h="49">
                  <a:moveTo>
                    <a:pt x="18" y="2"/>
                  </a:moveTo>
                  <a:cubicBezTo>
                    <a:pt x="18" y="2"/>
                    <a:pt x="19" y="2"/>
                    <a:pt x="19" y="2"/>
                  </a:cubicBezTo>
                  <a:cubicBezTo>
                    <a:pt x="22" y="2"/>
                    <a:pt x="24" y="2"/>
                    <a:pt x="26" y="3"/>
                  </a:cubicBezTo>
                  <a:cubicBezTo>
                    <a:pt x="27" y="3"/>
                    <a:pt x="28" y="3"/>
                    <a:pt x="28" y="3"/>
                  </a:cubicBezTo>
                  <a:cubicBezTo>
                    <a:pt x="31" y="3"/>
                    <a:pt x="33" y="4"/>
                    <a:pt x="35" y="4"/>
                  </a:cubicBezTo>
                  <a:cubicBezTo>
                    <a:pt x="36" y="4"/>
                    <a:pt x="36" y="5"/>
                    <a:pt x="37" y="5"/>
                  </a:cubicBezTo>
                  <a:cubicBezTo>
                    <a:pt x="40" y="5"/>
                    <a:pt x="43" y="6"/>
                    <a:pt x="45" y="7"/>
                  </a:cubicBezTo>
                  <a:cubicBezTo>
                    <a:pt x="46" y="7"/>
                    <a:pt x="46" y="7"/>
                    <a:pt x="47" y="7"/>
                  </a:cubicBezTo>
                  <a:cubicBezTo>
                    <a:pt x="49" y="8"/>
                    <a:pt x="51" y="8"/>
                    <a:pt x="53" y="9"/>
                  </a:cubicBezTo>
                  <a:cubicBezTo>
                    <a:pt x="54" y="9"/>
                    <a:pt x="55" y="10"/>
                    <a:pt x="56" y="10"/>
                  </a:cubicBezTo>
                  <a:cubicBezTo>
                    <a:pt x="58" y="11"/>
                    <a:pt x="60" y="11"/>
                    <a:pt x="61" y="12"/>
                  </a:cubicBezTo>
                  <a:cubicBezTo>
                    <a:pt x="62" y="12"/>
                    <a:pt x="63" y="12"/>
                    <a:pt x="64" y="13"/>
                  </a:cubicBezTo>
                  <a:cubicBezTo>
                    <a:pt x="66" y="13"/>
                    <a:pt x="68" y="14"/>
                    <a:pt x="69" y="15"/>
                  </a:cubicBezTo>
                  <a:cubicBezTo>
                    <a:pt x="70" y="15"/>
                    <a:pt x="71" y="16"/>
                    <a:pt x="72" y="16"/>
                  </a:cubicBezTo>
                  <a:cubicBezTo>
                    <a:pt x="74" y="17"/>
                    <a:pt x="76" y="17"/>
                    <a:pt x="77" y="18"/>
                  </a:cubicBezTo>
                  <a:cubicBezTo>
                    <a:pt x="78" y="19"/>
                    <a:pt x="79" y="19"/>
                    <a:pt x="79" y="19"/>
                  </a:cubicBezTo>
                  <a:cubicBezTo>
                    <a:pt x="82" y="20"/>
                    <a:pt x="84" y="22"/>
                    <a:pt x="86" y="23"/>
                  </a:cubicBezTo>
                  <a:cubicBezTo>
                    <a:pt x="86" y="23"/>
                    <a:pt x="86" y="23"/>
                    <a:pt x="87" y="23"/>
                  </a:cubicBezTo>
                  <a:cubicBezTo>
                    <a:pt x="89" y="24"/>
                    <a:pt x="90" y="25"/>
                    <a:pt x="92" y="26"/>
                  </a:cubicBezTo>
                  <a:cubicBezTo>
                    <a:pt x="93" y="27"/>
                    <a:pt x="93" y="27"/>
                    <a:pt x="94" y="28"/>
                  </a:cubicBezTo>
                  <a:cubicBezTo>
                    <a:pt x="95" y="28"/>
                    <a:pt x="97" y="29"/>
                    <a:pt x="98" y="30"/>
                  </a:cubicBezTo>
                  <a:cubicBezTo>
                    <a:pt x="99" y="31"/>
                    <a:pt x="99" y="31"/>
                    <a:pt x="100" y="32"/>
                  </a:cubicBezTo>
                  <a:cubicBezTo>
                    <a:pt x="100" y="32"/>
                    <a:pt x="101" y="32"/>
                    <a:pt x="101" y="32"/>
                  </a:cubicBezTo>
                  <a:cubicBezTo>
                    <a:pt x="102" y="33"/>
                    <a:pt x="103" y="34"/>
                    <a:pt x="104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5" y="36"/>
                    <a:pt x="106" y="37"/>
                    <a:pt x="107" y="38"/>
                  </a:cubicBezTo>
                  <a:cubicBezTo>
                    <a:pt x="108" y="39"/>
                    <a:pt x="108" y="39"/>
                    <a:pt x="108" y="39"/>
                  </a:cubicBezTo>
                  <a:cubicBezTo>
                    <a:pt x="109" y="40"/>
                    <a:pt x="110" y="41"/>
                    <a:pt x="111" y="42"/>
                  </a:cubicBezTo>
                  <a:cubicBezTo>
                    <a:pt x="111" y="42"/>
                    <a:pt x="111" y="42"/>
                    <a:pt x="111" y="42"/>
                  </a:cubicBezTo>
                  <a:cubicBezTo>
                    <a:pt x="112" y="43"/>
                    <a:pt x="112" y="44"/>
                    <a:pt x="113" y="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4" y="47"/>
                    <a:pt x="115" y="48"/>
                    <a:pt x="115" y="49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2" y="36"/>
                    <a:pt x="151" y="35"/>
                    <a:pt x="151" y="34"/>
                  </a:cubicBezTo>
                  <a:cubicBezTo>
                    <a:pt x="151" y="34"/>
                    <a:pt x="150" y="33"/>
                    <a:pt x="150" y="33"/>
                  </a:cubicBezTo>
                  <a:cubicBezTo>
                    <a:pt x="150" y="33"/>
                    <a:pt x="150" y="32"/>
                    <a:pt x="149" y="32"/>
                  </a:cubicBezTo>
                  <a:cubicBezTo>
                    <a:pt x="149" y="31"/>
                    <a:pt x="149" y="31"/>
                    <a:pt x="148" y="31"/>
                  </a:cubicBezTo>
                  <a:cubicBezTo>
                    <a:pt x="148" y="30"/>
                    <a:pt x="148" y="30"/>
                    <a:pt x="148" y="30"/>
                  </a:cubicBezTo>
                  <a:cubicBezTo>
                    <a:pt x="147" y="29"/>
                    <a:pt x="146" y="28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3" y="26"/>
                    <a:pt x="142" y="25"/>
                    <a:pt x="141" y="24"/>
                  </a:cubicBezTo>
                  <a:cubicBezTo>
                    <a:pt x="141" y="24"/>
                    <a:pt x="141" y="23"/>
                    <a:pt x="141" y="23"/>
                  </a:cubicBezTo>
                  <a:cubicBezTo>
                    <a:pt x="140" y="23"/>
                    <a:pt x="140" y="23"/>
                    <a:pt x="140" y="23"/>
                  </a:cubicBezTo>
                  <a:cubicBezTo>
                    <a:pt x="139" y="22"/>
                    <a:pt x="139" y="22"/>
                    <a:pt x="138" y="22"/>
                  </a:cubicBezTo>
                  <a:cubicBezTo>
                    <a:pt x="138" y="21"/>
                    <a:pt x="137" y="21"/>
                    <a:pt x="137" y="21"/>
                  </a:cubicBezTo>
                  <a:cubicBezTo>
                    <a:pt x="136" y="20"/>
                    <a:pt x="136" y="20"/>
                    <a:pt x="135" y="20"/>
                  </a:cubicBezTo>
                  <a:cubicBezTo>
                    <a:pt x="134" y="19"/>
                    <a:pt x="133" y="18"/>
                    <a:pt x="131" y="17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29" y="16"/>
                    <a:pt x="128" y="15"/>
                    <a:pt x="126" y="15"/>
                  </a:cubicBezTo>
                  <a:cubicBezTo>
                    <a:pt x="126" y="15"/>
                    <a:pt x="126" y="14"/>
                    <a:pt x="126" y="14"/>
                  </a:cubicBezTo>
                  <a:cubicBezTo>
                    <a:pt x="125" y="14"/>
                    <a:pt x="125" y="14"/>
                    <a:pt x="124" y="14"/>
                  </a:cubicBezTo>
                  <a:cubicBezTo>
                    <a:pt x="123" y="13"/>
                    <a:pt x="122" y="13"/>
                    <a:pt x="121" y="12"/>
                  </a:cubicBezTo>
                  <a:cubicBezTo>
                    <a:pt x="121" y="12"/>
                    <a:pt x="121" y="12"/>
                    <a:pt x="120" y="12"/>
                  </a:cubicBezTo>
                  <a:cubicBezTo>
                    <a:pt x="120" y="12"/>
                    <a:pt x="120" y="12"/>
                    <a:pt x="119" y="12"/>
                  </a:cubicBezTo>
                  <a:cubicBezTo>
                    <a:pt x="119" y="11"/>
                    <a:pt x="118" y="11"/>
                    <a:pt x="118" y="11"/>
                  </a:cubicBezTo>
                  <a:cubicBezTo>
                    <a:pt x="117" y="11"/>
                    <a:pt x="117" y="10"/>
                    <a:pt x="116" y="10"/>
                  </a:cubicBezTo>
                  <a:cubicBezTo>
                    <a:pt x="115" y="10"/>
                    <a:pt x="115" y="10"/>
                    <a:pt x="114" y="10"/>
                  </a:cubicBezTo>
                  <a:cubicBezTo>
                    <a:pt x="114" y="9"/>
                    <a:pt x="113" y="9"/>
                    <a:pt x="112" y="9"/>
                  </a:cubicBezTo>
                  <a:cubicBezTo>
                    <a:pt x="111" y="9"/>
                    <a:pt x="111" y="8"/>
                    <a:pt x="110" y="8"/>
                  </a:cubicBezTo>
                  <a:cubicBezTo>
                    <a:pt x="110" y="8"/>
                    <a:pt x="109" y="8"/>
                    <a:pt x="108" y="7"/>
                  </a:cubicBezTo>
                  <a:cubicBezTo>
                    <a:pt x="107" y="7"/>
                    <a:pt x="107" y="7"/>
                    <a:pt x="106" y="7"/>
                  </a:cubicBezTo>
                  <a:cubicBezTo>
                    <a:pt x="106" y="7"/>
                    <a:pt x="105" y="7"/>
                    <a:pt x="105" y="6"/>
                  </a:cubicBezTo>
                  <a:cubicBezTo>
                    <a:pt x="104" y="6"/>
                    <a:pt x="103" y="6"/>
                    <a:pt x="101" y="5"/>
                  </a:cubicBezTo>
                  <a:cubicBezTo>
                    <a:pt x="101" y="5"/>
                    <a:pt x="100" y="5"/>
                    <a:pt x="100" y="5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8" y="4"/>
                    <a:pt x="96" y="4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4" y="3"/>
                    <a:pt x="93" y="3"/>
                    <a:pt x="93" y="3"/>
                  </a:cubicBezTo>
                  <a:cubicBezTo>
                    <a:pt x="93" y="3"/>
                    <a:pt x="92" y="3"/>
                    <a:pt x="92" y="3"/>
                  </a:cubicBezTo>
                  <a:cubicBezTo>
                    <a:pt x="91" y="3"/>
                    <a:pt x="90" y="3"/>
                    <a:pt x="88" y="2"/>
                  </a:cubicBezTo>
                  <a:cubicBezTo>
                    <a:pt x="88" y="2"/>
                    <a:pt x="88" y="2"/>
                    <a:pt x="87" y="2"/>
                  </a:cubicBezTo>
                  <a:cubicBezTo>
                    <a:pt x="87" y="2"/>
                    <a:pt x="86" y="2"/>
                    <a:pt x="86" y="2"/>
                  </a:cubicBezTo>
                  <a:cubicBezTo>
                    <a:pt x="85" y="2"/>
                    <a:pt x="84" y="2"/>
                    <a:pt x="84" y="2"/>
                  </a:cubicBezTo>
                  <a:cubicBezTo>
                    <a:pt x="83" y="2"/>
                    <a:pt x="81" y="1"/>
                    <a:pt x="80" y="1"/>
                  </a:cubicBezTo>
                  <a:cubicBezTo>
                    <a:pt x="80" y="1"/>
                    <a:pt x="80" y="1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7" y="1"/>
                    <a:pt x="76" y="1"/>
                    <a:pt x="74" y="1"/>
                  </a:cubicBezTo>
                  <a:cubicBezTo>
                    <a:pt x="74" y="1"/>
                    <a:pt x="74" y="1"/>
                    <a:pt x="73" y="1"/>
                  </a:cubicBezTo>
                  <a:cubicBezTo>
                    <a:pt x="73" y="1"/>
                    <a:pt x="72" y="1"/>
                    <a:pt x="72" y="1"/>
                  </a:cubicBezTo>
                  <a:cubicBezTo>
                    <a:pt x="71" y="1"/>
                    <a:pt x="70" y="0"/>
                    <a:pt x="7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7" y="0"/>
                    <a:pt x="67" y="0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3" y="1"/>
                    <a:pt x="5" y="1"/>
                    <a:pt x="8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3" y="1"/>
                    <a:pt x="15" y="1"/>
                    <a:pt x="18" y="2"/>
                  </a:cubicBezTo>
                  <a:close/>
                </a:path>
              </a:pathLst>
            </a:custGeom>
            <a:solidFill>
              <a:srgbClr val="29A1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3933825" y="3771900"/>
              <a:ext cx="1492250" cy="134938"/>
            </a:xfrm>
            <a:custGeom>
              <a:avLst/>
              <a:gdLst>
                <a:gd name="T0" fmla="*/ 925 w 940"/>
                <a:gd name="T1" fmla="*/ 0 h 85"/>
                <a:gd name="T2" fmla="*/ 909 w 940"/>
                <a:gd name="T3" fmla="*/ 0 h 85"/>
                <a:gd name="T4" fmla="*/ 299 w 940"/>
                <a:gd name="T5" fmla="*/ 0 h 85"/>
                <a:gd name="T6" fmla="*/ 0 w 940"/>
                <a:gd name="T7" fmla="*/ 85 h 85"/>
                <a:gd name="T8" fmla="*/ 812 w 940"/>
                <a:gd name="T9" fmla="*/ 85 h 85"/>
                <a:gd name="T10" fmla="*/ 831 w 940"/>
                <a:gd name="T11" fmla="*/ 85 h 85"/>
                <a:gd name="T12" fmla="*/ 851 w 940"/>
                <a:gd name="T13" fmla="*/ 85 h 85"/>
                <a:gd name="T14" fmla="*/ 940 w 940"/>
                <a:gd name="T15" fmla="*/ 0 h 85"/>
                <a:gd name="T16" fmla="*/ 925 w 940"/>
                <a:gd name="T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0" h="85">
                  <a:moveTo>
                    <a:pt x="925" y="0"/>
                  </a:moveTo>
                  <a:lnTo>
                    <a:pt x="909" y="0"/>
                  </a:lnTo>
                  <a:lnTo>
                    <a:pt x="299" y="0"/>
                  </a:lnTo>
                  <a:lnTo>
                    <a:pt x="0" y="85"/>
                  </a:lnTo>
                  <a:lnTo>
                    <a:pt x="812" y="85"/>
                  </a:lnTo>
                  <a:lnTo>
                    <a:pt x="831" y="85"/>
                  </a:lnTo>
                  <a:lnTo>
                    <a:pt x="851" y="85"/>
                  </a:lnTo>
                  <a:lnTo>
                    <a:pt x="940" y="0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rgbClr val="C7C5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8"/>
            <p:cNvSpPr>
              <a:spLocks/>
            </p:cNvSpPr>
            <p:nvPr/>
          </p:nvSpPr>
          <p:spPr bwMode="auto">
            <a:xfrm>
              <a:off x="5154613" y="3438525"/>
              <a:ext cx="333375" cy="425450"/>
            </a:xfrm>
            <a:custGeom>
              <a:avLst/>
              <a:gdLst>
                <a:gd name="T0" fmla="*/ 29 w 54"/>
                <a:gd name="T1" fmla="*/ 41 h 69"/>
                <a:gd name="T2" fmla="*/ 28 w 54"/>
                <a:gd name="T3" fmla="*/ 36 h 69"/>
                <a:gd name="T4" fmla="*/ 28 w 54"/>
                <a:gd name="T5" fmla="*/ 32 h 69"/>
                <a:gd name="T6" fmla="*/ 28 w 54"/>
                <a:gd name="T7" fmla="*/ 29 h 69"/>
                <a:gd name="T8" fmla="*/ 29 w 54"/>
                <a:gd name="T9" fmla="*/ 26 h 69"/>
                <a:gd name="T10" fmla="*/ 29 w 54"/>
                <a:gd name="T11" fmla="*/ 23 h 69"/>
                <a:gd name="T12" fmla="*/ 30 w 54"/>
                <a:gd name="T13" fmla="*/ 20 h 69"/>
                <a:gd name="T14" fmla="*/ 32 w 54"/>
                <a:gd name="T15" fmla="*/ 15 h 69"/>
                <a:gd name="T16" fmla="*/ 36 w 54"/>
                <a:gd name="T17" fmla="*/ 11 h 69"/>
                <a:gd name="T18" fmla="*/ 40 w 54"/>
                <a:gd name="T19" fmla="*/ 7 h 69"/>
                <a:gd name="T20" fmla="*/ 44 w 54"/>
                <a:gd name="T21" fmla="*/ 4 h 69"/>
                <a:gd name="T22" fmla="*/ 46 w 54"/>
                <a:gd name="T23" fmla="*/ 2 h 69"/>
                <a:gd name="T24" fmla="*/ 50 w 54"/>
                <a:gd name="T25" fmla="*/ 1 h 69"/>
                <a:gd name="T26" fmla="*/ 54 w 54"/>
                <a:gd name="T27" fmla="*/ 0 h 69"/>
                <a:gd name="T28" fmla="*/ 30 w 54"/>
                <a:gd name="T29" fmla="*/ 5 h 69"/>
                <a:gd name="T30" fmla="*/ 26 w 54"/>
                <a:gd name="T31" fmla="*/ 7 h 69"/>
                <a:gd name="T32" fmla="*/ 24 w 54"/>
                <a:gd name="T33" fmla="*/ 7 h 69"/>
                <a:gd name="T34" fmla="*/ 21 w 54"/>
                <a:gd name="T35" fmla="*/ 10 h 69"/>
                <a:gd name="T36" fmla="*/ 17 w 54"/>
                <a:gd name="T37" fmla="*/ 12 h 69"/>
                <a:gd name="T38" fmla="*/ 17 w 54"/>
                <a:gd name="T39" fmla="*/ 12 h 69"/>
                <a:gd name="T40" fmla="*/ 13 w 54"/>
                <a:gd name="T41" fmla="*/ 16 h 69"/>
                <a:gd name="T42" fmla="*/ 10 w 54"/>
                <a:gd name="T43" fmla="*/ 18 h 69"/>
                <a:gd name="T44" fmla="*/ 9 w 54"/>
                <a:gd name="T45" fmla="*/ 19 h 69"/>
                <a:gd name="T46" fmla="*/ 7 w 54"/>
                <a:gd name="T47" fmla="*/ 22 h 69"/>
                <a:gd name="T48" fmla="*/ 5 w 54"/>
                <a:gd name="T49" fmla="*/ 26 h 69"/>
                <a:gd name="T50" fmla="*/ 4 w 54"/>
                <a:gd name="T51" fmla="*/ 28 h 69"/>
                <a:gd name="T52" fmla="*/ 3 w 54"/>
                <a:gd name="T53" fmla="*/ 29 h 69"/>
                <a:gd name="T54" fmla="*/ 2 w 54"/>
                <a:gd name="T55" fmla="*/ 32 h 69"/>
                <a:gd name="T56" fmla="*/ 2 w 54"/>
                <a:gd name="T57" fmla="*/ 32 h 69"/>
                <a:gd name="T58" fmla="*/ 2 w 54"/>
                <a:gd name="T59" fmla="*/ 34 h 69"/>
                <a:gd name="T60" fmla="*/ 1 w 54"/>
                <a:gd name="T61" fmla="*/ 36 h 69"/>
                <a:gd name="T62" fmla="*/ 1 w 54"/>
                <a:gd name="T63" fmla="*/ 38 h 69"/>
                <a:gd name="T64" fmla="*/ 0 w 54"/>
                <a:gd name="T65" fmla="*/ 39 h 69"/>
                <a:gd name="T66" fmla="*/ 0 w 54"/>
                <a:gd name="T67" fmla="*/ 41 h 69"/>
                <a:gd name="T68" fmla="*/ 0 w 54"/>
                <a:gd name="T69" fmla="*/ 43 h 69"/>
                <a:gd name="T70" fmla="*/ 0 w 54"/>
                <a:gd name="T71" fmla="*/ 44 h 69"/>
                <a:gd name="T72" fmla="*/ 0 w 54"/>
                <a:gd name="T73" fmla="*/ 46 h 69"/>
                <a:gd name="T74" fmla="*/ 0 w 54"/>
                <a:gd name="T75" fmla="*/ 46 h 69"/>
                <a:gd name="T76" fmla="*/ 0 w 54"/>
                <a:gd name="T77" fmla="*/ 48 h 69"/>
                <a:gd name="T78" fmla="*/ 0 w 54"/>
                <a:gd name="T79" fmla="*/ 51 h 69"/>
                <a:gd name="T80" fmla="*/ 0 w 54"/>
                <a:gd name="T81" fmla="*/ 53 h 69"/>
                <a:gd name="T82" fmla="*/ 0 w 54"/>
                <a:gd name="T83" fmla="*/ 53 h 69"/>
                <a:gd name="T84" fmla="*/ 1 w 54"/>
                <a:gd name="T85" fmla="*/ 56 h 69"/>
                <a:gd name="T86" fmla="*/ 1 w 54"/>
                <a:gd name="T87" fmla="*/ 58 h 69"/>
                <a:gd name="T88" fmla="*/ 1 w 54"/>
                <a:gd name="T89" fmla="*/ 59 h 69"/>
                <a:gd name="T90" fmla="*/ 2 w 54"/>
                <a:gd name="T91" fmla="*/ 62 h 69"/>
                <a:gd name="T92" fmla="*/ 3 w 54"/>
                <a:gd name="T93" fmla="*/ 64 h 69"/>
                <a:gd name="T94" fmla="*/ 3 w 54"/>
                <a:gd name="T95" fmla="*/ 64 h 69"/>
                <a:gd name="T96" fmla="*/ 6 w 54"/>
                <a:gd name="T97" fmla="*/ 69 h 69"/>
                <a:gd name="T98" fmla="*/ 31 w 54"/>
                <a:gd name="T99" fmla="*/ 4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4" h="69">
                  <a:moveTo>
                    <a:pt x="31" y="44"/>
                  </a:moveTo>
                  <a:cubicBezTo>
                    <a:pt x="30" y="43"/>
                    <a:pt x="30" y="42"/>
                    <a:pt x="29" y="41"/>
                  </a:cubicBezTo>
                  <a:cubicBezTo>
                    <a:pt x="29" y="41"/>
                    <a:pt x="29" y="40"/>
                    <a:pt x="29" y="40"/>
                  </a:cubicBezTo>
                  <a:cubicBezTo>
                    <a:pt x="29" y="39"/>
                    <a:pt x="29" y="38"/>
                    <a:pt x="28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5"/>
                    <a:pt x="28" y="33"/>
                    <a:pt x="28" y="32"/>
                  </a:cubicBezTo>
                  <a:cubicBezTo>
                    <a:pt x="28" y="31"/>
                    <a:pt x="28" y="30"/>
                    <a:pt x="28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28"/>
                    <a:pt x="28" y="27"/>
                    <a:pt x="28" y="26"/>
                  </a:cubicBezTo>
                  <a:cubicBezTo>
                    <a:pt x="28" y="26"/>
                    <a:pt x="28" y="26"/>
                    <a:pt x="29" y="26"/>
                  </a:cubicBezTo>
                  <a:cubicBezTo>
                    <a:pt x="29" y="25"/>
                    <a:pt x="29" y="24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2"/>
                    <a:pt x="30" y="22"/>
                    <a:pt x="30" y="21"/>
                  </a:cubicBezTo>
                  <a:cubicBezTo>
                    <a:pt x="30" y="21"/>
                    <a:pt x="30" y="21"/>
                    <a:pt x="30" y="20"/>
                  </a:cubicBezTo>
                  <a:cubicBezTo>
                    <a:pt x="31" y="19"/>
                    <a:pt x="31" y="17"/>
                    <a:pt x="32" y="16"/>
                  </a:cubicBezTo>
                  <a:cubicBezTo>
                    <a:pt x="32" y="16"/>
                    <a:pt x="32" y="15"/>
                    <a:pt x="32" y="15"/>
                  </a:cubicBezTo>
                  <a:cubicBezTo>
                    <a:pt x="33" y="14"/>
                    <a:pt x="34" y="13"/>
                    <a:pt x="35" y="12"/>
                  </a:cubicBezTo>
                  <a:cubicBezTo>
                    <a:pt x="35" y="11"/>
                    <a:pt x="35" y="11"/>
                    <a:pt x="36" y="11"/>
                  </a:cubicBezTo>
                  <a:cubicBezTo>
                    <a:pt x="37" y="10"/>
                    <a:pt x="38" y="8"/>
                    <a:pt x="39" y="7"/>
                  </a:cubicBezTo>
                  <a:cubicBezTo>
                    <a:pt x="39" y="7"/>
                    <a:pt x="39" y="7"/>
                    <a:pt x="40" y="7"/>
                  </a:cubicBezTo>
                  <a:cubicBezTo>
                    <a:pt x="41" y="6"/>
                    <a:pt x="42" y="5"/>
                    <a:pt x="43" y="4"/>
                  </a:cubicBezTo>
                  <a:cubicBezTo>
                    <a:pt x="43" y="4"/>
                    <a:pt x="43" y="4"/>
                    <a:pt x="44" y="4"/>
                  </a:cubicBezTo>
                  <a:cubicBezTo>
                    <a:pt x="44" y="3"/>
                    <a:pt x="44" y="3"/>
                    <a:pt x="45" y="3"/>
                  </a:cubicBezTo>
                  <a:cubicBezTo>
                    <a:pt x="45" y="3"/>
                    <a:pt x="46" y="2"/>
                    <a:pt x="46" y="2"/>
                  </a:cubicBezTo>
                  <a:cubicBezTo>
                    <a:pt x="47" y="2"/>
                    <a:pt x="47" y="2"/>
                    <a:pt x="48" y="2"/>
                  </a:cubicBezTo>
                  <a:cubicBezTo>
                    <a:pt x="48" y="1"/>
                    <a:pt x="49" y="1"/>
                    <a:pt x="50" y="1"/>
                  </a:cubicBezTo>
                  <a:cubicBezTo>
                    <a:pt x="50" y="1"/>
                    <a:pt x="50" y="1"/>
                    <a:pt x="51" y="0"/>
                  </a:cubicBezTo>
                  <a:cubicBezTo>
                    <a:pt x="52" y="0"/>
                    <a:pt x="53" y="0"/>
                    <a:pt x="54" y="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2" y="4"/>
                    <a:pt x="31" y="5"/>
                    <a:pt x="30" y="5"/>
                  </a:cubicBezTo>
                  <a:cubicBezTo>
                    <a:pt x="29" y="5"/>
                    <a:pt x="29" y="6"/>
                    <a:pt x="28" y="6"/>
                  </a:cubicBezTo>
                  <a:cubicBezTo>
                    <a:pt x="27" y="6"/>
                    <a:pt x="27" y="6"/>
                    <a:pt x="26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4" y="7"/>
                  </a:cubicBezTo>
                  <a:cubicBezTo>
                    <a:pt x="23" y="8"/>
                    <a:pt x="23" y="8"/>
                    <a:pt x="22" y="9"/>
                  </a:cubicBezTo>
                  <a:cubicBezTo>
                    <a:pt x="21" y="9"/>
                    <a:pt x="21" y="9"/>
                    <a:pt x="2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10"/>
                    <a:pt x="18" y="11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6" y="13"/>
                    <a:pt x="15" y="14"/>
                    <a:pt x="14" y="15"/>
                  </a:cubicBezTo>
                  <a:cubicBezTo>
                    <a:pt x="14" y="15"/>
                    <a:pt x="13" y="15"/>
                    <a:pt x="13" y="16"/>
                  </a:cubicBezTo>
                  <a:cubicBezTo>
                    <a:pt x="12" y="16"/>
                    <a:pt x="12" y="17"/>
                    <a:pt x="11" y="18"/>
                  </a:cubicBezTo>
                  <a:cubicBezTo>
                    <a:pt x="11" y="18"/>
                    <a:pt x="11" y="18"/>
                    <a:pt x="10" y="18"/>
                  </a:cubicBezTo>
                  <a:cubicBezTo>
                    <a:pt x="10" y="18"/>
                    <a:pt x="10" y="19"/>
                    <a:pt x="10" y="19"/>
                  </a:cubicBezTo>
                  <a:cubicBezTo>
                    <a:pt x="10" y="19"/>
                    <a:pt x="10" y="19"/>
                    <a:pt x="9" y="19"/>
                  </a:cubicBezTo>
                  <a:cubicBezTo>
                    <a:pt x="9" y="20"/>
                    <a:pt x="9" y="21"/>
                    <a:pt x="8" y="21"/>
                  </a:cubicBezTo>
                  <a:cubicBezTo>
                    <a:pt x="8" y="21"/>
                    <a:pt x="8" y="22"/>
                    <a:pt x="7" y="22"/>
                  </a:cubicBezTo>
                  <a:cubicBezTo>
                    <a:pt x="7" y="23"/>
                    <a:pt x="6" y="24"/>
                    <a:pt x="5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5" y="27"/>
                    <a:pt x="4" y="27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8"/>
                    <a:pt x="4" y="29"/>
                    <a:pt x="4" y="29"/>
                  </a:cubicBezTo>
                  <a:cubicBezTo>
                    <a:pt x="4" y="29"/>
                    <a:pt x="4" y="29"/>
                    <a:pt x="3" y="29"/>
                  </a:cubicBezTo>
                  <a:cubicBezTo>
                    <a:pt x="3" y="30"/>
                    <a:pt x="3" y="30"/>
                    <a:pt x="3" y="31"/>
                  </a:cubicBezTo>
                  <a:cubicBezTo>
                    <a:pt x="3" y="31"/>
                    <a:pt x="3" y="31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3"/>
                    <a:pt x="2" y="33"/>
                  </a:cubicBezTo>
                  <a:cubicBezTo>
                    <a:pt x="2" y="33"/>
                    <a:pt x="2" y="34"/>
                    <a:pt x="2" y="34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6"/>
                    <a:pt x="1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1" y="37"/>
                    <a:pt x="1" y="38"/>
                  </a:cubicBezTo>
                  <a:cubicBezTo>
                    <a:pt x="1" y="38"/>
                    <a:pt x="1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1"/>
                    <a:pt x="0" y="42"/>
                    <a:pt x="0" y="42"/>
                  </a:cubicBezTo>
                  <a:cubicBezTo>
                    <a:pt x="0" y="42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4"/>
                    <a:pt x="0" y="44"/>
                  </a:cubicBezTo>
                  <a:cubicBezTo>
                    <a:pt x="0" y="44"/>
                    <a:pt x="0" y="45"/>
                    <a:pt x="0" y="4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8"/>
                    <a:pt x="0" y="4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1"/>
                  </a:cubicBezTo>
                  <a:cubicBezTo>
                    <a:pt x="0" y="51"/>
                    <a:pt x="0" y="52"/>
                    <a:pt x="0" y="52"/>
                  </a:cubicBezTo>
                  <a:cubicBezTo>
                    <a:pt x="0" y="52"/>
                    <a:pt x="0" y="52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4"/>
                    <a:pt x="0" y="54"/>
                  </a:cubicBezTo>
                  <a:cubicBezTo>
                    <a:pt x="0" y="54"/>
                    <a:pt x="1" y="55"/>
                    <a:pt x="1" y="56"/>
                  </a:cubicBezTo>
                  <a:cubicBezTo>
                    <a:pt x="1" y="56"/>
                    <a:pt x="1" y="57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9"/>
                    <a:pt x="1" y="59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60"/>
                    <a:pt x="2" y="61"/>
                    <a:pt x="2" y="62"/>
                  </a:cubicBezTo>
                  <a:cubicBezTo>
                    <a:pt x="3" y="62"/>
                    <a:pt x="3" y="63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4" y="65"/>
                    <a:pt x="4" y="66"/>
                    <a:pt x="5" y="67"/>
                  </a:cubicBezTo>
                  <a:cubicBezTo>
                    <a:pt x="5" y="67"/>
                    <a:pt x="5" y="68"/>
                    <a:pt x="6" y="69"/>
                  </a:cubicBezTo>
                  <a:cubicBezTo>
                    <a:pt x="33" y="48"/>
                    <a:pt x="33" y="48"/>
                    <a:pt x="33" y="48"/>
                  </a:cubicBezTo>
                  <a:cubicBezTo>
                    <a:pt x="32" y="47"/>
                    <a:pt x="31" y="46"/>
                    <a:pt x="31" y="45"/>
                  </a:cubicBezTo>
                  <a:cubicBezTo>
                    <a:pt x="31" y="45"/>
                    <a:pt x="31" y="45"/>
                    <a:pt x="31" y="44"/>
                  </a:cubicBezTo>
                  <a:close/>
                </a:path>
              </a:pathLst>
            </a:custGeom>
            <a:solidFill>
              <a:srgbClr val="29A1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9"/>
            <p:cNvSpPr>
              <a:spLocks/>
            </p:cNvSpPr>
            <p:nvPr/>
          </p:nvSpPr>
          <p:spPr bwMode="auto">
            <a:xfrm>
              <a:off x="5562600" y="1446213"/>
              <a:ext cx="73025" cy="1270000"/>
            </a:xfrm>
            <a:custGeom>
              <a:avLst/>
              <a:gdLst>
                <a:gd name="T0" fmla="*/ 12 w 12"/>
                <a:gd name="T1" fmla="*/ 81 h 206"/>
                <a:gd name="T2" fmla="*/ 12 w 12"/>
                <a:gd name="T3" fmla="*/ 81 h 206"/>
                <a:gd name="T4" fmla="*/ 12 w 12"/>
                <a:gd name="T5" fmla="*/ 80 h 206"/>
                <a:gd name="T6" fmla="*/ 12 w 12"/>
                <a:gd name="T7" fmla="*/ 80 h 206"/>
                <a:gd name="T8" fmla="*/ 12 w 12"/>
                <a:gd name="T9" fmla="*/ 80 h 206"/>
                <a:gd name="T10" fmla="*/ 12 w 12"/>
                <a:gd name="T11" fmla="*/ 79 h 206"/>
                <a:gd name="T12" fmla="*/ 12 w 12"/>
                <a:gd name="T13" fmla="*/ 79 h 206"/>
                <a:gd name="T14" fmla="*/ 12 w 12"/>
                <a:gd name="T15" fmla="*/ 79 h 206"/>
                <a:gd name="T16" fmla="*/ 12 w 12"/>
                <a:gd name="T17" fmla="*/ 78 h 206"/>
                <a:gd name="T18" fmla="*/ 12 w 12"/>
                <a:gd name="T19" fmla="*/ 77 h 206"/>
                <a:gd name="T20" fmla="*/ 12 w 12"/>
                <a:gd name="T21" fmla="*/ 77 h 206"/>
                <a:gd name="T22" fmla="*/ 12 w 12"/>
                <a:gd name="T23" fmla="*/ 77 h 206"/>
                <a:gd name="T24" fmla="*/ 12 w 12"/>
                <a:gd name="T25" fmla="*/ 77 h 206"/>
                <a:gd name="T26" fmla="*/ 12 w 12"/>
                <a:gd name="T27" fmla="*/ 77 h 206"/>
                <a:gd name="T28" fmla="*/ 12 w 12"/>
                <a:gd name="T29" fmla="*/ 76 h 206"/>
                <a:gd name="T30" fmla="*/ 12 w 12"/>
                <a:gd name="T31" fmla="*/ 76 h 206"/>
                <a:gd name="T32" fmla="*/ 12 w 12"/>
                <a:gd name="T33" fmla="*/ 76 h 206"/>
                <a:gd name="T34" fmla="*/ 0 w 12"/>
                <a:gd name="T35" fmla="*/ 0 h 206"/>
                <a:gd name="T36" fmla="*/ 0 w 12"/>
                <a:gd name="T37" fmla="*/ 1 h 206"/>
                <a:gd name="T38" fmla="*/ 0 w 12"/>
                <a:gd name="T39" fmla="*/ 2 h 206"/>
                <a:gd name="T40" fmla="*/ 1 w 12"/>
                <a:gd name="T41" fmla="*/ 3 h 206"/>
                <a:gd name="T42" fmla="*/ 1 w 12"/>
                <a:gd name="T43" fmla="*/ 4 h 206"/>
                <a:gd name="T44" fmla="*/ 1 w 12"/>
                <a:gd name="T45" fmla="*/ 5 h 206"/>
                <a:gd name="T46" fmla="*/ 1 w 12"/>
                <a:gd name="T47" fmla="*/ 6 h 206"/>
                <a:gd name="T48" fmla="*/ 1 w 12"/>
                <a:gd name="T49" fmla="*/ 8 h 206"/>
                <a:gd name="T50" fmla="*/ 1 w 12"/>
                <a:gd name="T51" fmla="*/ 172 h 206"/>
                <a:gd name="T52" fmla="*/ 12 w 12"/>
                <a:gd name="T53" fmla="*/ 206 h 206"/>
                <a:gd name="T54" fmla="*/ 12 w 12"/>
                <a:gd name="T55" fmla="*/ 82 h 206"/>
                <a:gd name="T56" fmla="*/ 12 w 12"/>
                <a:gd name="T57" fmla="*/ 81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206">
                  <a:moveTo>
                    <a:pt x="12" y="81"/>
                  </a:moveTo>
                  <a:cubicBezTo>
                    <a:pt x="12" y="81"/>
                    <a:pt x="12" y="81"/>
                    <a:pt x="12" y="81"/>
                  </a:cubicBezTo>
                  <a:cubicBezTo>
                    <a:pt x="12" y="81"/>
                    <a:pt x="12" y="80"/>
                    <a:pt x="12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80"/>
                    <a:pt x="12" y="80"/>
                    <a:pt x="12" y="80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9"/>
                    <a:pt x="12" y="79"/>
                    <a:pt x="12" y="79"/>
                  </a:cubicBezTo>
                  <a:cubicBezTo>
                    <a:pt x="12" y="79"/>
                    <a:pt x="12" y="78"/>
                    <a:pt x="12" y="78"/>
                  </a:cubicBezTo>
                  <a:cubicBezTo>
                    <a:pt x="12" y="78"/>
                    <a:pt x="12" y="78"/>
                    <a:pt x="12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2" y="77"/>
                    <a:pt x="12" y="77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12" y="76"/>
                    <a:pt x="12" y="76"/>
                    <a:pt x="12" y="76"/>
                  </a:cubicBezTo>
                  <a:cubicBezTo>
                    <a:pt x="8" y="50"/>
                    <a:pt x="4" y="25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7"/>
                    <a:pt x="1" y="7"/>
                    <a:pt x="1" y="8"/>
                  </a:cubicBezTo>
                  <a:cubicBezTo>
                    <a:pt x="1" y="172"/>
                    <a:pt x="1" y="172"/>
                    <a:pt x="1" y="172"/>
                  </a:cubicBezTo>
                  <a:cubicBezTo>
                    <a:pt x="12" y="206"/>
                    <a:pt x="12" y="206"/>
                    <a:pt x="12" y="206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2" y="82"/>
                    <a:pt x="12" y="81"/>
                    <a:pt x="12" y="81"/>
                  </a:cubicBezTo>
                  <a:close/>
                </a:path>
              </a:pathLst>
            </a:custGeom>
            <a:solidFill>
              <a:srgbClr val="29A1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10"/>
            <p:cNvSpPr>
              <a:spLocks/>
            </p:cNvSpPr>
            <p:nvPr/>
          </p:nvSpPr>
          <p:spPr bwMode="auto">
            <a:xfrm>
              <a:off x="5353050" y="3462338"/>
              <a:ext cx="350838" cy="365125"/>
            </a:xfrm>
            <a:custGeom>
              <a:avLst/>
              <a:gdLst>
                <a:gd name="T0" fmla="*/ 57 w 57"/>
                <a:gd name="T1" fmla="*/ 25 h 59"/>
                <a:gd name="T2" fmla="*/ 56 w 57"/>
                <a:gd name="T3" fmla="*/ 24 h 59"/>
                <a:gd name="T4" fmla="*/ 56 w 57"/>
                <a:gd name="T5" fmla="*/ 22 h 59"/>
                <a:gd name="T6" fmla="*/ 55 w 57"/>
                <a:gd name="T7" fmla="*/ 20 h 59"/>
                <a:gd name="T8" fmla="*/ 55 w 57"/>
                <a:gd name="T9" fmla="*/ 17 h 59"/>
                <a:gd name="T10" fmla="*/ 53 w 57"/>
                <a:gd name="T11" fmla="*/ 15 h 59"/>
                <a:gd name="T12" fmla="*/ 50 w 57"/>
                <a:gd name="T13" fmla="*/ 10 h 59"/>
                <a:gd name="T14" fmla="*/ 47 w 57"/>
                <a:gd name="T15" fmla="*/ 7 h 59"/>
                <a:gd name="T16" fmla="*/ 43 w 57"/>
                <a:gd name="T17" fmla="*/ 4 h 59"/>
                <a:gd name="T18" fmla="*/ 42 w 57"/>
                <a:gd name="T19" fmla="*/ 3 h 59"/>
                <a:gd name="T20" fmla="*/ 40 w 57"/>
                <a:gd name="T21" fmla="*/ 2 h 59"/>
                <a:gd name="T22" fmla="*/ 39 w 57"/>
                <a:gd name="T23" fmla="*/ 2 h 59"/>
                <a:gd name="T24" fmla="*/ 37 w 57"/>
                <a:gd name="T25" fmla="*/ 1 h 59"/>
                <a:gd name="T26" fmla="*/ 35 w 57"/>
                <a:gd name="T27" fmla="*/ 1 h 59"/>
                <a:gd name="T28" fmla="*/ 34 w 57"/>
                <a:gd name="T29" fmla="*/ 0 h 59"/>
                <a:gd name="T30" fmla="*/ 32 w 57"/>
                <a:gd name="T31" fmla="*/ 0 h 59"/>
                <a:gd name="T32" fmla="*/ 30 w 57"/>
                <a:gd name="T33" fmla="*/ 0 h 59"/>
                <a:gd name="T34" fmla="*/ 29 w 57"/>
                <a:gd name="T35" fmla="*/ 0 h 59"/>
                <a:gd name="T36" fmla="*/ 27 w 57"/>
                <a:gd name="T37" fmla="*/ 0 h 59"/>
                <a:gd name="T38" fmla="*/ 27 w 57"/>
                <a:gd name="T39" fmla="*/ 0 h 59"/>
                <a:gd name="T40" fmla="*/ 25 w 57"/>
                <a:gd name="T41" fmla="*/ 0 h 59"/>
                <a:gd name="T42" fmla="*/ 25 w 57"/>
                <a:gd name="T43" fmla="*/ 0 h 59"/>
                <a:gd name="T44" fmla="*/ 23 w 57"/>
                <a:gd name="T45" fmla="*/ 1 h 59"/>
                <a:gd name="T46" fmla="*/ 21 w 57"/>
                <a:gd name="T47" fmla="*/ 1 h 59"/>
                <a:gd name="T48" fmla="*/ 21 w 57"/>
                <a:gd name="T49" fmla="*/ 1 h 59"/>
                <a:gd name="T50" fmla="*/ 1 w 57"/>
                <a:gd name="T51" fmla="*/ 8 h 59"/>
                <a:gd name="T52" fmla="*/ 3 w 57"/>
                <a:gd name="T53" fmla="*/ 7 h 59"/>
                <a:gd name="T54" fmla="*/ 6 w 57"/>
                <a:gd name="T55" fmla="*/ 6 h 59"/>
                <a:gd name="T56" fmla="*/ 12 w 57"/>
                <a:gd name="T57" fmla="*/ 6 h 59"/>
                <a:gd name="T58" fmla="*/ 19 w 57"/>
                <a:gd name="T59" fmla="*/ 7 h 59"/>
                <a:gd name="T60" fmla="*/ 23 w 57"/>
                <a:gd name="T61" fmla="*/ 8 h 59"/>
                <a:gd name="T62" fmla="*/ 29 w 57"/>
                <a:gd name="T63" fmla="*/ 10 h 59"/>
                <a:gd name="T64" fmla="*/ 32 w 57"/>
                <a:gd name="T65" fmla="*/ 12 h 59"/>
                <a:gd name="T66" fmla="*/ 36 w 57"/>
                <a:gd name="T67" fmla="*/ 16 h 59"/>
                <a:gd name="T68" fmla="*/ 40 w 57"/>
                <a:gd name="T69" fmla="*/ 20 h 59"/>
                <a:gd name="T70" fmla="*/ 43 w 57"/>
                <a:gd name="T71" fmla="*/ 24 h 59"/>
                <a:gd name="T72" fmla="*/ 45 w 57"/>
                <a:gd name="T73" fmla="*/ 29 h 59"/>
                <a:gd name="T74" fmla="*/ 48 w 57"/>
                <a:gd name="T75" fmla="*/ 35 h 59"/>
                <a:gd name="T76" fmla="*/ 48 w 57"/>
                <a:gd name="T77" fmla="*/ 39 h 59"/>
                <a:gd name="T78" fmla="*/ 48 w 57"/>
                <a:gd name="T79" fmla="*/ 47 h 59"/>
                <a:gd name="T80" fmla="*/ 46 w 57"/>
                <a:gd name="T81" fmla="*/ 55 h 59"/>
                <a:gd name="T82" fmla="*/ 54 w 57"/>
                <a:gd name="T83" fmla="*/ 40 h 59"/>
                <a:gd name="T84" fmla="*/ 55 w 57"/>
                <a:gd name="T85" fmla="*/ 37 h 59"/>
                <a:gd name="T86" fmla="*/ 55 w 57"/>
                <a:gd name="T87" fmla="*/ 37 h 59"/>
                <a:gd name="T88" fmla="*/ 56 w 57"/>
                <a:gd name="T89" fmla="*/ 34 h 59"/>
                <a:gd name="T90" fmla="*/ 56 w 57"/>
                <a:gd name="T91" fmla="*/ 34 h 59"/>
                <a:gd name="T92" fmla="*/ 56 w 57"/>
                <a:gd name="T93" fmla="*/ 32 h 59"/>
                <a:gd name="T94" fmla="*/ 57 w 57"/>
                <a:gd name="T95" fmla="*/ 31 h 59"/>
                <a:gd name="T96" fmla="*/ 57 w 57"/>
                <a:gd name="T97" fmla="*/ 29 h 59"/>
                <a:gd name="T98" fmla="*/ 57 w 57"/>
                <a:gd name="T99" fmla="*/ 2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7" h="59">
                  <a:moveTo>
                    <a:pt x="57" y="27"/>
                  </a:moveTo>
                  <a:cubicBezTo>
                    <a:pt x="57" y="27"/>
                    <a:pt x="57" y="26"/>
                    <a:pt x="57" y="26"/>
                  </a:cubicBezTo>
                  <a:cubicBezTo>
                    <a:pt x="57" y="26"/>
                    <a:pt x="57" y="26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7" y="25"/>
                    <a:pt x="57" y="25"/>
                    <a:pt x="56" y="24"/>
                  </a:cubicBezTo>
                  <a:cubicBezTo>
                    <a:pt x="56" y="24"/>
                    <a:pt x="56" y="24"/>
                    <a:pt x="56" y="23"/>
                  </a:cubicBezTo>
                  <a:cubicBezTo>
                    <a:pt x="56" y="23"/>
                    <a:pt x="56" y="23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6" y="21"/>
                    <a:pt x="56" y="21"/>
                  </a:cubicBezTo>
                  <a:cubicBezTo>
                    <a:pt x="56" y="20"/>
                    <a:pt x="56" y="20"/>
                    <a:pt x="55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8"/>
                    <a:pt x="55" y="18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4" y="17"/>
                    <a:pt x="54" y="16"/>
                    <a:pt x="54" y="16"/>
                  </a:cubicBezTo>
                  <a:cubicBezTo>
                    <a:pt x="54" y="16"/>
                    <a:pt x="54" y="15"/>
                    <a:pt x="53" y="15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3"/>
                    <a:pt x="52" y="12"/>
                    <a:pt x="51" y="10"/>
                  </a:cubicBezTo>
                  <a:cubicBezTo>
                    <a:pt x="51" y="10"/>
                    <a:pt x="50" y="10"/>
                    <a:pt x="50" y="10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10"/>
                    <a:pt x="49" y="9"/>
                    <a:pt x="49" y="8"/>
                  </a:cubicBezTo>
                  <a:cubicBezTo>
                    <a:pt x="48" y="8"/>
                    <a:pt x="47" y="7"/>
                    <a:pt x="47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5" y="5"/>
                    <a:pt x="44" y="4"/>
                    <a:pt x="43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3"/>
                    <a:pt x="42" y="3"/>
                    <a:pt x="41" y="3"/>
                  </a:cubicBezTo>
                  <a:cubicBezTo>
                    <a:pt x="41" y="3"/>
                    <a:pt x="41" y="3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2"/>
                    <a:pt x="38" y="2"/>
                    <a:pt x="38" y="2"/>
                  </a:cubicBezTo>
                  <a:cubicBezTo>
                    <a:pt x="38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6" y="1"/>
                    <a:pt x="36" y="1"/>
                  </a:cubicBezTo>
                  <a:cubicBezTo>
                    <a:pt x="36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4" y="1"/>
                  </a:cubicBezTo>
                  <a:cubicBezTo>
                    <a:pt x="34" y="1"/>
                    <a:pt x="34" y="1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  <a:cubicBezTo>
                    <a:pt x="33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8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4" y="0"/>
                    <a:pt x="24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3" y="1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2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5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8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1" y="6"/>
                    <a:pt x="12" y="6"/>
                  </a:cubicBezTo>
                  <a:cubicBezTo>
                    <a:pt x="13" y="6"/>
                    <a:pt x="14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6" y="6"/>
                    <a:pt x="18" y="7"/>
                    <a:pt x="19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0" y="7"/>
                    <a:pt x="21" y="7"/>
                    <a:pt x="22" y="8"/>
                  </a:cubicBezTo>
                  <a:cubicBezTo>
                    <a:pt x="22" y="8"/>
                    <a:pt x="22" y="8"/>
                    <a:pt x="23" y="8"/>
                  </a:cubicBezTo>
                  <a:cubicBezTo>
                    <a:pt x="24" y="8"/>
                    <a:pt x="25" y="8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7" y="9"/>
                    <a:pt x="28" y="10"/>
                    <a:pt x="29" y="10"/>
                  </a:cubicBezTo>
                  <a:cubicBezTo>
                    <a:pt x="29" y="10"/>
                    <a:pt x="29" y="11"/>
                    <a:pt x="29" y="11"/>
                  </a:cubicBezTo>
                  <a:cubicBezTo>
                    <a:pt x="30" y="11"/>
                    <a:pt x="30" y="11"/>
                    <a:pt x="31" y="12"/>
                  </a:cubicBezTo>
                  <a:cubicBezTo>
                    <a:pt x="31" y="12"/>
                    <a:pt x="32" y="12"/>
                    <a:pt x="32" y="12"/>
                  </a:cubicBezTo>
                  <a:cubicBezTo>
                    <a:pt x="33" y="13"/>
                    <a:pt x="33" y="13"/>
                    <a:pt x="34" y="14"/>
                  </a:cubicBezTo>
                  <a:cubicBezTo>
                    <a:pt x="34" y="14"/>
                    <a:pt x="35" y="14"/>
                    <a:pt x="35" y="15"/>
                  </a:cubicBezTo>
                  <a:cubicBezTo>
                    <a:pt x="35" y="15"/>
                    <a:pt x="36" y="15"/>
                    <a:pt x="36" y="16"/>
                  </a:cubicBezTo>
                  <a:cubicBezTo>
                    <a:pt x="37" y="16"/>
                    <a:pt x="37" y="17"/>
                    <a:pt x="38" y="17"/>
                  </a:cubicBezTo>
                  <a:cubicBezTo>
                    <a:pt x="38" y="17"/>
                    <a:pt x="38" y="18"/>
                    <a:pt x="39" y="18"/>
                  </a:cubicBezTo>
                  <a:cubicBezTo>
                    <a:pt x="39" y="19"/>
                    <a:pt x="40" y="19"/>
                    <a:pt x="40" y="20"/>
                  </a:cubicBezTo>
                  <a:cubicBezTo>
                    <a:pt x="40" y="20"/>
                    <a:pt x="41" y="20"/>
                    <a:pt x="41" y="21"/>
                  </a:cubicBezTo>
                  <a:cubicBezTo>
                    <a:pt x="41" y="21"/>
                    <a:pt x="42" y="22"/>
                    <a:pt x="42" y="22"/>
                  </a:cubicBezTo>
                  <a:cubicBezTo>
                    <a:pt x="42" y="23"/>
                    <a:pt x="43" y="23"/>
                    <a:pt x="43" y="24"/>
                  </a:cubicBezTo>
                  <a:cubicBezTo>
                    <a:pt x="43" y="24"/>
                    <a:pt x="44" y="25"/>
                    <a:pt x="44" y="25"/>
                  </a:cubicBezTo>
                  <a:cubicBezTo>
                    <a:pt x="44" y="26"/>
                    <a:pt x="44" y="26"/>
                    <a:pt x="45" y="27"/>
                  </a:cubicBezTo>
                  <a:cubicBezTo>
                    <a:pt x="45" y="28"/>
                    <a:pt x="45" y="28"/>
                    <a:pt x="45" y="29"/>
                  </a:cubicBezTo>
                  <a:cubicBezTo>
                    <a:pt x="46" y="29"/>
                    <a:pt x="46" y="30"/>
                    <a:pt x="46" y="30"/>
                  </a:cubicBezTo>
                  <a:cubicBezTo>
                    <a:pt x="46" y="31"/>
                    <a:pt x="46" y="31"/>
                    <a:pt x="47" y="32"/>
                  </a:cubicBezTo>
                  <a:cubicBezTo>
                    <a:pt x="47" y="33"/>
                    <a:pt x="47" y="34"/>
                    <a:pt x="48" y="35"/>
                  </a:cubicBezTo>
                  <a:cubicBezTo>
                    <a:pt x="48" y="35"/>
                    <a:pt x="48" y="36"/>
                    <a:pt x="48" y="36"/>
                  </a:cubicBezTo>
                  <a:cubicBezTo>
                    <a:pt x="48" y="37"/>
                    <a:pt x="48" y="38"/>
                    <a:pt x="48" y="39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40"/>
                    <a:pt x="48" y="42"/>
                    <a:pt x="48" y="43"/>
                  </a:cubicBezTo>
                  <a:cubicBezTo>
                    <a:pt x="48" y="44"/>
                    <a:pt x="48" y="46"/>
                    <a:pt x="48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8"/>
                    <a:pt x="48" y="50"/>
                    <a:pt x="47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7" y="52"/>
                    <a:pt x="47" y="54"/>
                    <a:pt x="46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6" y="56"/>
                    <a:pt x="45" y="58"/>
                    <a:pt x="45" y="59"/>
                  </a:cubicBezTo>
                  <a:cubicBezTo>
                    <a:pt x="48" y="52"/>
                    <a:pt x="51" y="46"/>
                    <a:pt x="54" y="40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54" y="39"/>
                    <a:pt x="55" y="38"/>
                    <a:pt x="55" y="38"/>
                  </a:cubicBezTo>
                  <a:cubicBezTo>
                    <a:pt x="55" y="38"/>
                    <a:pt x="55" y="38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7"/>
                  </a:cubicBezTo>
                  <a:cubicBezTo>
                    <a:pt x="55" y="37"/>
                    <a:pt x="55" y="37"/>
                    <a:pt x="55" y="36"/>
                  </a:cubicBezTo>
                  <a:cubicBezTo>
                    <a:pt x="55" y="36"/>
                    <a:pt x="55" y="36"/>
                    <a:pt x="56" y="35"/>
                  </a:cubicBezTo>
                  <a:cubicBezTo>
                    <a:pt x="56" y="35"/>
                    <a:pt x="56" y="35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6" y="34"/>
                    <a:pt x="56" y="34"/>
                    <a:pt x="56" y="33"/>
                  </a:cubicBezTo>
                  <a:cubicBezTo>
                    <a:pt x="56" y="33"/>
                    <a:pt x="56" y="33"/>
                    <a:pt x="56" y="32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6" y="31"/>
                    <a:pt x="56" y="31"/>
                    <a:pt x="56" y="31"/>
                  </a:cubicBezTo>
                  <a:cubicBezTo>
                    <a:pt x="56" y="31"/>
                    <a:pt x="56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29"/>
                    <a:pt x="57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28"/>
                    <a:pt x="57" y="27"/>
                    <a:pt x="57" y="27"/>
                  </a:cubicBezTo>
                  <a:close/>
                </a:path>
              </a:pathLst>
            </a:custGeom>
            <a:solidFill>
              <a:srgbClr val="C7C5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5654675" y="3709988"/>
              <a:ext cx="68263" cy="153988"/>
            </a:xfrm>
            <a:custGeom>
              <a:avLst/>
              <a:gdLst>
                <a:gd name="T0" fmla="*/ 10 w 11"/>
                <a:gd name="T1" fmla="*/ 1 h 25"/>
                <a:gd name="T2" fmla="*/ 10 w 11"/>
                <a:gd name="T3" fmla="*/ 2 h 25"/>
                <a:gd name="T4" fmla="*/ 9 w 11"/>
                <a:gd name="T5" fmla="*/ 3 h 25"/>
                <a:gd name="T6" fmla="*/ 8 w 11"/>
                <a:gd name="T7" fmla="*/ 4 h 25"/>
                <a:gd name="T8" fmla="*/ 0 w 11"/>
                <a:gd name="T9" fmla="*/ 25 h 25"/>
                <a:gd name="T10" fmla="*/ 1 w 11"/>
                <a:gd name="T11" fmla="*/ 23 h 25"/>
                <a:gd name="T12" fmla="*/ 2 w 11"/>
                <a:gd name="T13" fmla="*/ 22 h 25"/>
                <a:gd name="T14" fmla="*/ 3 w 11"/>
                <a:gd name="T15" fmla="*/ 20 h 25"/>
                <a:gd name="T16" fmla="*/ 3 w 11"/>
                <a:gd name="T17" fmla="*/ 19 h 25"/>
                <a:gd name="T18" fmla="*/ 11 w 11"/>
                <a:gd name="T19" fmla="*/ 0 h 25"/>
                <a:gd name="T20" fmla="*/ 10 w 11"/>
                <a:gd name="T21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25">
                  <a:moveTo>
                    <a:pt x="10" y="1"/>
                  </a:moveTo>
                  <a:cubicBezTo>
                    <a:pt x="10" y="1"/>
                    <a:pt x="10" y="2"/>
                    <a:pt x="10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4"/>
                    <a:pt x="1" y="24"/>
                    <a:pt x="1" y="23"/>
                  </a:cubicBezTo>
                  <a:cubicBezTo>
                    <a:pt x="1" y="23"/>
                    <a:pt x="2" y="22"/>
                    <a:pt x="2" y="22"/>
                  </a:cubicBezTo>
                  <a:cubicBezTo>
                    <a:pt x="2" y="21"/>
                    <a:pt x="2" y="21"/>
                    <a:pt x="3" y="20"/>
                  </a:cubicBezTo>
                  <a:cubicBezTo>
                    <a:pt x="3" y="20"/>
                    <a:pt x="3" y="19"/>
                    <a:pt x="3" y="19"/>
                  </a:cubicBezTo>
                  <a:cubicBezTo>
                    <a:pt x="6" y="12"/>
                    <a:pt x="8" y="6"/>
                    <a:pt x="11" y="0"/>
                  </a:cubicBezTo>
                  <a:cubicBezTo>
                    <a:pt x="11" y="0"/>
                    <a:pt x="10" y="0"/>
                    <a:pt x="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5680075" y="4370388"/>
              <a:ext cx="400050" cy="641350"/>
            </a:xfrm>
            <a:custGeom>
              <a:avLst/>
              <a:gdLst>
                <a:gd name="T0" fmla="*/ 52 w 65"/>
                <a:gd name="T1" fmla="*/ 35 h 104"/>
                <a:gd name="T2" fmla="*/ 45 w 65"/>
                <a:gd name="T3" fmla="*/ 37 h 104"/>
                <a:gd name="T4" fmla="*/ 37 w 65"/>
                <a:gd name="T5" fmla="*/ 37 h 104"/>
                <a:gd name="T6" fmla="*/ 34 w 65"/>
                <a:gd name="T7" fmla="*/ 36 h 104"/>
                <a:gd name="T8" fmla="*/ 28 w 65"/>
                <a:gd name="T9" fmla="*/ 35 h 104"/>
                <a:gd name="T10" fmla="*/ 25 w 65"/>
                <a:gd name="T11" fmla="*/ 33 h 104"/>
                <a:gd name="T12" fmla="*/ 20 w 65"/>
                <a:gd name="T13" fmla="*/ 30 h 104"/>
                <a:gd name="T14" fmla="*/ 17 w 65"/>
                <a:gd name="T15" fmla="*/ 27 h 104"/>
                <a:gd name="T16" fmla="*/ 14 w 65"/>
                <a:gd name="T17" fmla="*/ 24 h 104"/>
                <a:gd name="T18" fmla="*/ 11 w 65"/>
                <a:gd name="T19" fmla="*/ 20 h 104"/>
                <a:gd name="T20" fmla="*/ 9 w 65"/>
                <a:gd name="T21" fmla="*/ 15 h 104"/>
                <a:gd name="T22" fmla="*/ 8 w 65"/>
                <a:gd name="T23" fmla="*/ 11 h 104"/>
                <a:gd name="T24" fmla="*/ 7 w 65"/>
                <a:gd name="T25" fmla="*/ 4 h 104"/>
                <a:gd name="T26" fmla="*/ 7 w 65"/>
                <a:gd name="T27" fmla="*/ 2 h 104"/>
                <a:gd name="T28" fmla="*/ 7 w 65"/>
                <a:gd name="T29" fmla="*/ 1 h 104"/>
                <a:gd name="T30" fmla="*/ 5 w 65"/>
                <a:gd name="T31" fmla="*/ 18 h 104"/>
                <a:gd name="T32" fmla="*/ 0 w 65"/>
                <a:gd name="T33" fmla="*/ 55 h 104"/>
                <a:gd name="T34" fmla="*/ 0 w 65"/>
                <a:gd name="T35" fmla="*/ 56 h 104"/>
                <a:gd name="T36" fmla="*/ 0 w 65"/>
                <a:gd name="T37" fmla="*/ 57 h 104"/>
                <a:gd name="T38" fmla="*/ 0 w 65"/>
                <a:gd name="T39" fmla="*/ 59 h 104"/>
                <a:gd name="T40" fmla="*/ 0 w 65"/>
                <a:gd name="T41" fmla="*/ 60 h 104"/>
                <a:gd name="T42" fmla="*/ 0 w 65"/>
                <a:gd name="T43" fmla="*/ 64 h 104"/>
                <a:gd name="T44" fmla="*/ 0 w 65"/>
                <a:gd name="T45" fmla="*/ 65 h 104"/>
                <a:gd name="T46" fmla="*/ 1 w 65"/>
                <a:gd name="T47" fmla="*/ 68 h 104"/>
                <a:gd name="T48" fmla="*/ 2 w 65"/>
                <a:gd name="T49" fmla="*/ 72 h 104"/>
                <a:gd name="T50" fmla="*/ 4 w 65"/>
                <a:gd name="T51" fmla="*/ 76 h 104"/>
                <a:gd name="T52" fmla="*/ 5 w 65"/>
                <a:gd name="T53" fmla="*/ 80 h 104"/>
                <a:gd name="T54" fmla="*/ 8 w 65"/>
                <a:gd name="T55" fmla="*/ 84 h 104"/>
                <a:gd name="T56" fmla="*/ 10 w 65"/>
                <a:gd name="T57" fmla="*/ 87 h 104"/>
                <a:gd name="T58" fmla="*/ 13 w 65"/>
                <a:gd name="T59" fmla="*/ 91 h 104"/>
                <a:gd name="T60" fmla="*/ 16 w 65"/>
                <a:gd name="T61" fmla="*/ 93 h 104"/>
                <a:gd name="T62" fmla="*/ 21 w 65"/>
                <a:gd name="T63" fmla="*/ 97 h 104"/>
                <a:gd name="T64" fmla="*/ 23 w 65"/>
                <a:gd name="T65" fmla="*/ 98 h 104"/>
                <a:gd name="T66" fmla="*/ 27 w 65"/>
                <a:gd name="T67" fmla="*/ 100 h 104"/>
                <a:gd name="T68" fmla="*/ 28 w 65"/>
                <a:gd name="T69" fmla="*/ 100 h 104"/>
                <a:gd name="T70" fmla="*/ 31 w 65"/>
                <a:gd name="T71" fmla="*/ 102 h 104"/>
                <a:gd name="T72" fmla="*/ 35 w 65"/>
                <a:gd name="T73" fmla="*/ 102 h 104"/>
                <a:gd name="T74" fmla="*/ 36 w 65"/>
                <a:gd name="T75" fmla="*/ 103 h 104"/>
                <a:gd name="T76" fmla="*/ 39 w 65"/>
                <a:gd name="T77" fmla="*/ 103 h 104"/>
                <a:gd name="T78" fmla="*/ 42 w 65"/>
                <a:gd name="T79" fmla="*/ 104 h 104"/>
                <a:gd name="T80" fmla="*/ 44 w 65"/>
                <a:gd name="T81" fmla="*/ 104 h 104"/>
                <a:gd name="T82" fmla="*/ 47 w 65"/>
                <a:gd name="T83" fmla="*/ 103 h 104"/>
                <a:gd name="T84" fmla="*/ 49 w 65"/>
                <a:gd name="T85" fmla="*/ 103 h 104"/>
                <a:gd name="T86" fmla="*/ 51 w 65"/>
                <a:gd name="T87" fmla="*/ 103 h 104"/>
                <a:gd name="T88" fmla="*/ 55 w 65"/>
                <a:gd name="T89" fmla="*/ 102 h 104"/>
                <a:gd name="T90" fmla="*/ 57 w 65"/>
                <a:gd name="T91" fmla="*/ 102 h 104"/>
                <a:gd name="T92" fmla="*/ 60 w 65"/>
                <a:gd name="T93" fmla="*/ 100 h 104"/>
                <a:gd name="T94" fmla="*/ 63 w 65"/>
                <a:gd name="T95" fmla="*/ 9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5" h="104">
                  <a:moveTo>
                    <a:pt x="56" y="33"/>
                  </a:moveTo>
                  <a:cubicBezTo>
                    <a:pt x="55" y="34"/>
                    <a:pt x="54" y="34"/>
                    <a:pt x="53" y="35"/>
                  </a:cubicBezTo>
                  <a:cubicBezTo>
                    <a:pt x="53" y="35"/>
                    <a:pt x="52" y="35"/>
                    <a:pt x="52" y="35"/>
                  </a:cubicBezTo>
                  <a:cubicBezTo>
                    <a:pt x="51" y="35"/>
                    <a:pt x="50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7" y="37"/>
                    <a:pt x="46" y="37"/>
                    <a:pt x="45" y="37"/>
                  </a:cubicBezTo>
                  <a:cubicBezTo>
                    <a:pt x="45" y="37"/>
                    <a:pt x="45" y="37"/>
                    <a:pt x="44" y="37"/>
                  </a:cubicBezTo>
                  <a:cubicBezTo>
                    <a:pt x="43" y="37"/>
                    <a:pt x="42" y="37"/>
                    <a:pt x="40" y="37"/>
                  </a:cubicBezTo>
                  <a:cubicBezTo>
                    <a:pt x="39" y="37"/>
                    <a:pt x="38" y="37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6" y="37"/>
                    <a:pt x="35" y="37"/>
                    <a:pt x="34" y="37"/>
                  </a:cubicBezTo>
                  <a:cubicBezTo>
                    <a:pt x="34" y="37"/>
                    <a:pt x="34" y="37"/>
                    <a:pt x="34" y="36"/>
                  </a:cubicBezTo>
                  <a:cubicBezTo>
                    <a:pt x="33" y="36"/>
                    <a:pt x="32" y="36"/>
                    <a:pt x="31" y="36"/>
                  </a:cubicBezTo>
                  <a:cubicBezTo>
                    <a:pt x="31" y="36"/>
                    <a:pt x="31" y="36"/>
                    <a:pt x="30" y="36"/>
                  </a:cubicBezTo>
                  <a:cubicBezTo>
                    <a:pt x="30" y="35"/>
                    <a:pt x="29" y="35"/>
                    <a:pt x="28" y="35"/>
                  </a:cubicBezTo>
                  <a:cubicBezTo>
                    <a:pt x="28" y="35"/>
                    <a:pt x="27" y="35"/>
                    <a:pt x="27" y="35"/>
                  </a:cubicBezTo>
                  <a:cubicBezTo>
                    <a:pt x="26" y="34"/>
                    <a:pt x="26" y="34"/>
                    <a:pt x="2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4" y="33"/>
                    <a:pt x="24" y="33"/>
                    <a:pt x="23" y="32"/>
                  </a:cubicBezTo>
                  <a:cubicBezTo>
                    <a:pt x="23" y="32"/>
                    <a:pt x="22" y="32"/>
                    <a:pt x="22" y="31"/>
                  </a:cubicBezTo>
                  <a:cubicBezTo>
                    <a:pt x="21" y="31"/>
                    <a:pt x="21" y="31"/>
                    <a:pt x="20" y="30"/>
                  </a:cubicBezTo>
                  <a:cubicBezTo>
                    <a:pt x="20" y="30"/>
                    <a:pt x="20" y="30"/>
                    <a:pt x="19" y="30"/>
                  </a:cubicBezTo>
                  <a:cubicBezTo>
                    <a:pt x="19" y="29"/>
                    <a:pt x="18" y="29"/>
                    <a:pt x="18" y="28"/>
                  </a:cubicBezTo>
                  <a:cubicBezTo>
                    <a:pt x="18" y="28"/>
                    <a:pt x="17" y="28"/>
                    <a:pt x="17" y="27"/>
                  </a:cubicBezTo>
                  <a:cubicBezTo>
                    <a:pt x="17" y="27"/>
                    <a:pt x="16" y="27"/>
                    <a:pt x="16" y="26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4" y="25"/>
                    <a:pt x="14" y="24"/>
                    <a:pt x="14" y="24"/>
                  </a:cubicBezTo>
                  <a:cubicBezTo>
                    <a:pt x="14" y="23"/>
                    <a:pt x="13" y="23"/>
                    <a:pt x="13" y="22"/>
                  </a:cubicBezTo>
                  <a:cubicBezTo>
                    <a:pt x="13" y="22"/>
                    <a:pt x="12" y="22"/>
                    <a:pt x="12" y="21"/>
                  </a:cubicBezTo>
                  <a:cubicBezTo>
                    <a:pt x="12" y="21"/>
                    <a:pt x="12" y="20"/>
                    <a:pt x="11" y="20"/>
                  </a:cubicBezTo>
                  <a:cubicBezTo>
                    <a:pt x="11" y="19"/>
                    <a:pt x="11" y="19"/>
                    <a:pt x="11" y="18"/>
                  </a:cubicBezTo>
                  <a:cubicBezTo>
                    <a:pt x="10" y="18"/>
                    <a:pt x="10" y="17"/>
                    <a:pt x="10" y="17"/>
                  </a:cubicBezTo>
                  <a:cubicBezTo>
                    <a:pt x="10" y="16"/>
                    <a:pt x="10" y="16"/>
                    <a:pt x="9" y="15"/>
                  </a:cubicBezTo>
                  <a:cubicBezTo>
                    <a:pt x="9" y="15"/>
                    <a:pt x="9" y="14"/>
                    <a:pt x="9" y="14"/>
                  </a:cubicBezTo>
                  <a:cubicBezTo>
                    <a:pt x="8" y="13"/>
                    <a:pt x="8" y="12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5"/>
                    <a:pt x="7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5"/>
                    <a:pt x="6" y="10"/>
                    <a:pt x="6" y="15"/>
                  </a:cubicBezTo>
                  <a:cubicBezTo>
                    <a:pt x="5" y="16"/>
                    <a:pt x="5" y="17"/>
                    <a:pt x="5" y="18"/>
                  </a:cubicBezTo>
                  <a:cubicBezTo>
                    <a:pt x="4" y="30"/>
                    <a:pt x="2" y="42"/>
                    <a:pt x="0" y="54"/>
                  </a:cubicBezTo>
                  <a:cubicBezTo>
                    <a:pt x="0" y="54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8"/>
                    <a:pt x="0" y="58"/>
                  </a:cubicBezTo>
                  <a:cubicBezTo>
                    <a:pt x="0" y="58"/>
                    <a:pt x="0" y="58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9"/>
                    <a:pt x="0" y="60"/>
                  </a:cubicBezTo>
                  <a:cubicBezTo>
                    <a:pt x="0" y="60"/>
                    <a:pt x="0" y="60"/>
                    <a:pt x="0" y="61"/>
                  </a:cubicBezTo>
                  <a:cubicBezTo>
                    <a:pt x="0" y="61"/>
                    <a:pt x="0" y="62"/>
                    <a:pt x="0" y="62"/>
                  </a:cubicBezTo>
                  <a:cubicBezTo>
                    <a:pt x="0" y="63"/>
                    <a:pt x="0" y="63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0" y="65"/>
                    <a:pt x="0" y="65"/>
                  </a:cubicBezTo>
                  <a:cubicBezTo>
                    <a:pt x="1" y="65"/>
                    <a:pt x="1" y="66"/>
                    <a:pt x="1" y="67"/>
                  </a:cubicBezTo>
                  <a:cubicBezTo>
                    <a:pt x="1" y="67"/>
                    <a:pt x="1" y="68"/>
                    <a:pt x="1" y="68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70"/>
                    <a:pt x="2" y="71"/>
                  </a:cubicBezTo>
                  <a:cubicBezTo>
                    <a:pt x="2" y="71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3"/>
                    <a:pt x="3" y="74"/>
                    <a:pt x="3" y="74"/>
                  </a:cubicBezTo>
                  <a:cubicBezTo>
                    <a:pt x="3" y="75"/>
                    <a:pt x="3" y="76"/>
                    <a:pt x="4" y="76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4" y="77"/>
                    <a:pt x="4" y="78"/>
                    <a:pt x="4" y="79"/>
                  </a:cubicBezTo>
                  <a:cubicBezTo>
                    <a:pt x="5" y="79"/>
                    <a:pt x="5" y="80"/>
                    <a:pt x="5" y="80"/>
                  </a:cubicBezTo>
                  <a:cubicBezTo>
                    <a:pt x="5" y="80"/>
                    <a:pt x="5" y="80"/>
                    <a:pt x="5" y="80"/>
                  </a:cubicBezTo>
                  <a:cubicBezTo>
                    <a:pt x="6" y="81"/>
                    <a:pt x="6" y="82"/>
                    <a:pt x="6" y="82"/>
                  </a:cubicBezTo>
                  <a:cubicBezTo>
                    <a:pt x="7" y="83"/>
                    <a:pt x="7" y="83"/>
                    <a:pt x="8" y="84"/>
                  </a:cubicBezTo>
                  <a:cubicBezTo>
                    <a:pt x="8" y="85"/>
                    <a:pt x="8" y="85"/>
                    <a:pt x="9" y="86"/>
                  </a:cubicBezTo>
                  <a:cubicBezTo>
                    <a:pt x="9" y="86"/>
                    <a:pt x="10" y="87"/>
                    <a:pt x="10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10" y="88"/>
                    <a:pt x="11" y="88"/>
                    <a:pt x="11" y="89"/>
                  </a:cubicBezTo>
                  <a:cubicBezTo>
                    <a:pt x="12" y="89"/>
                    <a:pt x="12" y="90"/>
                    <a:pt x="13" y="90"/>
                  </a:cubicBezTo>
                  <a:cubicBezTo>
                    <a:pt x="13" y="90"/>
                    <a:pt x="13" y="91"/>
                    <a:pt x="13" y="91"/>
                  </a:cubicBezTo>
                  <a:cubicBezTo>
                    <a:pt x="13" y="91"/>
                    <a:pt x="14" y="91"/>
                    <a:pt x="14" y="92"/>
                  </a:cubicBezTo>
                  <a:cubicBezTo>
                    <a:pt x="15" y="92"/>
                    <a:pt x="15" y="93"/>
                    <a:pt x="16" y="93"/>
                  </a:cubicBezTo>
                  <a:cubicBezTo>
                    <a:pt x="16" y="93"/>
                    <a:pt x="16" y="93"/>
                    <a:pt x="16" y="93"/>
                  </a:cubicBezTo>
                  <a:cubicBezTo>
                    <a:pt x="16" y="94"/>
                    <a:pt x="17" y="94"/>
                    <a:pt x="18" y="95"/>
                  </a:cubicBezTo>
                  <a:cubicBezTo>
                    <a:pt x="18" y="95"/>
                    <a:pt x="19" y="95"/>
                    <a:pt x="19" y="96"/>
                  </a:cubicBezTo>
                  <a:cubicBezTo>
                    <a:pt x="20" y="96"/>
                    <a:pt x="20" y="96"/>
                    <a:pt x="21" y="97"/>
                  </a:cubicBezTo>
                  <a:cubicBezTo>
                    <a:pt x="22" y="97"/>
                    <a:pt x="22" y="98"/>
                    <a:pt x="23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4" y="98"/>
                    <a:pt x="24" y="99"/>
                    <a:pt x="24" y="99"/>
                  </a:cubicBezTo>
                  <a:cubicBezTo>
                    <a:pt x="25" y="99"/>
                    <a:pt x="26" y="99"/>
                    <a:pt x="26" y="100"/>
                  </a:cubicBezTo>
                  <a:cubicBezTo>
                    <a:pt x="26" y="100"/>
                    <a:pt x="27" y="100"/>
                    <a:pt x="27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00"/>
                    <a:pt x="27" y="100"/>
                    <a:pt x="27" y="100"/>
                  </a:cubicBezTo>
                  <a:cubicBezTo>
                    <a:pt x="27" y="100"/>
                    <a:pt x="28" y="100"/>
                    <a:pt x="28" y="100"/>
                  </a:cubicBezTo>
                  <a:cubicBezTo>
                    <a:pt x="29" y="101"/>
                    <a:pt x="29" y="101"/>
                    <a:pt x="30" y="101"/>
                  </a:cubicBezTo>
                  <a:cubicBezTo>
                    <a:pt x="30" y="101"/>
                    <a:pt x="30" y="101"/>
                    <a:pt x="31" y="101"/>
                  </a:cubicBezTo>
                  <a:cubicBezTo>
                    <a:pt x="31" y="101"/>
                    <a:pt x="31" y="102"/>
                    <a:pt x="31" y="102"/>
                  </a:cubicBezTo>
                  <a:cubicBezTo>
                    <a:pt x="31" y="102"/>
                    <a:pt x="31" y="102"/>
                    <a:pt x="31" y="102"/>
                  </a:cubicBezTo>
                  <a:cubicBezTo>
                    <a:pt x="32" y="102"/>
                    <a:pt x="32" y="102"/>
                    <a:pt x="33" y="102"/>
                  </a:cubicBezTo>
                  <a:cubicBezTo>
                    <a:pt x="33" y="102"/>
                    <a:pt x="34" y="102"/>
                    <a:pt x="35" y="102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5" y="103"/>
                    <a:pt x="35" y="103"/>
                    <a:pt x="35" y="103"/>
                  </a:cubicBezTo>
                  <a:cubicBezTo>
                    <a:pt x="36" y="103"/>
                    <a:pt x="36" y="103"/>
                    <a:pt x="36" y="103"/>
                  </a:cubicBezTo>
                  <a:cubicBezTo>
                    <a:pt x="37" y="103"/>
                    <a:pt x="37" y="103"/>
                    <a:pt x="38" y="103"/>
                  </a:cubicBezTo>
                  <a:cubicBezTo>
                    <a:pt x="38" y="103"/>
                    <a:pt x="39" y="103"/>
                    <a:pt x="39" y="103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39" y="103"/>
                    <a:pt x="40" y="103"/>
                    <a:pt x="40" y="103"/>
                  </a:cubicBezTo>
                  <a:cubicBezTo>
                    <a:pt x="40" y="103"/>
                    <a:pt x="40" y="103"/>
                    <a:pt x="41" y="103"/>
                  </a:cubicBezTo>
                  <a:cubicBezTo>
                    <a:pt x="41" y="103"/>
                    <a:pt x="42" y="103"/>
                    <a:pt x="42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104"/>
                    <a:pt x="43" y="104"/>
                    <a:pt x="44" y="104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104"/>
                    <a:pt x="45" y="104"/>
                    <a:pt x="45" y="104"/>
                  </a:cubicBezTo>
                  <a:cubicBezTo>
                    <a:pt x="46" y="104"/>
                    <a:pt x="46" y="103"/>
                    <a:pt x="47" y="103"/>
                  </a:cubicBezTo>
                  <a:cubicBezTo>
                    <a:pt x="47" y="103"/>
                    <a:pt x="47" y="103"/>
                    <a:pt x="48" y="103"/>
                  </a:cubicBezTo>
                  <a:cubicBezTo>
                    <a:pt x="48" y="103"/>
                    <a:pt x="49" y="103"/>
                    <a:pt x="49" y="103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49" y="103"/>
                    <a:pt x="50" y="103"/>
                    <a:pt x="50" y="103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103"/>
                    <a:pt x="51" y="103"/>
                    <a:pt x="51" y="103"/>
                  </a:cubicBezTo>
                  <a:cubicBezTo>
                    <a:pt x="52" y="103"/>
                    <a:pt x="52" y="103"/>
                    <a:pt x="53" y="103"/>
                  </a:cubicBezTo>
                  <a:cubicBezTo>
                    <a:pt x="53" y="103"/>
                    <a:pt x="54" y="102"/>
                    <a:pt x="55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6" y="102"/>
                    <a:pt x="56" y="102"/>
                    <a:pt x="57" y="102"/>
                  </a:cubicBezTo>
                  <a:cubicBezTo>
                    <a:pt x="57" y="102"/>
                    <a:pt x="58" y="101"/>
                    <a:pt x="59" y="101"/>
                  </a:cubicBezTo>
                  <a:cubicBezTo>
                    <a:pt x="59" y="101"/>
                    <a:pt x="60" y="101"/>
                    <a:pt x="60" y="101"/>
                  </a:cubicBezTo>
                  <a:cubicBezTo>
                    <a:pt x="60" y="101"/>
                    <a:pt x="60" y="101"/>
                    <a:pt x="60" y="100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61" y="100"/>
                    <a:pt x="61" y="100"/>
                    <a:pt x="61" y="100"/>
                  </a:cubicBezTo>
                  <a:cubicBezTo>
                    <a:pt x="62" y="100"/>
                    <a:pt x="62" y="100"/>
                    <a:pt x="63" y="99"/>
                  </a:cubicBezTo>
                  <a:cubicBezTo>
                    <a:pt x="64" y="99"/>
                    <a:pt x="64" y="99"/>
                    <a:pt x="65" y="98"/>
                  </a:cubicBezTo>
                  <a:lnTo>
                    <a:pt x="56" y="33"/>
                  </a:lnTo>
                  <a:close/>
                </a:path>
              </a:pathLst>
            </a:custGeom>
            <a:solidFill>
              <a:srgbClr val="C7C5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6056313" y="4505325"/>
              <a:ext cx="66675" cy="1030288"/>
            </a:xfrm>
            <a:custGeom>
              <a:avLst/>
              <a:gdLst>
                <a:gd name="T0" fmla="*/ 0 w 42"/>
                <a:gd name="T1" fmla="*/ 0 h 649"/>
                <a:gd name="T2" fmla="*/ 0 w 42"/>
                <a:gd name="T3" fmla="*/ 16 h 649"/>
                <a:gd name="T4" fmla="*/ 0 w 42"/>
                <a:gd name="T5" fmla="*/ 31 h 649"/>
                <a:gd name="T6" fmla="*/ 0 w 42"/>
                <a:gd name="T7" fmla="*/ 311 h 649"/>
                <a:gd name="T8" fmla="*/ 42 w 42"/>
                <a:gd name="T9" fmla="*/ 649 h 649"/>
                <a:gd name="T10" fmla="*/ 42 w 42"/>
                <a:gd name="T11" fmla="*/ 276 h 649"/>
                <a:gd name="T12" fmla="*/ 42 w 42"/>
                <a:gd name="T13" fmla="*/ 260 h 649"/>
                <a:gd name="T14" fmla="*/ 42 w 42"/>
                <a:gd name="T15" fmla="*/ 237 h 649"/>
                <a:gd name="T16" fmla="*/ 0 w 42"/>
                <a:gd name="T17" fmla="*/ 0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649">
                  <a:moveTo>
                    <a:pt x="0" y="0"/>
                  </a:moveTo>
                  <a:lnTo>
                    <a:pt x="0" y="16"/>
                  </a:lnTo>
                  <a:lnTo>
                    <a:pt x="0" y="31"/>
                  </a:lnTo>
                  <a:lnTo>
                    <a:pt x="0" y="311"/>
                  </a:lnTo>
                  <a:lnTo>
                    <a:pt x="42" y="649"/>
                  </a:lnTo>
                  <a:lnTo>
                    <a:pt x="42" y="276"/>
                  </a:lnTo>
                  <a:lnTo>
                    <a:pt x="42" y="260"/>
                  </a:lnTo>
                  <a:lnTo>
                    <a:pt x="42" y="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4"/>
            <p:cNvSpPr>
              <a:spLocks/>
            </p:cNvSpPr>
            <p:nvPr/>
          </p:nvSpPr>
          <p:spPr bwMode="auto">
            <a:xfrm>
              <a:off x="5722938" y="4221163"/>
              <a:ext cx="400050" cy="493713"/>
            </a:xfrm>
            <a:custGeom>
              <a:avLst/>
              <a:gdLst>
                <a:gd name="T0" fmla="*/ 53 w 65"/>
                <a:gd name="T1" fmla="*/ 9 h 80"/>
                <a:gd name="T2" fmla="*/ 51 w 65"/>
                <a:gd name="T3" fmla="*/ 7 h 80"/>
                <a:gd name="T4" fmla="*/ 49 w 65"/>
                <a:gd name="T5" fmla="*/ 5 h 80"/>
                <a:gd name="T6" fmla="*/ 47 w 65"/>
                <a:gd name="T7" fmla="*/ 4 h 80"/>
                <a:gd name="T8" fmla="*/ 46 w 65"/>
                <a:gd name="T9" fmla="*/ 3 h 80"/>
                <a:gd name="T10" fmla="*/ 43 w 65"/>
                <a:gd name="T11" fmla="*/ 2 h 80"/>
                <a:gd name="T12" fmla="*/ 42 w 65"/>
                <a:gd name="T13" fmla="*/ 2 h 80"/>
                <a:gd name="T14" fmla="*/ 42 w 65"/>
                <a:gd name="T15" fmla="*/ 2 h 80"/>
                <a:gd name="T16" fmla="*/ 40 w 65"/>
                <a:gd name="T17" fmla="*/ 1 h 80"/>
                <a:gd name="T18" fmla="*/ 38 w 65"/>
                <a:gd name="T19" fmla="*/ 1 h 80"/>
                <a:gd name="T20" fmla="*/ 38 w 65"/>
                <a:gd name="T21" fmla="*/ 1 h 80"/>
                <a:gd name="T22" fmla="*/ 37 w 65"/>
                <a:gd name="T23" fmla="*/ 1 h 80"/>
                <a:gd name="T24" fmla="*/ 35 w 65"/>
                <a:gd name="T25" fmla="*/ 1 h 80"/>
                <a:gd name="T26" fmla="*/ 34 w 65"/>
                <a:gd name="T27" fmla="*/ 0 h 80"/>
                <a:gd name="T28" fmla="*/ 34 w 65"/>
                <a:gd name="T29" fmla="*/ 0 h 80"/>
                <a:gd name="T30" fmla="*/ 33 w 65"/>
                <a:gd name="T31" fmla="*/ 0 h 80"/>
                <a:gd name="T32" fmla="*/ 31 w 65"/>
                <a:gd name="T33" fmla="*/ 1 h 80"/>
                <a:gd name="T34" fmla="*/ 31 w 65"/>
                <a:gd name="T35" fmla="*/ 1 h 80"/>
                <a:gd name="T36" fmla="*/ 29 w 65"/>
                <a:gd name="T37" fmla="*/ 1 h 80"/>
                <a:gd name="T38" fmla="*/ 28 w 65"/>
                <a:gd name="T39" fmla="*/ 1 h 80"/>
                <a:gd name="T40" fmla="*/ 26 w 65"/>
                <a:gd name="T41" fmla="*/ 1 h 80"/>
                <a:gd name="T42" fmla="*/ 25 w 65"/>
                <a:gd name="T43" fmla="*/ 2 h 80"/>
                <a:gd name="T44" fmla="*/ 25 w 65"/>
                <a:gd name="T45" fmla="*/ 2 h 80"/>
                <a:gd name="T46" fmla="*/ 22 w 65"/>
                <a:gd name="T47" fmla="*/ 3 h 80"/>
                <a:gd name="T48" fmla="*/ 18 w 65"/>
                <a:gd name="T49" fmla="*/ 5 h 80"/>
                <a:gd name="T50" fmla="*/ 15 w 65"/>
                <a:gd name="T51" fmla="*/ 8 h 80"/>
                <a:gd name="T52" fmla="*/ 14 w 65"/>
                <a:gd name="T53" fmla="*/ 8 h 80"/>
                <a:gd name="T54" fmla="*/ 12 w 65"/>
                <a:gd name="T55" fmla="*/ 11 h 80"/>
                <a:gd name="T56" fmla="*/ 9 w 65"/>
                <a:gd name="T57" fmla="*/ 15 h 80"/>
                <a:gd name="T58" fmla="*/ 8 w 65"/>
                <a:gd name="T59" fmla="*/ 17 h 80"/>
                <a:gd name="T60" fmla="*/ 8 w 65"/>
                <a:gd name="T61" fmla="*/ 18 h 80"/>
                <a:gd name="T62" fmla="*/ 6 w 65"/>
                <a:gd name="T63" fmla="*/ 22 h 80"/>
                <a:gd name="T64" fmla="*/ 0 w 65"/>
                <a:gd name="T65" fmla="*/ 80 h 80"/>
                <a:gd name="T66" fmla="*/ 1 w 65"/>
                <a:gd name="T67" fmla="*/ 74 h 80"/>
                <a:gd name="T68" fmla="*/ 3 w 65"/>
                <a:gd name="T69" fmla="*/ 69 h 80"/>
                <a:gd name="T70" fmla="*/ 6 w 65"/>
                <a:gd name="T71" fmla="*/ 64 h 80"/>
                <a:gd name="T72" fmla="*/ 9 w 65"/>
                <a:gd name="T73" fmla="*/ 60 h 80"/>
                <a:gd name="T74" fmla="*/ 12 w 65"/>
                <a:gd name="T75" fmla="*/ 56 h 80"/>
                <a:gd name="T76" fmla="*/ 17 w 65"/>
                <a:gd name="T77" fmla="*/ 53 h 80"/>
                <a:gd name="T78" fmla="*/ 22 w 65"/>
                <a:gd name="T79" fmla="*/ 50 h 80"/>
                <a:gd name="T80" fmla="*/ 27 w 65"/>
                <a:gd name="T81" fmla="*/ 48 h 80"/>
                <a:gd name="T82" fmla="*/ 30 w 65"/>
                <a:gd name="T83" fmla="*/ 48 h 80"/>
                <a:gd name="T84" fmla="*/ 33 w 65"/>
                <a:gd name="T85" fmla="*/ 47 h 80"/>
                <a:gd name="T86" fmla="*/ 37 w 65"/>
                <a:gd name="T87" fmla="*/ 47 h 80"/>
                <a:gd name="T88" fmla="*/ 40 w 65"/>
                <a:gd name="T89" fmla="*/ 47 h 80"/>
                <a:gd name="T90" fmla="*/ 43 w 65"/>
                <a:gd name="T91" fmla="*/ 47 h 80"/>
                <a:gd name="T92" fmla="*/ 48 w 65"/>
                <a:gd name="T93" fmla="*/ 49 h 80"/>
                <a:gd name="T94" fmla="*/ 58 w 65"/>
                <a:gd name="T95" fmla="*/ 54 h 80"/>
                <a:gd name="T96" fmla="*/ 62 w 65"/>
                <a:gd name="T97" fmla="*/ 57 h 80"/>
                <a:gd name="T98" fmla="*/ 65 w 65"/>
                <a:gd name="T99" fmla="*/ 6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" h="80">
                  <a:moveTo>
                    <a:pt x="54" y="10"/>
                  </a:moveTo>
                  <a:cubicBezTo>
                    <a:pt x="54" y="10"/>
                    <a:pt x="54" y="10"/>
                    <a:pt x="53" y="9"/>
                  </a:cubicBezTo>
                  <a:cubicBezTo>
                    <a:pt x="53" y="9"/>
                    <a:pt x="52" y="8"/>
                    <a:pt x="52" y="8"/>
                  </a:cubicBezTo>
                  <a:cubicBezTo>
                    <a:pt x="52" y="7"/>
                    <a:pt x="51" y="7"/>
                    <a:pt x="51" y="7"/>
                  </a:cubicBezTo>
                  <a:cubicBezTo>
                    <a:pt x="50" y="6"/>
                    <a:pt x="50" y="6"/>
                    <a:pt x="49" y="5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5"/>
                    <a:pt x="48" y="4"/>
                    <a:pt x="47" y="4"/>
                  </a:cubicBezTo>
                  <a:cubicBezTo>
                    <a:pt x="47" y="4"/>
                    <a:pt x="47" y="4"/>
                    <a:pt x="47" y="4"/>
                  </a:cubicBezTo>
                  <a:cubicBezTo>
                    <a:pt x="46" y="4"/>
                    <a:pt x="46" y="4"/>
                    <a:pt x="46" y="3"/>
                  </a:cubicBezTo>
                  <a:cubicBezTo>
                    <a:pt x="45" y="3"/>
                    <a:pt x="45" y="3"/>
                    <a:pt x="44" y="3"/>
                  </a:cubicBezTo>
                  <a:cubicBezTo>
                    <a:pt x="44" y="3"/>
                    <a:pt x="44" y="2"/>
                    <a:pt x="43" y="2"/>
                  </a:cubicBezTo>
                  <a:cubicBezTo>
                    <a:pt x="43" y="2"/>
                    <a:pt x="43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2" y="2"/>
                    <a:pt x="41" y="2"/>
                    <a:pt x="41" y="2"/>
                  </a:cubicBezTo>
                  <a:cubicBezTo>
                    <a:pt x="41" y="1"/>
                    <a:pt x="41" y="1"/>
                    <a:pt x="40" y="1"/>
                  </a:cubicBezTo>
                  <a:cubicBezTo>
                    <a:pt x="40" y="1"/>
                    <a:pt x="40" y="1"/>
                    <a:pt x="39" y="1"/>
                  </a:cubicBezTo>
                  <a:cubicBezTo>
                    <a:pt x="39" y="1"/>
                    <a:pt x="39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6" y="1"/>
                  </a:cubicBezTo>
                  <a:cubicBezTo>
                    <a:pt x="36" y="1"/>
                    <a:pt x="36" y="1"/>
                    <a:pt x="35" y="1"/>
                  </a:cubicBezTo>
                  <a:cubicBezTo>
                    <a:pt x="35" y="0"/>
                    <a:pt x="35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7" y="1"/>
                    <a:pt x="27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2"/>
                    <a:pt x="26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4" y="2"/>
                    <a:pt x="24" y="2"/>
                    <a:pt x="23" y="2"/>
                  </a:cubicBezTo>
                  <a:cubicBezTo>
                    <a:pt x="23" y="2"/>
                    <a:pt x="23" y="3"/>
                    <a:pt x="22" y="3"/>
                  </a:cubicBezTo>
                  <a:cubicBezTo>
                    <a:pt x="21" y="3"/>
                    <a:pt x="21" y="4"/>
                    <a:pt x="20" y="4"/>
                  </a:cubicBezTo>
                  <a:cubicBezTo>
                    <a:pt x="19" y="4"/>
                    <a:pt x="19" y="5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6"/>
                    <a:pt x="16" y="7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4" y="8"/>
                  </a:cubicBezTo>
                  <a:cubicBezTo>
                    <a:pt x="14" y="9"/>
                    <a:pt x="13" y="10"/>
                    <a:pt x="12" y="10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0" y="13"/>
                    <a:pt x="10" y="14"/>
                    <a:pt x="9" y="15"/>
                  </a:cubicBezTo>
                  <a:cubicBezTo>
                    <a:pt x="9" y="15"/>
                    <a:pt x="9" y="15"/>
                    <a:pt x="9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8" y="17"/>
                    <a:pt x="8" y="17"/>
                    <a:pt x="8" y="18"/>
                  </a:cubicBezTo>
                  <a:cubicBezTo>
                    <a:pt x="7" y="19"/>
                    <a:pt x="7" y="20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3"/>
                    <a:pt x="6" y="24"/>
                    <a:pt x="6" y="2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8"/>
                    <a:pt x="1" y="77"/>
                    <a:pt x="1" y="75"/>
                  </a:cubicBezTo>
                  <a:cubicBezTo>
                    <a:pt x="1" y="75"/>
                    <a:pt x="1" y="74"/>
                    <a:pt x="1" y="74"/>
                  </a:cubicBezTo>
                  <a:cubicBezTo>
                    <a:pt x="2" y="72"/>
                    <a:pt x="2" y="71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4" y="67"/>
                    <a:pt x="5" y="66"/>
                    <a:pt x="5" y="65"/>
                  </a:cubicBezTo>
                  <a:cubicBezTo>
                    <a:pt x="5" y="65"/>
                    <a:pt x="5" y="64"/>
                    <a:pt x="6" y="64"/>
                  </a:cubicBezTo>
                  <a:cubicBezTo>
                    <a:pt x="6" y="63"/>
                    <a:pt x="7" y="62"/>
                    <a:pt x="8" y="60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59"/>
                    <a:pt x="11" y="57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4" y="55"/>
                    <a:pt x="15" y="54"/>
                    <a:pt x="16" y="53"/>
                  </a:cubicBezTo>
                  <a:cubicBezTo>
                    <a:pt x="16" y="53"/>
                    <a:pt x="17" y="53"/>
                    <a:pt x="17" y="53"/>
                  </a:cubicBezTo>
                  <a:cubicBezTo>
                    <a:pt x="18" y="52"/>
                    <a:pt x="20" y="51"/>
                    <a:pt x="21" y="51"/>
                  </a:cubicBezTo>
                  <a:cubicBezTo>
                    <a:pt x="21" y="50"/>
                    <a:pt x="21" y="50"/>
                    <a:pt x="22" y="50"/>
                  </a:cubicBezTo>
                  <a:cubicBezTo>
                    <a:pt x="23" y="50"/>
                    <a:pt x="24" y="49"/>
                    <a:pt x="26" y="49"/>
                  </a:cubicBezTo>
                  <a:cubicBezTo>
                    <a:pt x="26" y="48"/>
                    <a:pt x="26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0" y="48"/>
                    <a:pt x="30" y="47"/>
                    <a:pt x="30" y="47"/>
                  </a:cubicBezTo>
                  <a:cubicBezTo>
                    <a:pt x="31" y="47"/>
                    <a:pt x="32" y="47"/>
                    <a:pt x="33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35" y="47"/>
                    <a:pt x="36" y="47"/>
                    <a:pt x="37" y="47"/>
                  </a:cubicBezTo>
                  <a:cubicBezTo>
                    <a:pt x="38" y="47"/>
                    <a:pt x="39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1" y="47"/>
                    <a:pt x="42" y="47"/>
                    <a:pt x="43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8"/>
                    <a:pt x="46" y="48"/>
                    <a:pt x="48" y="49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50" y="49"/>
                    <a:pt x="52" y="50"/>
                    <a:pt x="53" y="51"/>
                  </a:cubicBezTo>
                  <a:cubicBezTo>
                    <a:pt x="55" y="52"/>
                    <a:pt x="56" y="53"/>
                    <a:pt x="58" y="54"/>
                  </a:cubicBezTo>
                  <a:cubicBezTo>
                    <a:pt x="59" y="54"/>
                    <a:pt x="59" y="55"/>
                    <a:pt x="60" y="55"/>
                  </a:cubicBezTo>
                  <a:cubicBezTo>
                    <a:pt x="61" y="56"/>
                    <a:pt x="61" y="56"/>
                    <a:pt x="62" y="57"/>
                  </a:cubicBezTo>
                  <a:cubicBezTo>
                    <a:pt x="62" y="57"/>
                    <a:pt x="63" y="58"/>
                    <a:pt x="63" y="58"/>
                  </a:cubicBezTo>
                  <a:cubicBezTo>
                    <a:pt x="64" y="59"/>
                    <a:pt x="65" y="60"/>
                    <a:pt x="65" y="60"/>
                  </a:cubicBezTo>
                  <a:lnTo>
                    <a:pt x="54" y="10"/>
                  </a:lnTo>
                  <a:close/>
                </a:path>
              </a:pathLst>
            </a:custGeom>
            <a:solidFill>
              <a:srgbClr val="E68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5"/>
            <p:cNvSpPr>
              <a:spLocks/>
            </p:cNvSpPr>
            <p:nvPr/>
          </p:nvSpPr>
          <p:spPr bwMode="auto">
            <a:xfrm>
              <a:off x="6056313" y="3771900"/>
              <a:ext cx="66675" cy="820738"/>
            </a:xfrm>
            <a:custGeom>
              <a:avLst/>
              <a:gdLst>
                <a:gd name="T0" fmla="*/ 0 w 42"/>
                <a:gd name="T1" fmla="*/ 0 h 517"/>
                <a:gd name="T2" fmla="*/ 0 w 42"/>
                <a:gd name="T3" fmla="*/ 295 h 517"/>
                <a:gd name="T4" fmla="*/ 0 w 42"/>
                <a:gd name="T5" fmla="*/ 307 h 517"/>
                <a:gd name="T6" fmla="*/ 0 w 42"/>
                <a:gd name="T7" fmla="*/ 322 h 517"/>
                <a:gd name="T8" fmla="*/ 42 w 42"/>
                <a:gd name="T9" fmla="*/ 517 h 517"/>
                <a:gd name="T10" fmla="*/ 42 w 42"/>
                <a:gd name="T11" fmla="*/ 497 h 517"/>
                <a:gd name="T12" fmla="*/ 42 w 42"/>
                <a:gd name="T13" fmla="*/ 478 h 517"/>
                <a:gd name="T14" fmla="*/ 42 w 42"/>
                <a:gd name="T15" fmla="*/ 85 h 517"/>
                <a:gd name="T16" fmla="*/ 0 w 42"/>
                <a:gd name="T17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517">
                  <a:moveTo>
                    <a:pt x="0" y="0"/>
                  </a:moveTo>
                  <a:lnTo>
                    <a:pt x="0" y="295"/>
                  </a:lnTo>
                  <a:lnTo>
                    <a:pt x="0" y="307"/>
                  </a:lnTo>
                  <a:lnTo>
                    <a:pt x="0" y="322"/>
                  </a:lnTo>
                  <a:lnTo>
                    <a:pt x="42" y="517"/>
                  </a:lnTo>
                  <a:lnTo>
                    <a:pt x="42" y="497"/>
                  </a:lnTo>
                  <a:lnTo>
                    <a:pt x="42" y="478"/>
                  </a:lnTo>
                  <a:lnTo>
                    <a:pt x="42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8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auto">
            <a:xfrm>
              <a:off x="6056313" y="2278063"/>
              <a:ext cx="66675" cy="777875"/>
            </a:xfrm>
            <a:custGeom>
              <a:avLst/>
              <a:gdLst>
                <a:gd name="T0" fmla="*/ 42 w 42"/>
                <a:gd name="T1" fmla="*/ 428 h 490"/>
                <a:gd name="T2" fmla="*/ 0 w 42"/>
                <a:gd name="T3" fmla="*/ 490 h 490"/>
                <a:gd name="T4" fmla="*/ 0 w 42"/>
                <a:gd name="T5" fmla="*/ 167 h 490"/>
                <a:gd name="T6" fmla="*/ 42 w 42"/>
                <a:gd name="T7" fmla="*/ 0 h 490"/>
                <a:gd name="T8" fmla="*/ 42 w 42"/>
                <a:gd name="T9" fmla="*/ 428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90">
                  <a:moveTo>
                    <a:pt x="42" y="428"/>
                  </a:moveTo>
                  <a:lnTo>
                    <a:pt x="0" y="490"/>
                  </a:lnTo>
                  <a:lnTo>
                    <a:pt x="0" y="167"/>
                  </a:lnTo>
                  <a:lnTo>
                    <a:pt x="42" y="0"/>
                  </a:lnTo>
                  <a:lnTo>
                    <a:pt x="42" y="428"/>
                  </a:lnTo>
                  <a:close/>
                </a:path>
              </a:pathLst>
            </a:custGeom>
            <a:solidFill>
              <a:srgbClr val="5764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7"/>
            <p:cNvSpPr>
              <a:spLocks/>
            </p:cNvSpPr>
            <p:nvPr/>
          </p:nvSpPr>
          <p:spPr bwMode="auto">
            <a:xfrm>
              <a:off x="6056313" y="2925763"/>
              <a:ext cx="461963" cy="542925"/>
            </a:xfrm>
            <a:custGeom>
              <a:avLst/>
              <a:gdLst>
                <a:gd name="T0" fmla="*/ 73 w 75"/>
                <a:gd name="T1" fmla="*/ 57 h 88"/>
                <a:gd name="T2" fmla="*/ 74 w 75"/>
                <a:gd name="T3" fmla="*/ 53 h 88"/>
                <a:gd name="T4" fmla="*/ 75 w 75"/>
                <a:gd name="T5" fmla="*/ 48 h 88"/>
                <a:gd name="T6" fmla="*/ 72 w 75"/>
                <a:gd name="T7" fmla="*/ 27 h 88"/>
                <a:gd name="T8" fmla="*/ 48 w 75"/>
                <a:gd name="T9" fmla="*/ 4 h 88"/>
                <a:gd name="T10" fmla="*/ 26 w 75"/>
                <a:gd name="T11" fmla="*/ 1 h 88"/>
                <a:gd name="T12" fmla="*/ 16 w 75"/>
                <a:gd name="T13" fmla="*/ 3 h 88"/>
                <a:gd name="T14" fmla="*/ 0 w 75"/>
                <a:gd name="T15" fmla="*/ 21 h 88"/>
                <a:gd name="T16" fmla="*/ 8 w 75"/>
                <a:gd name="T17" fmla="*/ 18 h 88"/>
                <a:gd name="T18" fmla="*/ 16 w 75"/>
                <a:gd name="T19" fmla="*/ 17 h 88"/>
                <a:gd name="T20" fmla="*/ 39 w 75"/>
                <a:gd name="T21" fmla="*/ 27 h 88"/>
                <a:gd name="T22" fmla="*/ 49 w 75"/>
                <a:gd name="T23" fmla="*/ 50 h 88"/>
                <a:gd name="T24" fmla="*/ 49 w 75"/>
                <a:gd name="T25" fmla="*/ 54 h 88"/>
                <a:gd name="T26" fmla="*/ 48 w 75"/>
                <a:gd name="T27" fmla="*/ 58 h 88"/>
                <a:gd name="T28" fmla="*/ 47 w 75"/>
                <a:gd name="T29" fmla="*/ 61 h 88"/>
                <a:gd name="T30" fmla="*/ 45 w 75"/>
                <a:gd name="T31" fmla="*/ 66 h 88"/>
                <a:gd name="T32" fmla="*/ 42 w 75"/>
                <a:gd name="T33" fmla="*/ 70 h 88"/>
                <a:gd name="T34" fmla="*/ 39 w 75"/>
                <a:gd name="T35" fmla="*/ 74 h 88"/>
                <a:gd name="T36" fmla="*/ 35 w 75"/>
                <a:gd name="T37" fmla="*/ 77 h 88"/>
                <a:gd name="T38" fmla="*/ 31 w 75"/>
                <a:gd name="T39" fmla="*/ 80 h 88"/>
                <a:gd name="T40" fmla="*/ 25 w 75"/>
                <a:gd name="T41" fmla="*/ 82 h 88"/>
                <a:gd name="T42" fmla="*/ 22 w 75"/>
                <a:gd name="T43" fmla="*/ 83 h 88"/>
                <a:gd name="T44" fmla="*/ 19 w 75"/>
                <a:gd name="T45" fmla="*/ 83 h 88"/>
                <a:gd name="T46" fmla="*/ 13 w 75"/>
                <a:gd name="T47" fmla="*/ 83 h 88"/>
                <a:gd name="T48" fmla="*/ 10 w 75"/>
                <a:gd name="T49" fmla="*/ 83 h 88"/>
                <a:gd name="T50" fmla="*/ 7 w 75"/>
                <a:gd name="T51" fmla="*/ 82 h 88"/>
                <a:gd name="T52" fmla="*/ 5 w 75"/>
                <a:gd name="T53" fmla="*/ 82 h 88"/>
                <a:gd name="T54" fmla="*/ 5 w 75"/>
                <a:gd name="T55" fmla="*/ 82 h 88"/>
                <a:gd name="T56" fmla="*/ 17 w 75"/>
                <a:gd name="T57" fmla="*/ 86 h 88"/>
                <a:gd name="T58" fmla="*/ 17 w 75"/>
                <a:gd name="T59" fmla="*/ 86 h 88"/>
                <a:gd name="T60" fmla="*/ 17 w 75"/>
                <a:gd name="T61" fmla="*/ 86 h 88"/>
                <a:gd name="T62" fmla="*/ 20 w 75"/>
                <a:gd name="T63" fmla="*/ 87 h 88"/>
                <a:gd name="T64" fmla="*/ 20 w 75"/>
                <a:gd name="T65" fmla="*/ 87 h 88"/>
                <a:gd name="T66" fmla="*/ 22 w 75"/>
                <a:gd name="T67" fmla="*/ 87 h 88"/>
                <a:gd name="T68" fmla="*/ 24 w 75"/>
                <a:gd name="T69" fmla="*/ 88 h 88"/>
                <a:gd name="T70" fmla="*/ 24 w 75"/>
                <a:gd name="T71" fmla="*/ 88 h 88"/>
                <a:gd name="T72" fmla="*/ 27 w 75"/>
                <a:gd name="T73" fmla="*/ 88 h 88"/>
                <a:gd name="T74" fmla="*/ 27 w 75"/>
                <a:gd name="T75" fmla="*/ 88 h 88"/>
                <a:gd name="T76" fmla="*/ 28 w 75"/>
                <a:gd name="T77" fmla="*/ 88 h 88"/>
                <a:gd name="T78" fmla="*/ 30 w 75"/>
                <a:gd name="T79" fmla="*/ 88 h 88"/>
                <a:gd name="T80" fmla="*/ 31 w 75"/>
                <a:gd name="T81" fmla="*/ 88 h 88"/>
                <a:gd name="T82" fmla="*/ 32 w 75"/>
                <a:gd name="T83" fmla="*/ 88 h 88"/>
                <a:gd name="T84" fmla="*/ 35 w 75"/>
                <a:gd name="T85" fmla="*/ 88 h 88"/>
                <a:gd name="T86" fmla="*/ 36 w 75"/>
                <a:gd name="T87" fmla="*/ 88 h 88"/>
                <a:gd name="T88" fmla="*/ 38 w 75"/>
                <a:gd name="T89" fmla="*/ 88 h 88"/>
                <a:gd name="T90" fmla="*/ 40 w 75"/>
                <a:gd name="T91" fmla="*/ 87 h 88"/>
                <a:gd name="T92" fmla="*/ 42 w 75"/>
                <a:gd name="T93" fmla="*/ 87 h 88"/>
                <a:gd name="T94" fmla="*/ 44 w 75"/>
                <a:gd name="T95" fmla="*/ 86 h 88"/>
                <a:gd name="T96" fmla="*/ 48 w 75"/>
                <a:gd name="T97" fmla="*/ 85 h 88"/>
                <a:gd name="T98" fmla="*/ 49 w 75"/>
                <a:gd name="T99" fmla="*/ 84 h 88"/>
                <a:gd name="T100" fmla="*/ 53 w 75"/>
                <a:gd name="T101" fmla="*/ 83 h 88"/>
                <a:gd name="T102" fmla="*/ 56 w 75"/>
                <a:gd name="T103" fmla="*/ 81 h 88"/>
                <a:gd name="T104" fmla="*/ 57 w 75"/>
                <a:gd name="T105" fmla="*/ 80 h 88"/>
                <a:gd name="T106" fmla="*/ 62 w 75"/>
                <a:gd name="T107" fmla="*/ 76 h 88"/>
                <a:gd name="T108" fmla="*/ 66 w 75"/>
                <a:gd name="T109" fmla="*/ 71 h 88"/>
                <a:gd name="T110" fmla="*/ 67 w 75"/>
                <a:gd name="T111" fmla="*/ 70 h 88"/>
                <a:gd name="T112" fmla="*/ 69 w 75"/>
                <a:gd name="T113" fmla="*/ 66 h 88"/>
                <a:gd name="T114" fmla="*/ 72 w 75"/>
                <a:gd name="T115" fmla="*/ 62 h 88"/>
                <a:gd name="T116" fmla="*/ 72 w 75"/>
                <a:gd name="T117" fmla="*/ 61 h 88"/>
                <a:gd name="T118" fmla="*/ 73 w 75"/>
                <a:gd name="T119" fmla="*/ 5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" h="88">
                  <a:moveTo>
                    <a:pt x="73" y="58"/>
                  </a:moveTo>
                  <a:cubicBezTo>
                    <a:pt x="73" y="57"/>
                    <a:pt x="73" y="57"/>
                    <a:pt x="73" y="57"/>
                  </a:cubicBezTo>
                  <a:cubicBezTo>
                    <a:pt x="74" y="56"/>
                    <a:pt x="74" y="55"/>
                    <a:pt x="74" y="54"/>
                  </a:cubicBezTo>
                  <a:cubicBezTo>
                    <a:pt x="74" y="54"/>
                    <a:pt x="74" y="53"/>
                    <a:pt x="74" y="53"/>
                  </a:cubicBezTo>
                  <a:cubicBezTo>
                    <a:pt x="75" y="52"/>
                    <a:pt x="75" y="51"/>
                    <a:pt x="75" y="50"/>
                  </a:cubicBezTo>
                  <a:cubicBezTo>
                    <a:pt x="75" y="49"/>
                    <a:pt x="75" y="49"/>
                    <a:pt x="75" y="48"/>
                  </a:cubicBezTo>
                  <a:cubicBezTo>
                    <a:pt x="75" y="47"/>
                    <a:pt x="75" y="46"/>
                    <a:pt x="75" y="44"/>
                  </a:cubicBezTo>
                  <a:cubicBezTo>
                    <a:pt x="75" y="38"/>
                    <a:pt x="74" y="33"/>
                    <a:pt x="72" y="27"/>
                  </a:cubicBezTo>
                  <a:cubicBezTo>
                    <a:pt x="69" y="22"/>
                    <a:pt x="66" y="17"/>
                    <a:pt x="62" y="13"/>
                  </a:cubicBezTo>
                  <a:cubicBezTo>
                    <a:pt x="58" y="9"/>
                    <a:pt x="54" y="6"/>
                    <a:pt x="48" y="4"/>
                  </a:cubicBezTo>
                  <a:cubicBezTo>
                    <a:pt x="43" y="2"/>
                    <a:pt x="37" y="0"/>
                    <a:pt x="31" y="0"/>
                  </a:cubicBezTo>
                  <a:cubicBezTo>
                    <a:pt x="29" y="0"/>
                    <a:pt x="28" y="1"/>
                    <a:pt x="26" y="1"/>
                  </a:cubicBezTo>
                  <a:cubicBezTo>
                    <a:pt x="24" y="1"/>
                    <a:pt x="22" y="1"/>
                    <a:pt x="21" y="2"/>
                  </a:cubicBezTo>
                  <a:cubicBezTo>
                    <a:pt x="19" y="2"/>
                    <a:pt x="17" y="3"/>
                    <a:pt x="16" y="3"/>
                  </a:cubicBezTo>
                  <a:cubicBezTo>
                    <a:pt x="14" y="4"/>
                    <a:pt x="13" y="5"/>
                    <a:pt x="11" y="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2" y="20"/>
                    <a:pt x="3" y="20"/>
                    <a:pt x="4" y="19"/>
                  </a:cubicBezTo>
                  <a:cubicBezTo>
                    <a:pt x="5" y="19"/>
                    <a:pt x="6" y="19"/>
                    <a:pt x="8" y="18"/>
                  </a:cubicBezTo>
                  <a:cubicBezTo>
                    <a:pt x="9" y="18"/>
                    <a:pt x="10" y="18"/>
                    <a:pt x="12" y="18"/>
                  </a:cubicBezTo>
                  <a:cubicBezTo>
                    <a:pt x="13" y="17"/>
                    <a:pt x="14" y="17"/>
                    <a:pt x="16" y="17"/>
                  </a:cubicBezTo>
                  <a:cubicBezTo>
                    <a:pt x="20" y="17"/>
                    <a:pt x="25" y="18"/>
                    <a:pt x="29" y="20"/>
                  </a:cubicBezTo>
                  <a:cubicBezTo>
                    <a:pt x="33" y="22"/>
                    <a:pt x="36" y="24"/>
                    <a:pt x="39" y="27"/>
                  </a:cubicBezTo>
                  <a:cubicBezTo>
                    <a:pt x="42" y="30"/>
                    <a:pt x="44" y="34"/>
                    <a:pt x="46" y="38"/>
                  </a:cubicBezTo>
                  <a:cubicBezTo>
                    <a:pt x="48" y="41"/>
                    <a:pt x="49" y="46"/>
                    <a:pt x="49" y="50"/>
                  </a:cubicBezTo>
                  <a:cubicBezTo>
                    <a:pt x="49" y="51"/>
                    <a:pt x="49" y="52"/>
                    <a:pt x="49" y="53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8" y="55"/>
                    <a:pt x="48" y="56"/>
                    <a:pt x="48" y="57"/>
                  </a:cubicBezTo>
                  <a:cubicBezTo>
                    <a:pt x="48" y="57"/>
                    <a:pt x="48" y="57"/>
                    <a:pt x="48" y="58"/>
                  </a:cubicBezTo>
                  <a:cubicBezTo>
                    <a:pt x="48" y="58"/>
                    <a:pt x="48" y="59"/>
                    <a:pt x="47" y="60"/>
                  </a:cubicBezTo>
                  <a:cubicBezTo>
                    <a:pt x="47" y="60"/>
                    <a:pt x="47" y="60"/>
                    <a:pt x="47" y="61"/>
                  </a:cubicBezTo>
                  <a:cubicBezTo>
                    <a:pt x="47" y="61"/>
                    <a:pt x="47" y="61"/>
                    <a:pt x="47" y="62"/>
                  </a:cubicBezTo>
                  <a:cubicBezTo>
                    <a:pt x="46" y="63"/>
                    <a:pt x="46" y="64"/>
                    <a:pt x="45" y="66"/>
                  </a:cubicBezTo>
                  <a:cubicBezTo>
                    <a:pt x="45" y="66"/>
                    <a:pt x="45" y="66"/>
                    <a:pt x="45" y="66"/>
                  </a:cubicBezTo>
                  <a:cubicBezTo>
                    <a:pt x="44" y="67"/>
                    <a:pt x="43" y="69"/>
                    <a:pt x="42" y="70"/>
                  </a:cubicBezTo>
                  <a:cubicBezTo>
                    <a:pt x="42" y="70"/>
                    <a:pt x="42" y="70"/>
                    <a:pt x="42" y="71"/>
                  </a:cubicBezTo>
                  <a:cubicBezTo>
                    <a:pt x="41" y="72"/>
                    <a:pt x="40" y="73"/>
                    <a:pt x="39" y="74"/>
                  </a:cubicBezTo>
                  <a:cubicBezTo>
                    <a:pt x="39" y="74"/>
                    <a:pt x="38" y="74"/>
                    <a:pt x="38" y="74"/>
                  </a:cubicBezTo>
                  <a:cubicBezTo>
                    <a:pt x="37" y="75"/>
                    <a:pt x="36" y="76"/>
                    <a:pt x="35" y="77"/>
                  </a:cubicBezTo>
                  <a:cubicBezTo>
                    <a:pt x="35" y="77"/>
                    <a:pt x="35" y="77"/>
                    <a:pt x="34" y="78"/>
                  </a:cubicBezTo>
                  <a:cubicBezTo>
                    <a:pt x="33" y="78"/>
                    <a:pt x="32" y="79"/>
                    <a:pt x="31" y="80"/>
                  </a:cubicBezTo>
                  <a:cubicBezTo>
                    <a:pt x="30" y="80"/>
                    <a:pt x="30" y="80"/>
                    <a:pt x="30" y="80"/>
                  </a:cubicBezTo>
                  <a:cubicBezTo>
                    <a:pt x="28" y="81"/>
                    <a:pt x="27" y="82"/>
                    <a:pt x="25" y="82"/>
                  </a:cubicBezTo>
                  <a:cubicBezTo>
                    <a:pt x="24" y="82"/>
                    <a:pt x="23" y="83"/>
                    <a:pt x="22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1" y="83"/>
                    <a:pt x="20" y="83"/>
                    <a:pt x="19" y="83"/>
                  </a:cubicBezTo>
                  <a:cubicBezTo>
                    <a:pt x="19" y="83"/>
                    <a:pt x="19" y="83"/>
                    <a:pt x="19" y="83"/>
                  </a:cubicBezTo>
                  <a:cubicBezTo>
                    <a:pt x="18" y="83"/>
                    <a:pt x="17" y="83"/>
                    <a:pt x="16" y="83"/>
                  </a:cubicBezTo>
                  <a:cubicBezTo>
                    <a:pt x="15" y="83"/>
                    <a:pt x="14" y="83"/>
                    <a:pt x="13" y="83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2" y="83"/>
                    <a:pt x="11" y="83"/>
                    <a:pt x="10" y="83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9" y="83"/>
                    <a:pt x="8" y="83"/>
                    <a:pt x="7" y="82"/>
                  </a:cubicBezTo>
                  <a:cubicBezTo>
                    <a:pt x="7" y="82"/>
                    <a:pt x="7" y="82"/>
                    <a:pt x="7" y="82"/>
                  </a:cubicBezTo>
                  <a:cubicBezTo>
                    <a:pt x="6" y="82"/>
                    <a:pt x="6" y="82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9" y="83"/>
                    <a:pt x="13" y="84"/>
                    <a:pt x="17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7" y="86"/>
                    <a:pt x="17" y="86"/>
                    <a:pt x="17" y="86"/>
                  </a:cubicBezTo>
                  <a:cubicBezTo>
                    <a:pt x="18" y="86"/>
                    <a:pt x="18" y="86"/>
                    <a:pt x="19" y="86"/>
                  </a:cubicBezTo>
                  <a:cubicBezTo>
                    <a:pt x="19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1" y="87"/>
                    <a:pt x="21" y="87"/>
                    <a:pt x="22" y="87"/>
                  </a:cubicBezTo>
                  <a:cubicBezTo>
                    <a:pt x="22" y="87"/>
                    <a:pt x="23" y="87"/>
                    <a:pt x="24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4" y="88"/>
                    <a:pt x="25" y="88"/>
                    <a:pt x="25" y="88"/>
                  </a:cubicBezTo>
                  <a:cubicBezTo>
                    <a:pt x="26" y="88"/>
                    <a:pt x="26" y="88"/>
                    <a:pt x="27" y="88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7" y="88"/>
                    <a:pt x="28" y="88"/>
                    <a:pt x="28" y="88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29" y="88"/>
                    <a:pt x="29" y="88"/>
                    <a:pt x="30" y="88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2" y="88"/>
                    <a:pt x="32" y="88"/>
                    <a:pt x="32" y="88"/>
                  </a:cubicBezTo>
                  <a:cubicBezTo>
                    <a:pt x="33" y="88"/>
                    <a:pt x="33" y="88"/>
                    <a:pt x="34" y="88"/>
                  </a:cubicBezTo>
                  <a:cubicBezTo>
                    <a:pt x="34" y="88"/>
                    <a:pt x="35" y="88"/>
                    <a:pt x="35" y="88"/>
                  </a:cubicBezTo>
                  <a:cubicBezTo>
                    <a:pt x="35" y="88"/>
                    <a:pt x="35" y="88"/>
                    <a:pt x="36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6" y="88"/>
                    <a:pt x="36" y="88"/>
                    <a:pt x="36" y="88"/>
                  </a:cubicBezTo>
                  <a:cubicBezTo>
                    <a:pt x="37" y="88"/>
                    <a:pt x="38" y="88"/>
                    <a:pt x="38" y="88"/>
                  </a:cubicBezTo>
                  <a:cubicBezTo>
                    <a:pt x="39" y="88"/>
                    <a:pt x="39" y="87"/>
                    <a:pt x="40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0" y="87"/>
                    <a:pt x="40" y="87"/>
                    <a:pt x="40" y="87"/>
                  </a:cubicBezTo>
                  <a:cubicBezTo>
                    <a:pt x="41" y="87"/>
                    <a:pt x="41" y="87"/>
                    <a:pt x="42" y="87"/>
                  </a:cubicBezTo>
                  <a:cubicBezTo>
                    <a:pt x="43" y="87"/>
                    <a:pt x="43" y="87"/>
                    <a:pt x="44" y="86"/>
                  </a:cubicBezTo>
                  <a:cubicBezTo>
                    <a:pt x="44" y="86"/>
                    <a:pt x="44" y="86"/>
                    <a:pt x="44" y="86"/>
                  </a:cubicBezTo>
                  <a:cubicBezTo>
                    <a:pt x="44" y="86"/>
                    <a:pt x="45" y="86"/>
                    <a:pt x="45" y="86"/>
                  </a:cubicBezTo>
                  <a:cubicBezTo>
                    <a:pt x="46" y="86"/>
                    <a:pt x="47" y="85"/>
                    <a:pt x="48" y="85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9" y="85"/>
                    <a:pt x="49" y="85"/>
                    <a:pt x="49" y="84"/>
                  </a:cubicBezTo>
                  <a:cubicBezTo>
                    <a:pt x="50" y="84"/>
                    <a:pt x="51" y="84"/>
                    <a:pt x="51" y="83"/>
                  </a:cubicBezTo>
                  <a:cubicBezTo>
                    <a:pt x="52" y="83"/>
                    <a:pt x="52" y="83"/>
                    <a:pt x="53" y="83"/>
                  </a:cubicBezTo>
                  <a:cubicBezTo>
                    <a:pt x="53" y="82"/>
                    <a:pt x="54" y="82"/>
                    <a:pt x="55" y="81"/>
                  </a:cubicBezTo>
                  <a:cubicBezTo>
                    <a:pt x="55" y="81"/>
                    <a:pt x="56" y="81"/>
                    <a:pt x="56" y="81"/>
                  </a:cubicBezTo>
                  <a:cubicBezTo>
                    <a:pt x="56" y="80"/>
                    <a:pt x="56" y="80"/>
                    <a:pt x="56" y="80"/>
                  </a:cubicBezTo>
                  <a:cubicBezTo>
                    <a:pt x="57" y="80"/>
                    <a:pt x="57" y="80"/>
                    <a:pt x="57" y="80"/>
                  </a:cubicBezTo>
                  <a:cubicBezTo>
                    <a:pt x="58" y="79"/>
                    <a:pt x="60" y="78"/>
                    <a:pt x="61" y="76"/>
                  </a:cubicBezTo>
                  <a:cubicBezTo>
                    <a:pt x="61" y="76"/>
                    <a:pt x="62" y="76"/>
                    <a:pt x="62" y="76"/>
                  </a:cubicBezTo>
                  <a:cubicBezTo>
                    <a:pt x="62" y="76"/>
                    <a:pt x="62" y="76"/>
                    <a:pt x="62" y="75"/>
                  </a:cubicBezTo>
                  <a:cubicBezTo>
                    <a:pt x="64" y="74"/>
                    <a:pt x="65" y="73"/>
                    <a:pt x="66" y="71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69"/>
                    <a:pt x="68" y="69"/>
                    <a:pt x="68" y="68"/>
                  </a:cubicBezTo>
                  <a:cubicBezTo>
                    <a:pt x="68" y="68"/>
                    <a:pt x="69" y="67"/>
                    <a:pt x="69" y="66"/>
                  </a:cubicBezTo>
                  <a:cubicBezTo>
                    <a:pt x="70" y="66"/>
                    <a:pt x="70" y="65"/>
                    <a:pt x="70" y="65"/>
                  </a:cubicBezTo>
                  <a:cubicBezTo>
                    <a:pt x="71" y="64"/>
                    <a:pt x="71" y="63"/>
                    <a:pt x="72" y="62"/>
                  </a:cubicBezTo>
                  <a:cubicBezTo>
                    <a:pt x="72" y="62"/>
                    <a:pt x="72" y="61"/>
                    <a:pt x="72" y="61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2" y="60"/>
                    <a:pt x="73" y="59"/>
                    <a:pt x="73" y="59"/>
                  </a:cubicBezTo>
                  <a:cubicBezTo>
                    <a:pt x="73" y="58"/>
                    <a:pt x="73" y="58"/>
                    <a:pt x="73" y="58"/>
                  </a:cubicBezTo>
                  <a:close/>
                </a:path>
              </a:pathLst>
            </a:custGeom>
            <a:solidFill>
              <a:srgbClr val="5764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8"/>
            <p:cNvSpPr>
              <a:spLocks/>
            </p:cNvSpPr>
            <p:nvPr/>
          </p:nvSpPr>
          <p:spPr bwMode="auto">
            <a:xfrm>
              <a:off x="6445250" y="3771900"/>
              <a:ext cx="665163" cy="530225"/>
            </a:xfrm>
            <a:custGeom>
              <a:avLst/>
              <a:gdLst>
                <a:gd name="T0" fmla="*/ 107 w 108"/>
                <a:gd name="T1" fmla="*/ 52 h 86"/>
                <a:gd name="T2" fmla="*/ 108 w 108"/>
                <a:gd name="T3" fmla="*/ 47 h 86"/>
                <a:gd name="T4" fmla="*/ 106 w 108"/>
                <a:gd name="T5" fmla="*/ 32 h 86"/>
                <a:gd name="T6" fmla="*/ 54 w 108"/>
                <a:gd name="T7" fmla="*/ 0 h 86"/>
                <a:gd name="T8" fmla="*/ 57 w 108"/>
                <a:gd name="T9" fmla="*/ 11 h 86"/>
                <a:gd name="T10" fmla="*/ 57 w 108"/>
                <a:gd name="T11" fmla="*/ 19 h 86"/>
                <a:gd name="T12" fmla="*/ 56 w 108"/>
                <a:gd name="T13" fmla="*/ 24 h 86"/>
                <a:gd name="T14" fmla="*/ 54 w 108"/>
                <a:gd name="T15" fmla="*/ 30 h 86"/>
                <a:gd name="T16" fmla="*/ 51 w 108"/>
                <a:gd name="T17" fmla="*/ 35 h 86"/>
                <a:gd name="T18" fmla="*/ 44 w 108"/>
                <a:gd name="T19" fmla="*/ 42 h 86"/>
                <a:gd name="T20" fmla="*/ 39 w 108"/>
                <a:gd name="T21" fmla="*/ 45 h 86"/>
                <a:gd name="T22" fmla="*/ 31 w 108"/>
                <a:gd name="T23" fmla="*/ 48 h 86"/>
                <a:gd name="T24" fmla="*/ 25 w 108"/>
                <a:gd name="T25" fmla="*/ 48 h 86"/>
                <a:gd name="T26" fmla="*/ 17 w 108"/>
                <a:gd name="T27" fmla="*/ 47 h 86"/>
                <a:gd name="T28" fmla="*/ 14 w 108"/>
                <a:gd name="T29" fmla="*/ 46 h 86"/>
                <a:gd name="T30" fmla="*/ 8 w 108"/>
                <a:gd name="T31" fmla="*/ 44 h 86"/>
                <a:gd name="T32" fmla="*/ 4 w 108"/>
                <a:gd name="T33" fmla="*/ 41 h 86"/>
                <a:gd name="T34" fmla="*/ 0 w 108"/>
                <a:gd name="T35" fmla="*/ 37 h 86"/>
                <a:gd name="T36" fmla="*/ 34 w 108"/>
                <a:gd name="T37" fmla="*/ 75 h 86"/>
                <a:gd name="T38" fmla="*/ 37 w 108"/>
                <a:gd name="T39" fmla="*/ 77 h 86"/>
                <a:gd name="T40" fmla="*/ 39 w 108"/>
                <a:gd name="T41" fmla="*/ 79 h 86"/>
                <a:gd name="T42" fmla="*/ 42 w 108"/>
                <a:gd name="T43" fmla="*/ 81 h 86"/>
                <a:gd name="T44" fmla="*/ 45 w 108"/>
                <a:gd name="T45" fmla="*/ 82 h 86"/>
                <a:gd name="T46" fmla="*/ 48 w 108"/>
                <a:gd name="T47" fmla="*/ 83 h 86"/>
                <a:gd name="T48" fmla="*/ 50 w 108"/>
                <a:gd name="T49" fmla="*/ 84 h 86"/>
                <a:gd name="T50" fmla="*/ 54 w 108"/>
                <a:gd name="T51" fmla="*/ 85 h 86"/>
                <a:gd name="T52" fmla="*/ 54 w 108"/>
                <a:gd name="T53" fmla="*/ 85 h 86"/>
                <a:gd name="T54" fmla="*/ 59 w 108"/>
                <a:gd name="T55" fmla="*/ 86 h 86"/>
                <a:gd name="T56" fmla="*/ 61 w 108"/>
                <a:gd name="T57" fmla="*/ 86 h 86"/>
                <a:gd name="T58" fmla="*/ 63 w 108"/>
                <a:gd name="T59" fmla="*/ 86 h 86"/>
                <a:gd name="T60" fmla="*/ 65 w 108"/>
                <a:gd name="T61" fmla="*/ 86 h 86"/>
                <a:gd name="T62" fmla="*/ 68 w 108"/>
                <a:gd name="T63" fmla="*/ 86 h 86"/>
                <a:gd name="T64" fmla="*/ 71 w 108"/>
                <a:gd name="T65" fmla="*/ 86 h 86"/>
                <a:gd name="T66" fmla="*/ 73 w 108"/>
                <a:gd name="T67" fmla="*/ 86 h 86"/>
                <a:gd name="T68" fmla="*/ 77 w 108"/>
                <a:gd name="T69" fmla="*/ 85 h 86"/>
                <a:gd name="T70" fmla="*/ 81 w 108"/>
                <a:gd name="T71" fmla="*/ 83 h 86"/>
                <a:gd name="T72" fmla="*/ 85 w 108"/>
                <a:gd name="T73" fmla="*/ 81 h 86"/>
                <a:gd name="T74" fmla="*/ 89 w 108"/>
                <a:gd name="T75" fmla="*/ 79 h 86"/>
                <a:gd name="T76" fmla="*/ 94 w 108"/>
                <a:gd name="T77" fmla="*/ 74 h 86"/>
                <a:gd name="T78" fmla="*/ 99 w 108"/>
                <a:gd name="T79" fmla="*/ 69 h 86"/>
                <a:gd name="T80" fmla="*/ 102 w 108"/>
                <a:gd name="T81" fmla="*/ 64 h 86"/>
                <a:gd name="T82" fmla="*/ 104 w 108"/>
                <a:gd name="T83" fmla="*/ 60 h 86"/>
                <a:gd name="T84" fmla="*/ 106 w 108"/>
                <a:gd name="T85" fmla="*/ 5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8" h="86">
                  <a:moveTo>
                    <a:pt x="106" y="56"/>
                  </a:moveTo>
                  <a:cubicBezTo>
                    <a:pt x="106" y="56"/>
                    <a:pt x="106" y="55"/>
                    <a:pt x="106" y="55"/>
                  </a:cubicBezTo>
                  <a:cubicBezTo>
                    <a:pt x="106" y="54"/>
                    <a:pt x="106" y="53"/>
                    <a:pt x="107" y="52"/>
                  </a:cubicBezTo>
                  <a:cubicBezTo>
                    <a:pt x="107" y="52"/>
                    <a:pt x="107" y="51"/>
                    <a:pt x="107" y="51"/>
                  </a:cubicBezTo>
                  <a:cubicBezTo>
                    <a:pt x="107" y="50"/>
                    <a:pt x="107" y="49"/>
                    <a:pt x="107" y="48"/>
                  </a:cubicBezTo>
                  <a:cubicBezTo>
                    <a:pt x="107" y="48"/>
                    <a:pt x="107" y="47"/>
                    <a:pt x="108" y="47"/>
                  </a:cubicBezTo>
                  <a:cubicBezTo>
                    <a:pt x="108" y="45"/>
                    <a:pt x="108" y="44"/>
                    <a:pt x="108" y="43"/>
                  </a:cubicBezTo>
                  <a:cubicBezTo>
                    <a:pt x="108" y="41"/>
                    <a:pt x="108" y="39"/>
                    <a:pt x="107" y="37"/>
                  </a:cubicBezTo>
                  <a:cubicBezTo>
                    <a:pt x="107" y="35"/>
                    <a:pt x="107" y="34"/>
                    <a:pt x="106" y="32"/>
                  </a:cubicBezTo>
                  <a:cubicBezTo>
                    <a:pt x="106" y="30"/>
                    <a:pt x="105" y="29"/>
                    <a:pt x="105" y="27"/>
                  </a:cubicBezTo>
                  <a:cubicBezTo>
                    <a:pt x="104" y="25"/>
                    <a:pt x="104" y="24"/>
                    <a:pt x="103" y="22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1"/>
                    <a:pt x="55" y="2"/>
                    <a:pt x="56" y="3"/>
                  </a:cubicBezTo>
                  <a:cubicBezTo>
                    <a:pt x="56" y="5"/>
                    <a:pt x="56" y="6"/>
                    <a:pt x="57" y="7"/>
                  </a:cubicBezTo>
                  <a:cubicBezTo>
                    <a:pt x="57" y="8"/>
                    <a:pt x="57" y="10"/>
                    <a:pt x="57" y="11"/>
                  </a:cubicBezTo>
                  <a:cubicBezTo>
                    <a:pt x="58" y="12"/>
                    <a:pt x="58" y="14"/>
                    <a:pt x="58" y="15"/>
                  </a:cubicBezTo>
                  <a:cubicBezTo>
                    <a:pt x="58" y="16"/>
                    <a:pt x="58" y="17"/>
                    <a:pt x="58" y="18"/>
                  </a:cubicBezTo>
                  <a:cubicBezTo>
                    <a:pt x="58" y="19"/>
                    <a:pt x="57" y="19"/>
                    <a:pt x="57" y="19"/>
                  </a:cubicBezTo>
                  <a:cubicBezTo>
                    <a:pt x="57" y="20"/>
                    <a:pt x="57" y="21"/>
                    <a:pt x="57" y="21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23"/>
                    <a:pt x="57" y="24"/>
                    <a:pt x="56" y="24"/>
                  </a:cubicBezTo>
                  <a:cubicBezTo>
                    <a:pt x="56" y="25"/>
                    <a:pt x="56" y="25"/>
                    <a:pt x="56" y="25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5" y="28"/>
                    <a:pt x="55" y="29"/>
                    <a:pt x="54" y="30"/>
                  </a:cubicBezTo>
                  <a:cubicBezTo>
                    <a:pt x="54" y="30"/>
                    <a:pt x="54" y="31"/>
                    <a:pt x="54" y="31"/>
                  </a:cubicBezTo>
                  <a:cubicBezTo>
                    <a:pt x="53" y="32"/>
                    <a:pt x="52" y="33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0" y="37"/>
                    <a:pt x="49" y="38"/>
                    <a:pt x="48" y="39"/>
                  </a:cubicBezTo>
                  <a:cubicBezTo>
                    <a:pt x="48" y="39"/>
                    <a:pt x="47" y="39"/>
                    <a:pt x="47" y="39"/>
                  </a:cubicBezTo>
                  <a:cubicBezTo>
                    <a:pt x="46" y="40"/>
                    <a:pt x="45" y="41"/>
                    <a:pt x="44" y="42"/>
                  </a:cubicBezTo>
                  <a:cubicBezTo>
                    <a:pt x="44" y="42"/>
                    <a:pt x="44" y="42"/>
                    <a:pt x="43" y="42"/>
                  </a:cubicBezTo>
                  <a:cubicBezTo>
                    <a:pt x="42" y="43"/>
                    <a:pt x="41" y="44"/>
                    <a:pt x="39" y="45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7" y="46"/>
                    <a:pt x="36" y="46"/>
                    <a:pt x="34" y="47"/>
                  </a:cubicBezTo>
                  <a:cubicBezTo>
                    <a:pt x="33" y="47"/>
                    <a:pt x="32" y="47"/>
                    <a:pt x="31" y="48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0" y="48"/>
                    <a:pt x="29" y="48"/>
                    <a:pt x="28" y="48"/>
                  </a:cubicBezTo>
                  <a:cubicBezTo>
                    <a:pt x="28" y="48"/>
                    <a:pt x="28" y="48"/>
                    <a:pt x="28" y="48"/>
                  </a:cubicBezTo>
                  <a:cubicBezTo>
                    <a:pt x="27" y="48"/>
                    <a:pt x="26" y="48"/>
                    <a:pt x="25" y="48"/>
                  </a:cubicBezTo>
                  <a:cubicBezTo>
                    <a:pt x="23" y="48"/>
                    <a:pt x="22" y="48"/>
                    <a:pt x="21" y="48"/>
                  </a:cubicBezTo>
                  <a:cubicBezTo>
                    <a:pt x="21" y="48"/>
                    <a:pt x="21" y="48"/>
                    <a:pt x="21" y="48"/>
                  </a:cubicBezTo>
                  <a:cubicBezTo>
                    <a:pt x="20" y="48"/>
                    <a:pt x="19" y="48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5" y="47"/>
                    <a:pt x="14" y="46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3" y="46"/>
                    <a:pt x="12" y="46"/>
                    <a:pt x="11" y="45"/>
                  </a:cubicBezTo>
                  <a:cubicBezTo>
                    <a:pt x="11" y="45"/>
                    <a:pt x="11" y="45"/>
                    <a:pt x="11" y="45"/>
                  </a:cubicBezTo>
                  <a:cubicBezTo>
                    <a:pt x="10" y="45"/>
                    <a:pt x="9" y="44"/>
                    <a:pt x="8" y="44"/>
                  </a:cubicBezTo>
                  <a:cubicBezTo>
                    <a:pt x="8" y="44"/>
                    <a:pt x="7" y="43"/>
                    <a:pt x="7" y="43"/>
                  </a:cubicBezTo>
                  <a:cubicBezTo>
                    <a:pt x="7" y="43"/>
                    <a:pt x="6" y="42"/>
                    <a:pt x="5" y="42"/>
                  </a:cubicBezTo>
                  <a:cubicBezTo>
                    <a:pt x="5" y="42"/>
                    <a:pt x="5" y="42"/>
                    <a:pt x="4" y="41"/>
                  </a:cubicBezTo>
                  <a:cubicBezTo>
                    <a:pt x="4" y="41"/>
                    <a:pt x="3" y="40"/>
                    <a:pt x="3" y="40"/>
                  </a:cubicBezTo>
                  <a:cubicBezTo>
                    <a:pt x="3" y="40"/>
                    <a:pt x="2" y="40"/>
                    <a:pt x="2" y="39"/>
                  </a:cubicBezTo>
                  <a:cubicBezTo>
                    <a:pt x="1" y="39"/>
                    <a:pt x="1" y="38"/>
                    <a:pt x="0" y="37"/>
                  </a:cubicBezTo>
                  <a:cubicBezTo>
                    <a:pt x="10" y="49"/>
                    <a:pt x="20" y="60"/>
                    <a:pt x="31" y="72"/>
                  </a:cubicBezTo>
                  <a:cubicBezTo>
                    <a:pt x="32" y="73"/>
                    <a:pt x="33" y="74"/>
                    <a:pt x="33" y="74"/>
                  </a:cubicBezTo>
                  <a:cubicBezTo>
                    <a:pt x="34" y="74"/>
                    <a:pt x="34" y="75"/>
                    <a:pt x="34" y="75"/>
                  </a:cubicBezTo>
                  <a:cubicBezTo>
                    <a:pt x="34" y="75"/>
                    <a:pt x="34" y="75"/>
                    <a:pt x="35" y="76"/>
                  </a:cubicBezTo>
                  <a:cubicBezTo>
                    <a:pt x="35" y="76"/>
                    <a:pt x="36" y="76"/>
                    <a:pt x="36" y="77"/>
                  </a:cubicBezTo>
                  <a:cubicBezTo>
                    <a:pt x="36" y="77"/>
                    <a:pt x="37" y="77"/>
                    <a:pt x="37" y="77"/>
                  </a:cubicBezTo>
                  <a:cubicBezTo>
                    <a:pt x="37" y="78"/>
                    <a:pt x="37" y="78"/>
                    <a:pt x="38" y="78"/>
                  </a:cubicBezTo>
                  <a:cubicBezTo>
                    <a:pt x="38" y="78"/>
                    <a:pt x="38" y="78"/>
                    <a:pt x="38" y="78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40" y="79"/>
                    <a:pt x="40" y="80"/>
                    <a:pt x="40" y="80"/>
                  </a:cubicBezTo>
                  <a:cubicBezTo>
                    <a:pt x="41" y="80"/>
                    <a:pt x="41" y="80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1"/>
                    <a:pt x="43" y="82"/>
                    <a:pt x="44" y="82"/>
                  </a:cubicBezTo>
                  <a:cubicBezTo>
                    <a:pt x="44" y="82"/>
                    <a:pt x="45" y="82"/>
                    <a:pt x="45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45" y="82"/>
                    <a:pt x="45" y="82"/>
                    <a:pt x="46" y="83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3"/>
                    <a:pt x="47" y="83"/>
                    <a:pt x="48" y="83"/>
                  </a:cubicBezTo>
                  <a:cubicBezTo>
                    <a:pt x="48" y="84"/>
                    <a:pt x="49" y="84"/>
                    <a:pt x="49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84"/>
                    <a:pt x="51" y="84"/>
                    <a:pt x="51" y="85"/>
                  </a:cubicBezTo>
                  <a:cubicBezTo>
                    <a:pt x="52" y="85"/>
                    <a:pt x="52" y="85"/>
                    <a:pt x="53" y="85"/>
                  </a:cubicBezTo>
                  <a:cubicBezTo>
                    <a:pt x="53" y="85"/>
                    <a:pt x="54" y="85"/>
                    <a:pt x="54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4" y="85"/>
                    <a:pt x="54" y="85"/>
                    <a:pt x="54" y="85"/>
                  </a:cubicBezTo>
                  <a:cubicBezTo>
                    <a:pt x="55" y="86"/>
                    <a:pt x="55" y="86"/>
                    <a:pt x="56" y="86"/>
                  </a:cubicBezTo>
                  <a:cubicBezTo>
                    <a:pt x="56" y="86"/>
                    <a:pt x="57" y="86"/>
                    <a:pt x="57" y="86"/>
                  </a:cubicBezTo>
                  <a:cubicBezTo>
                    <a:pt x="58" y="86"/>
                    <a:pt x="58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6"/>
                    <a:pt x="59" y="86"/>
                    <a:pt x="59" y="86"/>
                  </a:cubicBezTo>
                  <a:cubicBezTo>
                    <a:pt x="59" y="86"/>
                    <a:pt x="60" y="86"/>
                    <a:pt x="61" y="86"/>
                  </a:cubicBezTo>
                  <a:cubicBezTo>
                    <a:pt x="61" y="86"/>
                    <a:pt x="62" y="86"/>
                    <a:pt x="62" y="8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3" y="86"/>
                  </a:cubicBezTo>
                  <a:cubicBezTo>
                    <a:pt x="63" y="86"/>
                    <a:pt x="63" y="86"/>
                    <a:pt x="64" y="86"/>
                  </a:cubicBezTo>
                  <a:cubicBezTo>
                    <a:pt x="64" y="86"/>
                    <a:pt x="64" y="86"/>
                    <a:pt x="65" y="86"/>
                  </a:cubicBezTo>
                  <a:cubicBezTo>
                    <a:pt x="65" y="86"/>
                    <a:pt x="66" y="86"/>
                    <a:pt x="66" y="86"/>
                  </a:cubicBezTo>
                  <a:cubicBezTo>
                    <a:pt x="67" y="86"/>
                    <a:pt x="67" y="86"/>
                    <a:pt x="68" y="86"/>
                  </a:cubicBezTo>
                  <a:cubicBezTo>
                    <a:pt x="68" y="86"/>
                    <a:pt x="68" y="86"/>
                    <a:pt x="68" y="86"/>
                  </a:cubicBezTo>
                  <a:cubicBezTo>
                    <a:pt x="68" y="86"/>
                    <a:pt x="68" y="86"/>
                    <a:pt x="68" y="86"/>
                  </a:cubicBezTo>
                  <a:cubicBezTo>
                    <a:pt x="68" y="86"/>
                    <a:pt x="69" y="86"/>
                    <a:pt x="69" y="86"/>
                  </a:cubicBezTo>
                  <a:cubicBezTo>
                    <a:pt x="69" y="86"/>
                    <a:pt x="70" y="86"/>
                    <a:pt x="71" y="86"/>
                  </a:cubicBezTo>
                  <a:cubicBezTo>
                    <a:pt x="71" y="86"/>
                    <a:pt x="72" y="86"/>
                    <a:pt x="72" y="86"/>
                  </a:cubicBezTo>
                  <a:cubicBezTo>
                    <a:pt x="72" y="86"/>
                    <a:pt x="72" y="86"/>
                    <a:pt x="73" y="86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3" y="85"/>
                    <a:pt x="74" y="85"/>
                    <a:pt x="75" y="85"/>
                  </a:cubicBezTo>
                  <a:cubicBezTo>
                    <a:pt x="75" y="85"/>
                    <a:pt x="76" y="85"/>
                    <a:pt x="76" y="85"/>
                  </a:cubicBezTo>
                  <a:cubicBezTo>
                    <a:pt x="76" y="85"/>
                    <a:pt x="77" y="85"/>
                    <a:pt x="77" y="85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8" y="84"/>
                    <a:pt x="79" y="84"/>
                    <a:pt x="80" y="83"/>
                  </a:cubicBezTo>
                  <a:cubicBezTo>
                    <a:pt x="80" y="83"/>
                    <a:pt x="81" y="83"/>
                    <a:pt x="81" y="83"/>
                  </a:cubicBezTo>
                  <a:cubicBezTo>
                    <a:pt x="81" y="83"/>
                    <a:pt x="81" y="83"/>
                    <a:pt x="82" y="83"/>
                  </a:cubicBezTo>
                  <a:cubicBezTo>
                    <a:pt x="82" y="82"/>
                    <a:pt x="83" y="82"/>
                    <a:pt x="84" y="81"/>
                  </a:cubicBezTo>
                  <a:cubicBezTo>
                    <a:pt x="84" y="81"/>
                    <a:pt x="85" y="81"/>
                    <a:pt x="85" y="81"/>
                  </a:cubicBezTo>
                  <a:cubicBezTo>
                    <a:pt x="86" y="80"/>
                    <a:pt x="87" y="80"/>
                    <a:pt x="88" y="79"/>
                  </a:cubicBezTo>
                  <a:cubicBezTo>
                    <a:pt x="88" y="79"/>
                    <a:pt x="88" y="79"/>
                    <a:pt x="89" y="79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78"/>
                    <a:pt x="89" y="78"/>
                    <a:pt x="89" y="78"/>
                  </a:cubicBezTo>
                  <a:cubicBezTo>
                    <a:pt x="91" y="77"/>
                    <a:pt x="92" y="76"/>
                    <a:pt x="94" y="75"/>
                  </a:cubicBezTo>
                  <a:cubicBezTo>
                    <a:pt x="94" y="74"/>
                    <a:pt x="94" y="74"/>
                    <a:pt x="94" y="74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6" y="72"/>
                    <a:pt x="97" y="71"/>
                    <a:pt x="98" y="69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9" y="69"/>
                    <a:pt x="99" y="68"/>
                    <a:pt x="100" y="68"/>
                  </a:cubicBezTo>
                  <a:cubicBezTo>
                    <a:pt x="100" y="67"/>
                    <a:pt x="100" y="67"/>
                    <a:pt x="100" y="67"/>
                  </a:cubicBezTo>
                  <a:cubicBezTo>
                    <a:pt x="101" y="66"/>
                    <a:pt x="101" y="65"/>
                    <a:pt x="102" y="64"/>
                  </a:cubicBezTo>
                  <a:cubicBezTo>
                    <a:pt x="102" y="64"/>
                    <a:pt x="102" y="64"/>
                    <a:pt x="102" y="63"/>
                  </a:cubicBezTo>
                  <a:cubicBezTo>
                    <a:pt x="103" y="62"/>
                    <a:pt x="104" y="61"/>
                    <a:pt x="104" y="60"/>
                  </a:cubicBezTo>
                  <a:cubicBezTo>
                    <a:pt x="104" y="60"/>
                    <a:pt x="104" y="60"/>
                    <a:pt x="104" y="60"/>
                  </a:cubicBezTo>
                  <a:cubicBezTo>
                    <a:pt x="104" y="59"/>
                    <a:pt x="104" y="59"/>
                    <a:pt x="105" y="59"/>
                  </a:cubicBezTo>
                  <a:cubicBezTo>
                    <a:pt x="105" y="58"/>
                    <a:pt x="105" y="57"/>
                    <a:pt x="105" y="57"/>
                  </a:cubicBezTo>
                  <a:cubicBezTo>
                    <a:pt x="105" y="57"/>
                    <a:pt x="105" y="56"/>
                    <a:pt x="106" y="56"/>
                  </a:cubicBezTo>
                  <a:close/>
                </a:path>
              </a:pathLst>
            </a:custGeom>
            <a:solidFill>
              <a:srgbClr val="E68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9"/>
            <p:cNvSpPr>
              <a:spLocks/>
            </p:cNvSpPr>
            <p:nvPr/>
          </p:nvSpPr>
          <p:spPr bwMode="auto">
            <a:xfrm>
              <a:off x="6426200" y="3740150"/>
              <a:ext cx="258763" cy="450850"/>
            </a:xfrm>
            <a:custGeom>
              <a:avLst/>
              <a:gdLst>
                <a:gd name="T0" fmla="*/ 31 w 42"/>
                <a:gd name="T1" fmla="*/ 37 h 73"/>
                <a:gd name="T2" fmla="*/ 33 w 42"/>
                <a:gd name="T3" fmla="*/ 32 h 73"/>
                <a:gd name="T4" fmla="*/ 36 w 42"/>
                <a:gd name="T5" fmla="*/ 27 h 73"/>
                <a:gd name="T6" fmla="*/ 37 w 42"/>
                <a:gd name="T7" fmla="*/ 25 h 73"/>
                <a:gd name="T8" fmla="*/ 39 w 42"/>
                <a:gd name="T9" fmla="*/ 24 h 73"/>
                <a:gd name="T10" fmla="*/ 40 w 42"/>
                <a:gd name="T11" fmla="*/ 22 h 73"/>
                <a:gd name="T12" fmla="*/ 42 w 42"/>
                <a:gd name="T13" fmla="*/ 20 h 73"/>
                <a:gd name="T14" fmla="*/ 9 w 42"/>
                <a:gd name="T15" fmla="*/ 0 h 73"/>
                <a:gd name="T16" fmla="*/ 8 w 42"/>
                <a:gd name="T17" fmla="*/ 1 h 73"/>
                <a:gd name="T18" fmla="*/ 6 w 42"/>
                <a:gd name="T19" fmla="*/ 2 h 73"/>
                <a:gd name="T20" fmla="*/ 5 w 42"/>
                <a:gd name="T21" fmla="*/ 3 h 73"/>
                <a:gd name="T22" fmla="*/ 4 w 42"/>
                <a:gd name="T23" fmla="*/ 5 h 73"/>
                <a:gd name="T24" fmla="*/ 2 w 42"/>
                <a:gd name="T25" fmla="*/ 8 h 73"/>
                <a:gd name="T26" fmla="*/ 1 w 42"/>
                <a:gd name="T27" fmla="*/ 12 h 73"/>
                <a:gd name="T28" fmla="*/ 0 w 42"/>
                <a:gd name="T29" fmla="*/ 16 h 73"/>
                <a:gd name="T30" fmla="*/ 0 w 42"/>
                <a:gd name="T31" fmla="*/ 20 h 73"/>
                <a:gd name="T32" fmla="*/ 0 w 42"/>
                <a:gd name="T33" fmla="*/ 26 h 73"/>
                <a:gd name="T34" fmla="*/ 2 w 42"/>
                <a:gd name="T35" fmla="*/ 31 h 73"/>
                <a:gd name="T36" fmla="*/ 4 w 42"/>
                <a:gd name="T37" fmla="*/ 35 h 73"/>
                <a:gd name="T38" fmla="*/ 8 w 42"/>
                <a:gd name="T39" fmla="*/ 39 h 73"/>
                <a:gd name="T40" fmla="*/ 40 w 42"/>
                <a:gd name="T41" fmla="*/ 73 h 73"/>
                <a:gd name="T42" fmla="*/ 36 w 42"/>
                <a:gd name="T43" fmla="*/ 68 h 73"/>
                <a:gd name="T44" fmla="*/ 32 w 42"/>
                <a:gd name="T45" fmla="*/ 61 h 73"/>
                <a:gd name="T46" fmla="*/ 30 w 42"/>
                <a:gd name="T47" fmla="*/ 55 h 73"/>
                <a:gd name="T48" fmla="*/ 30 w 42"/>
                <a:gd name="T49" fmla="*/ 47 h 73"/>
                <a:gd name="T50" fmla="*/ 30 w 42"/>
                <a:gd name="T51" fmla="*/ 42 h 73"/>
                <a:gd name="T52" fmla="*/ 31 w 42"/>
                <a:gd name="T53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2" h="73">
                  <a:moveTo>
                    <a:pt x="31" y="37"/>
                  </a:moveTo>
                  <a:cubicBezTo>
                    <a:pt x="32" y="35"/>
                    <a:pt x="32" y="33"/>
                    <a:pt x="33" y="32"/>
                  </a:cubicBezTo>
                  <a:cubicBezTo>
                    <a:pt x="34" y="30"/>
                    <a:pt x="35" y="29"/>
                    <a:pt x="36" y="27"/>
                  </a:cubicBezTo>
                  <a:cubicBezTo>
                    <a:pt x="36" y="27"/>
                    <a:pt x="37" y="26"/>
                    <a:pt x="37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3"/>
                    <a:pt x="40" y="22"/>
                    <a:pt x="40" y="22"/>
                  </a:cubicBezTo>
                  <a:cubicBezTo>
                    <a:pt x="41" y="21"/>
                    <a:pt x="41" y="21"/>
                    <a:pt x="42" y="2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8" y="1"/>
                  </a:cubicBezTo>
                  <a:cubicBezTo>
                    <a:pt x="7" y="1"/>
                    <a:pt x="7" y="2"/>
                    <a:pt x="6" y="2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4"/>
                    <a:pt x="5" y="4"/>
                    <a:pt x="4" y="5"/>
                  </a:cubicBezTo>
                  <a:cubicBezTo>
                    <a:pt x="4" y="6"/>
                    <a:pt x="3" y="7"/>
                    <a:pt x="2" y="8"/>
                  </a:cubicBezTo>
                  <a:cubicBezTo>
                    <a:pt x="2" y="10"/>
                    <a:pt x="1" y="11"/>
                    <a:pt x="1" y="12"/>
                  </a:cubicBezTo>
                  <a:cubicBezTo>
                    <a:pt x="1" y="13"/>
                    <a:pt x="0" y="15"/>
                    <a:pt x="0" y="16"/>
                  </a:cubicBezTo>
                  <a:cubicBezTo>
                    <a:pt x="0" y="17"/>
                    <a:pt x="0" y="19"/>
                    <a:pt x="0" y="20"/>
                  </a:cubicBezTo>
                  <a:cubicBezTo>
                    <a:pt x="0" y="22"/>
                    <a:pt x="0" y="24"/>
                    <a:pt x="0" y="26"/>
                  </a:cubicBezTo>
                  <a:cubicBezTo>
                    <a:pt x="1" y="27"/>
                    <a:pt x="1" y="29"/>
                    <a:pt x="2" y="31"/>
                  </a:cubicBezTo>
                  <a:cubicBezTo>
                    <a:pt x="2" y="32"/>
                    <a:pt x="3" y="34"/>
                    <a:pt x="4" y="35"/>
                  </a:cubicBezTo>
                  <a:cubicBezTo>
                    <a:pt x="5" y="37"/>
                    <a:pt x="6" y="38"/>
                    <a:pt x="8" y="39"/>
                  </a:cubicBezTo>
                  <a:cubicBezTo>
                    <a:pt x="40" y="73"/>
                    <a:pt x="40" y="73"/>
                    <a:pt x="40" y="73"/>
                  </a:cubicBezTo>
                  <a:cubicBezTo>
                    <a:pt x="38" y="71"/>
                    <a:pt x="37" y="70"/>
                    <a:pt x="36" y="68"/>
                  </a:cubicBezTo>
                  <a:cubicBezTo>
                    <a:pt x="34" y="66"/>
                    <a:pt x="33" y="64"/>
                    <a:pt x="32" y="61"/>
                  </a:cubicBezTo>
                  <a:cubicBezTo>
                    <a:pt x="32" y="59"/>
                    <a:pt x="31" y="57"/>
                    <a:pt x="30" y="55"/>
                  </a:cubicBezTo>
                  <a:cubicBezTo>
                    <a:pt x="30" y="52"/>
                    <a:pt x="30" y="50"/>
                    <a:pt x="30" y="47"/>
                  </a:cubicBezTo>
                  <a:cubicBezTo>
                    <a:pt x="30" y="46"/>
                    <a:pt x="30" y="44"/>
                    <a:pt x="30" y="42"/>
                  </a:cubicBezTo>
                  <a:cubicBezTo>
                    <a:pt x="30" y="40"/>
                    <a:pt x="31" y="38"/>
                    <a:pt x="31" y="37"/>
                  </a:cubicBezTo>
                  <a:close/>
                </a:path>
              </a:pathLst>
            </a:custGeom>
            <a:solidFill>
              <a:srgbClr val="5764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6056313" y="3771900"/>
              <a:ext cx="542925" cy="134938"/>
            </a:xfrm>
            <a:custGeom>
              <a:avLst/>
              <a:gdLst>
                <a:gd name="T0" fmla="*/ 42 w 342"/>
                <a:gd name="T1" fmla="*/ 85 h 85"/>
                <a:gd name="T2" fmla="*/ 0 w 342"/>
                <a:gd name="T3" fmla="*/ 0 h 85"/>
                <a:gd name="T4" fmla="*/ 225 w 342"/>
                <a:gd name="T5" fmla="*/ 0 h 85"/>
                <a:gd name="T6" fmla="*/ 342 w 342"/>
                <a:gd name="T7" fmla="*/ 85 h 85"/>
                <a:gd name="T8" fmla="*/ 42 w 342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" h="85">
                  <a:moveTo>
                    <a:pt x="42" y="85"/>
                  </a:moveTo>
                  <a:lnTo>
                    <a:pt x="0" y="0"/>
                  </a:lnTo>
                  <a:lnTo>
                    <a:pt x="225" y="0"/>
                  </a:lnTo>
                  <a:lnTo>
                    <a:pt x="342" y="85"/>
                  </a:lnTo>
                  <a:lnTo>
                    <a:pt x="42" y="85"/>
                  </a:lnTo>
                  <a:close/>
                </a:path>
              </a:pathLst>
            </a:custGeom>
            <a:solidFill>
              <a:srgbClr val="E68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6056313" y="3419475"/>
              <a:ext cx="66675" cy="444500"/>
            </a:xfrm>
            <a:custGeom>
              <a:avLst/>
              <a:gdLst>
                <a:gd name="T0" fmla="*/ 42 w 42"/>
                <a:gd name="T1" fmla="*/ 280 h 280"/>
                <a:gd name="T2" fmla="*/ 0 w 42"/>
                <a:gd name="T3" fmla="*/ 202 h 280"/>
                <a:gd name="T4" fmla="*/ 0 w 42"/>
                <a:gd name="T5" fmla="*/ 0 h 280"/>
                <a:gd name="T6" fmla="*/ 42 w 42"/>
                <a:gd name="T7" fmla="*/ 12 h 280"/>
                <a:gd name="T8" fmla="*/ 42 w 42"/>
                <a:gd name="T9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80">
                  <a:moveTo>
                    <a:pt x="42" y="280"/>
                  </a:moveTo>
                  <a:lnTo>
                    <a:pt x="0" y="202"/>
                  </a:lnTo>
                  <a:lnTo>
                    <a:pt x="0" y="0"/>
                  </a:lnTo>
                  <a:lnTo>
                    <a:pt x="42" y="12"/>
                  </a:lnTo>
                  <a:lnTo>
                    <a:pt x="42" y="280"/>
                  </a:lnTo>
                  <a:close/>
                </a:path>
              </a:pathLst>
            </a:custGeom>
            <a:solidFill>
              <a:srgbClr val="5764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2"/>
            <p:cNvSpPr>
              <a:spLocks/>
            </p:cNvSpPr>
            <p:nvPr/>
          </p:nvSpPr>
          <p:spPr bwMode="auto">
            <a:xfrm>
              <a:off x="6024563" y="3351213"/>
              <a:ext cx="179388" cy="68263"/>
            </a:xfrm>
            <a:custGeom>
              <a:avLst/>
              <a:gdLst>
                <a:gd name="T0" fmla="*/ 29 w 29"/>
                <a:gd name="T1" fmla="*/ 11 h 11"/>
                <a:gd name="T2" fmla="*/ 15 w 29"/>
                <a:gd name="T3" fmla="*/ 9 h 11"/>
                <a:gd name="T4" fmla="*/ 12 w 29"/>
                <a:gd name="T5" fmla="*/ 8 h 11"/>
                <a:gd name="T6" fmla="*/ 10 w 29"/>
                <a:gd name="T7" fmla="*/ 7 h 11"/>
                <a:gd name="T8" fmla="*/ 8 w 29"/>
                <a:gd name="T9" fmla="*/ 6 h 11"/>
                <a:gd name="T10" fmla="*/ 5 w 29"/>
                <a:gd name="T11" fmla="*/ 5 h 11"/>
                <a:gd name="T12" fmla="*/ 4 w 29"/>
                <a:gd name="T13" fmla="*/ 4 h 11"/>
                <a:gd name="T14" fmla="*/ 3 w 29"/>
                <a:gd name="T15" fmla="*/ 2 h 11"/>
                <a:gd name="T16" fmla="*/ 1 w 29"/>
                <a:gd name="T17" fmla="*/ 1 h 11"/>
                <a:gd name="T18" fmla="*/ 0 w 29"/>
                <a:gd name="T19" fmla="*/ 0 h 11"/>
                <a:gd name="T20" fmla="*/ 9 w 29"/>
                <a:gd name="T21" fmla="*/ 0 h 11"/>
                <a:gd name="T22" fmla="*/ 11 w 29"/>
                <a:gd name="T23" fmla="*/ 2 h 11"/>
                <a:gd name="T24" fmla="*/ 12 w 29"/>
                <a:gd name="T25" fmla="*/ 3 h 11"/>
                <a:gd name="T26" fmla="*/ 14 w 29"/>
                <a:gd name="T27" fmla="*/ 5 h 11"/>
                <a:gd name="T28" fmla="*/ 16 w 29"/>
                <a:gd name="T29" fmla="*/ 6 h 11"/>
                <a:gd name="T30" fmla="*/ 19 w 29"/>
                <a:gd name="T31" fmla="*/ 8 h 11"/>
                <a:gd name="T32" fmla="*/ 22 w 29"/>
                <a:gd name="T33" fmla="*/ 9 h 11"/>
                <a:gd name="T34" fmla="*/ 25 w 29"/>
                <a:gd name="T35" fmla="*/ 11 h 11"/>
                <a:gd name="T36" fmla="*/ 29 w 29"/>
                <a:gd name="T3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1">
                  <a:moveTo>
                    <a:pt x="29" y="11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4" y="8"/>
                    <a:pt x="13" y="8"/>
                    <a:pt x="12" y="8"/>
                  </a:cubicBezTo>
                  <a:cubicBezTo>
                    <a:pt x="12" y="8"/>
                    <a:pt x="11" y="7"/>
                    <a:pt x="10" y="7"/>
                  </a:cubicBezTo>
                  <a:cubicBezTo>
                    <a:pt x="9" y="7"/>
                    <a:pt x="8" y="6"/>
                    <a:pt x="8" y="6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2" y="2"/>
                    <a:pt x="2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1"/>
                    <a:pt x="10" y="1"/>
                    <a:pt x="11" y="2"/>
                  </a:cubicBezTo>
                  <a:cubicBezTo>
                    <a:pt x="11" y="2"/>
                    <a:pt x="12" y="3"/>
                    <a:pt x="12" y="3"/>
                  </a:cubicBezTo>
                  <a:cubicBezTo>
                    <a:pt x="13" y="4"/>
                    <a:pt x="13" y="4"/>
                    <a:pt x="14" y="5"/>
                  </a:cubicBezTo>
                  <a:cubicBezTo>
                    <a:pt x="15" y="5"/>
                    <a:pt x="15" y="6"/>
                    <a:pt x="16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3" y="10"/>
                    <a:pt x="24" y="10"/>
                    <a:pt x="25" y="11"/>
                  </a:cubicBezTo>
                  <a:cubicBezTo>
                    <a:pt x="26" y="11"/>
                    <a:pt x="27" y="11"/>
                    <a:pt x="29" y="11"/>
                  </a:cubicBezTo>
                  <a:close/>
                </a:path>
              </a:pathLst>
            </a:custGeom>
            <a:solidFill>
              <a:srgbClr val="5764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3"/>
            <p:cNvSpPr>
              <a:spLocks/>
            </p:cNvSpPr>
            <p:nvPr/>
          </p:nvSpPr>
          <p:spPr bwMode="auto">
            <a:xfrm>
              <a:off x="6024563" y="3351213"/>
              <a:ext cx="179388" cy="68263"/>
            </a:xfrm>
            <a:custGeom>
              <a:avLst/>
              <a:gdLst>
                <a:gd name="T0" fmla="*/ 29 w 29"/>
                <a:gd name="T1" fmla="*/ 11 h 11"/>
                <a:gd name="T2" fmla="*/ 15 w 29"/>
                <a:gd name="T3" fmla="*/ 9 h 11"/>
                <a:gd name="T4" fmla="*/ 12 w 29"/>
                <a:gd name="T5" fmla="*/ 8 h 11"/>
                <a:gd name="T6" fmla="*/ 10 w 29"/>
                <a:gd name="T7" fmla="*/ 7 h 11"/>
                <a:gd name="T8" fmla="*/ 8 w 29"/>
                <a:gd name="T9" fmla="*/ 6 h 11"/>
                <a:gd name="T10" fmla="*/ 5 w 29"/>
                <a:gd name="T11" fmla="*/ 5 h 11"/>
                <a:gd name="T12" fmla="*/ 4 w 29"/>
                <a:gd name="T13" fmla="*/ 4 h 11"/>
                <a:gd name="T14" fmla="*/ 3 w 29"/>
                <a:gd name="T15" fmla="*/ 2 h 11"/>
                <a:gd name="T16" fmla="*/ 1 w 29"/>
                <a:gd name="T17" fmla="*/ 1 h 11"/>
                <a:gd name="T18" fmla="*/ 0 w 29"/>
                <a:gd name="T19" fmla="*/ 0 h 11"/>
                <a:gd name="T20" fmla="*/ 9 w 29"/>
                <a:gd name="T21" fmla="*/ 0 h 11"/>
                <a:gd name="T22" fmla="*/ 11 w 29"/>
                <a:gd name="T23" fmla="*/ 2 h 11"/>
                <a:gd name="T24" fmla="*/ 12 w 29"/>
                <a:gd name="T25" fmla="*/ 3 h 11"/>
                <a:gd name="T26" fmla="*/ 14 w 29"/>
                <a:gd name="T27" fmla="*/ 5 h 11"/>
                <a:gd name="T28" fmla="*/ 16 w 29"/>
                <a:gd name="T29" fmla="*/ 6 h 11"/>
                <a:gd name="T30" fmla="*/ 19 w 29"/>
                <a:gd name="T31" fmla="*/ 8 h 11"/>
                <a:gd name="T32" fmla="*/ 22 w 29"/>
                <a:gd name="T33" fmla="*/ 9 h 11"/>
                <a:gd name="T34" fmla="*/ 25 w 29"/>
                <a:gd name="T35" fmla="*/ 11 h 11"/>
                <a:gd name="T36" fmla="*/ 29 w 29"/>
                <a:gd name="T3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1">
                  <a:moveTo>
                    <a:pt x="29" y="11"/>
                  </a:moveTo>
                  <a:cubicBezTo>
                    <a:pt x="15" y="9"/>
                    <a:pt x="15" y="9"/>
                    <a:pt x="15" y="9"/>
                  </a:cubicBezTo>
                  <a:cubicBezTo>
                    <a:pt x="14" y="8"/>
                    <a:pt x="13" y="8"/>
                    <a:pt x="12" y="8"/>
                  </a:cubicBezTo>
                  <a:cubicBezTo>
                    <a:pt x="12" y="8"/>
                    <a:pt x="11" y="7"/>
                    <a:pt x="10" y="7"/>
                  </a:cubicBezTo>
                  <a:cubicBezTo>
                    <a:pt x="9" y="7"/>
                    <a:pt x="8" y="6"/>
                    <a:pt x="8" y="6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2" y="2"/>
                    <a:pt x="2" y="2"/>
                    <a:pt x="1" y="1"/>
                  </a:cubicBezTo>
                  <a:cubicBezTo>
                    <a:pt x="1" y="1"/>
                    <a:pt x="1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1"/>
                    <a:pt x="10" y="1"/>
                    <a:pt x="11" y="2"/>
                  </a:cubicBezTo>
                  <a:cubicBezTo>
                    <a:pt x="11" y="2"/>
                    <a:pt x="12" y="3"/>
                    <a:pt x="12" y="3"/>
                  </a:cubicBezTo>
                  <a:cubicBezTo>
                    <a:pt x="13" y="4"/>
                    <a:pt x="13" y="4"/>
                    <a:pt x="14" y="5"/>
                  </a:cubicBezTo>
                  <a:cubicBezTo>
                    <a:pt x="15" y="5"/>
                    <a:pt x="15" y="6"/>
                    <a:pt x="16" y="6"/>
                  </a:cubicBezTo>
                  <a:cubicBezTo>
                    <a:pt x="17" y="7"/>
                    <a:pt x="18" y="7"/>
                    <a:pt x="19" y="8"/>
                  </a:cubicBezTo>
                  <a:cubicBezTo>
                    <a:pt x="20" y="8"/>
                    <a:pt x="21" y="9"/>
                    <a:pt x="22" y="9"/>
                  </a:cubicBezTo>
                  <a:cubicBezTo>
                    <a:pt x="23" y="10"/>
                    <a:pt x="24" y="10"/>
                    <a:pt x="25" y="11"/>
                  </a:cubicBezTo>
                  <a:cubicBezTo>
                    <a:pt x="26" y="11"/>
                    <a:pt x="27" y="11"/>
                    <a:pt x="29" y="11"/>
                  </a:cubicBezTo>
                  <a:close/>
                </a:path>
              </a:pathLst>
            </a:custGeom>
            <a:solidFill>
              <a:srgbClr val="29A1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4"/>
            <p:cNvSpPr>
              <a:spLocks/>
            </p:cNvSpPr>
            <p:nvPr/>
          </p:nvSpPr>
          <p:spPr bwMode="auto">
            <a:xfrm>
              <a:off x="6129338" y="2532063"/>
              <a:ext cx="117475" cy="307975"/>
            </a:xfrm>
            <a:custGeom>
              <a:avLst/>
              <a:gdLst>
                <a:gd name="T0" fmla="*/ 3 w 19"/>
                <a:gd name="T1" fmla="*/ 33 h 50"/>
                <a:gd name="T2" fmla="*/ 2 w 19"/>
                <a:gd name="T3" fmla="*/ 37 h 50"/>
                <a:gd name="T4" fmla="*/ 1 w 19"/>
                <a:gd name="T5" fmla="*/ 41 h 50"/>
                <a:gd name="T6" fmla="*/ 0 w 19"/>
                <a:gd name="T7" fmla="*/ 45 h 50"/>
                <a:gd name="T8" fmla="*/ 0 w 19"/>
                <a:gd name="T9" fmla="*/ 50 h 50"/>
                <a:gd name="T10" fmla="*/ 14 w 19"/>
                <a:gd name="T11" fmla="*/ 23 h 50"/>
                <a:gd name="T12" fmla="*/ 14 w 19"/>
                <a:gd name="T13" fmla="*/ 17 h 50"/>
                <a:gd name="T14" fmla="*/ 15 w 19"/>
                <a:gd name="T15" fmla="*/ 11 h 50"/>
                <a:gd name="T16" fmla="*/ 17 w 19"/>
                <a:gd name="T17" fmla="*/ 5 h 50"/>
                <a:gd name="T18" fmla="*/ 19 w 19"/>
                <a:gd name="T19" fmla="*/ 0 h 50"/>
                <a:gd name="T20" fmla="*/ 3 w 19"/>
                <a:gd name="T21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50">
                  <a:moveTo>
                    <a:pt x="3" y="33"/>
                  </a:moveTo>
                  <a:cubicBezTo>
                    <a:pt x="3" y="34"/>
                    <a:pt x="2" y="35"/>
                    <a:pt x="2" y="37"/>
                  </a:cubicBezTo>
                  <a:cubicBezTo>
                    <a:pt x="1" y="38"/>
                    <a:pt x="1" y="39"/>
                    <a:pt x="1" y="41"/>
                  </a:cubicBezTo>
                  <a:cubicBezTo>
                    <a:pt x="0" y="42"/>
                    <a:pt x="0" y="44"/>
                    <a:pt x="0" y="45"/>
                  </a:cubicBezTo>
                  <a:cubicBezTo>
                    <a:pt x="0" y="47"/>
                    <a:pt x="0" y="48"/>
                    <a:pt x="0" y="50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4" y="21"/>
                    <a:pt x="14" y="19"/>
                    <a:pt x="14" y="17"/>
                  </a:cubicBezTo>
                  <a:cubicBezTo>
                    <a:pt x="14" y="15"/>
                    <a:pt x="15" y="13"/>
                    <a:pt x="15" y="11"/>
                  </a:cubicBezTo>
                  <a:cubicBezTo>
                    <a:pt x="15" y="9"/>
                    <a:pt x="16" y="7"/>
                    <a:pt x="17" y="5"/>
                  </a:cubicBezTo>
                  <a:cubicBezTo>
                    <a:pt x="17" y="3"/>
                    <a:pt x="18" y="2"/>
                    <a:pt x="19" y="0"/>
                  </a:cubicBezTo>
                  <a:cubicBezTo>
                    <a:pt x="14" y="11"/>
                    <a:pt x="9" y="22"/>
                    <a:pt x="3" y="33"/>
                  </a:cubicBezTo>
                  <a:close/>
                </a:path>
              </a:pathLst>
            </a:custGeom>
            <a:solidFill>
              <a:srgbClr val="5764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5"/>
            <p:cNvSpPr>
              <a:spLocks/>
            </p:cNvSpPr>
            <p:nvPr/>
          </p:nvSpPr>
          <p:spPr bwMode="auto">
            <a:xfrm>
              <a:off x="6616700" y="2636838"/>
              <a:ext cx="407988" cy="388938"/>
            </a:xfrm>
            <a:custGeom>
              <a:avLst/>
              <a:gdLst>
                <a:gd name="T0" fmla="*/ 19 w 66"/>
                <a:gd name="T1" fmla="*/ 29 h 63"/>
                <a:gd name="T2" fmla="*/ 11 w 66"/>
                <a:gd name="T3" fmla="*/ 35 h 63"/>
                <a:gd name="T4" fmla="*/ 5 w 66"/>
                <a:gd name="T5" fmla="*/ 43 h 63"/>
                <a:gd name="T6" fmla="*/ 1 w 66"/>
                <a:gd name="T7" fmla="*/ 53 h 63"/>
                <a:gd name="T8" fmla="*/ 0 w 66"/>
                <a:gd name="T9" fmla="*/ 63 h 63"/>
                <a:gd name="T10" fmla="*/ 40 w 66"/>
                <a:gd name="T11" fmla="*/ 46 h 63"/>
                <a:gd name="T12" fmla="*/ 42 w 66"/>
                <a:gd name="T13" fmla="*/ 32 h 63"/>
                <a:gd name="T14" fmla="*/ 47 w 66"/>
                <a:gd name="T15" fmla="*/ 20 h 63"/>
                <a:gd name="T16" fmla="*/ 55 w 66"/>
                <a:gd name="T17" fmla="*/ 9 h 63"/>
                <a:gd name="T18" fmla="*/ 66 w 66"/>
                <a:gd name="T19" fmla="*/ 0 h 63"/>
                <a:gd name="T20" fmla="*/ 19 w 66"/>
                <a:gd name="T21" fmla="*/ 2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6" h="63">
                  <a:moveTo>
                    <a:pt x="19" y="29"/>
                  </a:moveTo>
                  <a:cubicBezTo>
                    <a:pt x="16" y="31"/>
                    <a:pt x="14" y="33"/>
                    <a:pt x="11" y="35"/>
                  </a:cubicBezTo>
                  <a:cubicBezTo>
                    <a:pt x="9" y="38"/>
                    <a:pt x="7" y="40"/>
                    <a:pt x="5" y="43"/>
                  </a:cubicBezTo>
                  <a:cubicBezTo>
                    <a:pt x="3" y="46"/>
                    <a:pt x="2" y="49"/>
                    <a:pt x="1" y="53"/>
                  </a:cubicBezTo>
                  <a:cubicBezTo>
                    <a:pt x="0" y="56"/>
                    <a:pt x="0" y="60"/>
                    <a:pt x="0" y="63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40" y="41"/>
                    <a:pt x="41" y="37"/>
                    <a:pt x="42" y="32"/>
                  </a:cubicBezTo>
                  <a:cubicBezTo>
                    <a:pt x="43" y="28"/>
                    <a:pt x="45" y="23"/>
                    <a:pt x="47" y="20"/>
                  </a:cubicBezTo>
                  <a:cubicBezTo>
                    <a:pt x="49" y="16"/>
                    <a:pt x="52" y="12"/>
                    <a:pt x="55" y="9"/>
                  </a:cubicBezTo>
                  <a:cubicBezTo>
                    <a:pt x="58" y="6"/>
                    <a:pt x="62" y="3"/>
                    <a:pt x="66" y="0"/>
                  </a:cubicBezTo>
                  <a:cubicBezTo>
                    <a:pt x="50" y="10"/>
                    <a:pt x="35" y="19"/>
                    <a:pt x="19" y="29"/>
                  </a:cubicBezTo>
                  <a:close/>
                </a:path>
              </a:pathLst>
            </a:custGeom>
            <a:solidFill>
              <a:srgbClr val="57646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6"/>
            <p:cNvSpPr>
              <a:spLocks/>
            </p:cNvSpPr>
            <p:nvPr/>
          </p:nvSpPr>
          <p:spPr bwMode="auto">
            <a:xfrm>
              <a:off x="6777038" y="3771900"/>
              <a:ext cx="741363" cy="134938"/>
            </a:xfrm>
            <a:custGeom>
              <a:avLst/>
              <a:gdLst>
                <a:gd name="T0" fmla="*/ 191 w 467"/>
                <a:gd name="T1" fmla="*/ 85 h 85"/>
                <a:gd name="T2" fmla="*/ 0 w 467"/>
                <a:gd name="T3" fmla="*/ 0 h 85"/>
                <a:gd name="T4" fmla="*/ 206 w 467"/>
                <a:gd name="T5" fmla="*/ 0 h 85"/>
                <a:gd name="T6" fmla="*/ 467 w 467"/>
                <a:gd name="T7" fmla="*/ 85 h 85"/>
                <a:gd name="T8" fmla="*/ 191 w 467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7" h="85">
                  <a:moveTo>
                    <a:pt x="191" y="85"/>
                  </a:moveTo>
                  <a:lnTo>
                    <a:pt x="0" y="0"/>
                  </a:lnTo>
                  <a:lnTo>
                    <a:pt x="206" y="0"/>
                  </a:lnTo>
                  <a:lnTo>
                    <a:pt x="467" y="85"/>
                  </a:lnTo>
                  <a:lnTo>
                    <a:pt x="191" y="85"/>
                  </a:lnTo>
                  <a:close/>
                </a:path>
              </a:pathLst>
            </a:custGeom>
            <a:solidFill>
              <a:srgbClr val="E681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7"/>
            <p:cNvSpPr>
              <a:spLocks/>
            </p:cNvSpPr>
            <p:nvPr/>
          </p:nvSpPr>
          <p:spPr bwMode="auto">
            <a:xfrm>
              <a:off x="5562600" y="3771900"/>
              <a:ext cx="517525" cy="134938"/>
            </a:xfrm>
            <a:custGeom>
              <a:avLst/>
              <a:gdLst>
                <a:gd name="T0" fmla="*/ 291 w 326"/>
                <a:gd name="T1" fmla="*/ 0 h 85"/>
                <a:gd name="T2" fmla="*/ 77 w 326"/>
                <a:gd name="T3" fmla="*/ 0 h 85"/>
                <a:gd name="T4" fmla="*/ 62 w 326"/>
                <a:gd name="T5" fmla="*/ 0 h 85"/>
                <a:gd name="T6" fmla="*/ 46 w 326"/>
                <a:gd name="T7" fmla="*/ 0 h 85"/>
                <a:gd name="T8" fmla="*/ 0 w 326"/>
                <a:gd name="T9" fmla="*/ 85 h 85"/>
                <a:gd name="T10" fmla="*/ 19 w 326"/>
                <a:gd name="T11" fmla="*/ 85 h 85"/>
                <a:gd name="T12" fmla="*/ 39 w 326"/>
                <a:gd name="T13" fmla="*/ 85 h 85"/>
                <a:gd name="T14" fmla="*/ 326 w 326"/>
                <a:gd name="T15" fmla="*/ 85 h 85"/>
                <a:gd name="T16" fmla="*/ 291 w 326"/>
                <a:gd name="T1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6" h="85">
                  <a:moveTo>
                    <a:pt x="291" y="0"/>
                  </a:moveTo>
                  <a:lnTo>
                    <a:pt x="77" y="0"/>
                  </a:lnTo>
                  <a:lnTo>
                    <a:pt x="62" y="0"/>
                  </a:lnTo>
                  <a:lnTo>
                    <a:pt x="46" y="0"/>
                  </a:lnTo>
                  <a:lnTo>
                    <a:pt x="0" y="85"/>
                  </a:lnTo>
                  <a:lnTo>
                    <a:pt x="19" y="85"/>
                  </a:lnTo>
                  <a:lnTo>
                    <a:pt x="39" y="85"/>
                  </a:lnTo>
                  <a:lnTo>
                    <a:pt x="326" y="85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C7C5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8"/>
            <p:cNvSpPr>
              <a:spLocks/>
            </p:cNvSpPr>
            <p:nvPr/>
          </p:nvSpPr>
          <p:spPr bwMode="auto">
            <a:xfrm>
              <a:off x="3933825" y="3500438"/>
              <a:ext cx="2146300" cy="2035175"/>
            </a:xfrm>
            <a:custGeom>
              <a:avLst/>
              <a:gdLst>
                <a:gd name="T0" fmla="*/ 242 w 348"/>
                <a:gd name="T1" fmla="*/ 0 h 330"/>
                <a:gd name="T2" fmla="*/ 256 w 348"/>
                <a:gd name="T3" fmla="*/ 3 h 330"/>
                <a:gd name="T4" fmla="*/ 268 w 348"/>
                <a:gd name="T5" fmla="*/ 11 h 330"/>
                <a:gd name="T6" fmla="*/ 275 w 348"/>
                <a:gd name="T7" fmla="*/ 23 h 330"/>
                <a:gd name="T8" fmla="*/ 278 w 348"/>
                <a:gd name="T9" fmla="*/ 37 h 330"/>
                <a:gd name="T10" fmla="*/ 278 w 348"/>
                <a:gd name="T11" fmla="*/ 43 h 330"/>
                <a:gd name="T12" fmla="*/ 276 w 348"/>
                <a:gd name="T13" fmla="*/ 49 h 330"/>
                <a:gd name="T14" fmla="*/ 274 w 348"/>
                <a:gd name="T15" fmla="*/ 54 h 330"/>
                <a:gd name="T16" fmla="*/ 271 w 348"/>
                <a:gd name="T17" fmla="*/ 59 h 330"/>
                <a:gd name="T18" fmla="*/ 269 w 348"/>
                <a:gd name="T19" fmla="*/ 61 h 330"/>
                <a:gd name="T20" fmla="*/ 267 w 348"/>
                <a:gd name="T21" fmla="*/ 63 h 330"/>
                <a:gd name="T22" fmla="*/ 266 w 348"/>
                <a:gd name="T23" fmla="*/ 64 h 330"/>
                <a:gd name="T24" fmla="*/ 264 w 348"/>
                <a:gd name="T25" fmla="*/ 66 h 330"/>
                <a:gd name="T26" fmla="*/ 269 w 348"/>
                <a:gd name="T27" fmla="*/ 66 h 330"/>
                <a:gd name="T28" fmla="*/ 274 w 348"/>
                <a:gd name="T29" fmla="*/ 66 h 330"/>
                <a:gd name="T30" fmla="*/ 348 w 348"/>
                <a:gd name="T31" fmla="*/ 66 h 330"/>
                <a:gd name="T32" fmla="*/ 348 w 348"/>
                <a:gd name="T33" fmla="*/ 162 h 330"/>
                <a:gd name="T34" fmla="*/ 343 w 348"/>
                <a:gd name="T35" fmla="*/ 160 h 330"/>
                <a:gd name="T36" fmla="*/ 338 w 348"/>
                <a:gd name="T37" fmla="*/ 158 h 330"/>
                <a:gd name="T38" fmla="*/ 333 w 348"/>
                <a:gd name="T39" fmla="*/ 157 h 330"/>
                <a:gd name="T40" fmla="*/ 327 w 348"/>
                <a:gd name="T41" fmla="*/ 157 h 330"/>
                <a:gd name="T42" fmla="*/ 310 w 348"/>
                <a:gd name="T43" fmla="*/ 160 h 330"/>
                <a:gd name="T44" fmla="*/ 296 w 348"/>
                <a:gd name="T45" fmla="*/ 170 h 330"/>
                <a:gd name="T46" fmla="*/ 287 w 348"/>
                <a:gd name="T47" fmla="*/ 184 h 330"/>
                <a:gd name="T48" fmla="*/ 283 w 348"/>
                <a:gd name="T49" fmla="*/ 201 h 330"/>
                <a:gd name="T50" fmla="*/ 287 w 348"/>
                <a:gd name="T51" fmla="*/ 218 h 330"/>
                <a:gd name="T52" fmla="*/ 296 w 348"/>
                <a:gd name="T53" fmla="*/ 232 h 330"/>
                <a:gd name="T54" fmla="*/ 310 w 348"/>
                <a:gd name="T55" fmla="*/ 241 h 330"/>
                <a:gd name="T56" fmla="*/ 327 w 348"/>
                <a:gd name="T57" fmla="*/ 245 h 330"/>
                <a:gd name="T58" fmla="*/ 333 w 348"/>
                <a:gd name="T59" fmla="*/ 244 h 330"/>
                <a:gd name="T60" fmla="*/ 338 w 348"/>
                <a:gd name="T61" fmla="*/ 243 h 330"/>
                <a:gd name="T62" fmla="*/ 343 w 348"/>
                <a:gd name="T63" fmla="*/ 241 h 330"/>
                <a:gd name="T64" fmla="*/ 348 w 348"/>
                <a:gd name="T65" fmla="*/ 239 h 330"/>
                <a:gd name="T66" fmla="*/ 348 w 348"/>
                <a:gd name="T67" fmla="*/ 330 h 330"/>
                <a:gd name="T68" fmla="*/ 261 w 348"/>
                <a:gd name="T69" fmla="*/ 330 h 330"/>
                <a:gd name="T70" fmla="*/ 235 w 348"/>
                <a:gd name="T71" fmla="*/ 321 h 330"/>
                <a:gd name="T72" fmla="*/ 216 w 348"/>
                <a:gd name="T73" fmla="*/ 296 h 330"/>
                <a:gd name="T74" fmla="*/ 195 w 348"/>
                <a:gd name="T75" fmla="*/ 253 h 330"/>
                <a:gd name="T76" fmla="*/ 160 w 348"/>
                <a:gd name="T77" fmla="*/ 189 h 330"/>
                <a:gd name="T78" fmla="*/ 119 w 348"/>
                <a:gd name="T79" fmla="*/ 139 h 330"/>
                <a:gd name="T80" fmla="*/ 75 w 348"/>
                <a:gd name="T81" fmla="*/ 106 h 330"/>
                <a:gd name="T82" fmla="*/ 34 w 348"/>
                <a:gd name="T83" fmla="*/ 84 h 330"/>
                <a:gd name="T84" fmla="*/ 0 w 348"/>
                <a:gd name="T85" fmla="*/ 66 h 330"/>
                <a:gd name="T86" fmla="*/ 209 w 348"/>
                <a:gd name="T87" fmla="*/ 66 h 330"/>
                <a:gd name="T88" fmla="*/ 214 w 348"/>
                <a:gd name="T89" fmla="*/ 66 h 330"/>
                <a:gd name="T90" fmla="*/ 219 w 348"/>
                <a:gd name="T91" fmla="*/ 66 h 330"/>
                <a:gd name="T92" fmla="*/ 217 w 348"/>
                <a:gd name="T93" fmla="*/ 64 h 330"/>
                <a:gd name="T94" fmla="*/ 216 w 348"/>
                <a:gd name="T95" fmla="*/ 63 h 330"/>
                <a:gd name="T96" fmla="*/ 214 w 348"/>
                <a:gd name="T97" fmla="*/ 61 h 330"/>
                <a:gd name="T98" fmla="*/ 212 w 348"/>
                <a:gd name="T99" fmla="*/ 59 h 330"/>
                <a:gd name="T100" fmla="*/ 209 w 348"/>
                <a:gd name="T101" fmla="*/ 54 h 330"/>
                <a:gd name="T102" fmla="*/ 207 w 348"/>
                <a:gd name="T103" fmla="*/ 49 h 330"/>
                <a:gd name="T104" fmla="*/ 205 w 348"/>
                <a:gd name="T105" fmla="*/ 43 h 330"/>
                <a:gd name="T106" fmla="*/ 205 w 348"/>
                <a:gd name="T107" fmla="*/ 37 h 330"/>
                <a:gd name="T108" fmla="*/ 208 w 348"/>
                <a:gd name="T109" fmla="*/ 22 h 330"/>
                <a:gd name="T110" fmla="*/ 216 w 348"/>
                <a:gd name="T111" fmla="*/ 11 h 330"/>
                <a:gd name="T112" fmla="*/ 227 w 348"/>
                <a:gd name="T113" fmla="*/ 3 h 330"/>
                <a:gd name="T114" fmla="*/ 242 w 348"/>
                <a:gd name="T115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8" h="330">
                  <a:moveTo>
                    <a:pt x="242" y="0"/>
                  </a:moveTo>
                  <a:cubicBezTo>
                    <a:pt x="247" y="0"/>
                    <a:pt x="251" y="1"/>
                    <a:pt x="256" y="3"/>
                  </a:cubicBezTo>
                  <a:cubicBezTo>
                    <a:pt x="260" y="5"/>
                    <a:pt x="264" y="8"/>
                    <a:pt x="268" y="11"/>
                  </a:cubicBezTo>
                  <a:cubicBezTo>
                    <a:pt x="271" y="14"/>
                    <a:pt x="274" y="18"/>
                    <a:pt x="275" y="23"/>
                  </a:cubicBezTo>
                  <a:cubicBezTo>
                    <a:pt x="277" y="27"/>
                    <a:pt x="278" y="32"/>
                    <a:pt x="278" y="37"/>
                  </a:cubicBezTo>
                  <a:cubicBezTo>
                    <a:pt x="278" y="39"/>
                    <a:pt x="278" y="41"/>
                    <a:pt x="278" y="43"/>
                  </a:cubicBezTo>
                  <a:cubicBezTo>
                    <a:pt x="277" y="45"/>
                    <a:pt x="277" y="47"/>
                    <a:pt x="276" y="49"/>
                  </a:cubicBezTo>
                  <a:cubicBezTo>
                    <a:pt x="276" y="51"/>
                    <a:pt x="275" y="52"/>
                    <a:pt x="274" y="54"/>
                  </a:cubicBezTo>
                  <a:cubicBezTo>
                    <a:pt x="273" y="56"/>
                    <a:pt x="272" y="57"/>
                    <a:pt x="271" y="59"/>
                  </a:cubicBezTo>
                  <a:cubicBezTo>
                    <a:pt x="270" y="60"/>
                    <a:pt x="270" y="60"/>
                    <a:pt x="269" y="61"/>
                  </a:cubicBezTo>
                  <a:cubicBezTo>
                    <a:pt x="269" y="62"/>
                    <a:pt x="268" y="62"/>
                    <a:pt x="267" y="63"/>
                  </a:cubicBezTo>
                  <a:cubicBezTo>
                    <a:pt x="267" y="63"/>
                    <a:pt x="266" y="64"/>
                    <a:pt x="266" y="64"/>
                  </a:cubicBezTo>
                  <a:cubicBezTo>
                    <a:pt x="265" y="65"/>
                    <a:pt x="264" y="66"/>
                    <a:pt x="264" y="66"/>
                  </a:cubicBezTo>
                  <a:cubicBezTo>
                    <a:pt x="269" y="66"/>
                    <a:pt x="269" y="66"/>
                    <a:pt x="269" y="66"/>
                  </a:cubicBezTo>
                  <a:cubicBezTo>
                    <a:pt x="274" y="66"/>
                    <a:pt x="274" y="66"/>
                    <a:pt x="274" y="66"/>
                  </a:cubicBezTo>
                  <a:cubicBezTo>
                    <a:pt x="348" y="66"/>
                    <a:pt x="348" y="66"/>
                    <a:pt x="348" y="66"/>
                  </a:cubicBezTo>
                  <a:cubicBezTo>
                    <a:pt x="348" y="162"/>
                    <a:pt x="348" y="162"/>
                    <a:pt x="348" y="162"/>
                  </a:cubicBezTo>
                  <a:cubicBezTo>
                    <a:pt x="346" y="161"/>
                    <a:pt x="345" y="161"/>
                    <a:pt x="343" y="160"/>
                  </a:cubicBezTo>
                  <a:cubicBezTo>
                    <a:pt x="341" y="159"/>
                    <a:pt x="340" y="159"/>
                    <a:pt x="338" y="158"/>
                  </a:cubicBezTo>
                  <a:cubicBezTo>
                    <a:pt x="336" y="158"/>
                    <a:pt x="334" y="157"/>
                    <a:pt x="333" y="157"/>
                  </a:cubicBezTo>
                  <a:cubicBezTo>
                    <a:pt x="331" y="157"/>
                    <a:pt x="329" y="157"/>
                    <a:pt x="327" y="157"/>
                  </a:cubicBezTo>
                  <a:cubicBezTo>
                    <a:pt x="321" y="157"/>
                    <a:pt x="315" y="158"/>
                    <a:pt x="310" y="160"/>
                  </a:cubicBezTo>
                  <a:cubicBezTo>
                    <a:pt x="305" y="162"/>
                    <a:pt x="300" y="166"/>
                    <a:pt x="296" y="170"/>
                  </a:cubicBezTo>
                  <a:cubicBezTo>
                    <a:pt x="292" y="174"/>
                    <a:pt x="289" y="178"/>
                    <a:pt x="287" y="184"/>
                  </a:cubicBezTo>
                  <a:cubicBezTo>
                    <a:pt x="284" y="189"/>
                    <a:pt x="283" y="195"/>
                    <a:pt x="283" y="201"/>
                  </a:cubicBezTo>
                  <a:cubicBezTo>
                    <a:pt x="283" y="207"/>
                    <a:pt x="284" y="212"/>
                    <a:pt x="287" y="218"/>
                  </a:cubicBezTo>
                  <a:cubicBezTo>
                    <a:pt x="289" y="223"/>
                    <a:pt x="292" y="228"/>
                    <a:pt x="296" y="232"/>
                  </a:cubicBezTo>
                  <a:cubicBezTo>
                    <a:pt x="300" y="236"/>
                    <a:pt x="305" y="239"/>
                    <a:pt x="310" y="241"/>
                  </a:cubicBezTo>
                  <a:cubicBezTo>
                    <a:pt x="315" y="243"/>
                    <a:pt x="321" y="245"/>
                    <a:pt x="327" y="245"/>
                  </a:cubicBezTo>
                  <a:cubicBezTo>
                    <a:pt x="329" y="245"/>
                    <a:pt x="331" y="244"/>
                    <a:pt x="333" y="244"/>
                  </a:cubicBezTo>
                  <a:cubicBezTo>
                    <a:pt x="334" y="244"/>
                    <a:pt x="336" y="244"/>
                    <a:pt x="338" y="243"/>
                  </a:cubicBezTo>
                  <a:cubicBezTo>
                    <a:pt x="340" y="243"/>
                    <a:pt x="341" y="242"/>
                    <a:pt x="343" y="241"/>
                  </a:cubicBezTo>
                  <a:cubicBezTo>
                    <a:pt x="345" y="241"/>
                    <a:pt x="346" y="240"/>
                    <a:pt x="348" y="239"/>
                  </a:cubicBezTo>
                  <a:cubicBezTo>
                    <a:pt x="348" y="330"/>
                    <a:pt x="348" y="330"/>
                    <a:pt x="348" y="330"/>
                  </a:cubicBezTo>
                  <a:cubicBezTo>
                    <a:pt x="261" y="330"/>
                    <a:pt x="261" y="330"/>
                    <a:pt x="261" y="330"/>
                  </a:cubicBezTo>
                  <a:cubicBezTo>
                    <a:pt x="250" y="330"/>
                    <a:pt x="242" y="327"/>
                    <a:pt x="235" y="321"/>
                  </a:cubicBezTo>
                  <a:cubicBezTo>
                    <a:pt x="228" y="316"/>
                    <a:pt x="223" y="308"/>
                    <a:pt x="216" y="296"/>
                  </a:cubicBezTo>
                  <a:cubicBezTo>
                    <a:pt x="210" y="285"/>
                    <a:pt x="203" y="270"/>
                    <a:pt x="195" y="253"/>
                  </a:cubicBezTo>
                  <a:cubicBezTo>
                    <a:pt x="186" y="235"/>
                    <a:pt x="175" y="214"/>
                    <a:pt x="160" y="189"/>
                  </a:cubicBezTo>
                  <a:cubicBezTo>
                    <a:pt x="147" y="169"/>
                    <a:pt x="133" y="152"/>
                    <a:pt x="119" y="139"/>
                  </a:cubicBezTo>
                  <a:cubicBezTo>
                    <a:pt x="104" y="126"/>
                    <a:pt x="89" y="115"/>
                    <a:pt x="75" y="106"/>
                  </a:cubicBezTo>
                  <a:cubicBezTo>
                    <a:pt x="60" y="98"/>
                    <a:pt x="46" y="91"/>
                    <a:pt x="34" y="84"/>
                  </a:cubicBezTo>
                  <a:cubicBezTo>
                    <a:pt x="21" y="78"/>
                    <a:pt x="9" y="72"/>
                    <a:pt x="0" y="66"/>
                  </a:cubicBezTo>
                  <a:cubicBezTo>
                    <a:pt x="209" y="66"/>
                    <a:pt x="209" y="66"/>
                    <a:pt x="209" y="66"/>
                  </a:cubicBezTo>
                  <a:cubicBezTo>
                    <a:pt x="214" y="66"/>
                    <a:pt x="214" y="66"/>
                    <a:pt x="214" y="66"/>
                  </a:cubicBezTo>
                  <a:cubicBezTo>
                    <a:pt x="219" y="66"/>
                    <a:pt x="219" y="66"/>
                    <a:pt x="219" y="66"/>
                  </a:cubicBezTo>
                  <a:cubicBezTo>
                    <a:pt x="219" y="65"/>
                    <a:pt x="218" y="65"/>
                    <a:pt x="217" y="64"/>
                  </a:cubicBezTo>
                  <a:cubicBezTo>
                    <a:pt x="217" y="64"/>
                    <a:pt x="216" y="63"/>
                    <a:pt x="216" y="63"/>
                  </a:cubicBezTo>
                  <a:cubicBezTo>
                    <a:pt x="215" y="62"/>
                    <a:pt x="214" y="61"/>
                    <a:pt x="214" y="61"/>
                  </a:cubicBezTo>
                  <a:cubicBezTo>
                    <a:pt x="213" y="60"/>
                    <a:pt x="213" y="60"/>
                    <a:pt x="212" y="59"/>
                  </a:cubicBezTo>
                  <a:cubicBezTo>
                    <a:pt x="211" y="57"/>
                    <a:pt x="210" y="56"/>
                    <a:pt x="209" y="54"/>
                  </a:cubicBezTo>
                  <a:cubicBezTo>
                    <a:pt x="208" y="52"/>
                    <a:pt x="207" y="51"/>
                    <a:pt x="207" y="49"/>
                  </a:cubicBezTo>
                  <a:cubicBezTo>
                    <a:pt x="206" y="47"/>
                    <a:pt x="206" y="45"/>
                    <a:pt x="205" y="43"/>
                  </a:cubicBezTo>
                  <a:cubicBezTo>
                    <a:pt x="205" y="41"/>
                    <a:pt x="205" y="39"/>
                    <a:pt x="205" y="37"/>
                  </a:cubicBezTo>
                  <a:cubicBezTo>
                    <a:pt x="205" y="32"/>
                    <a:pt x="206" y="27"/>
                    <a:pt x="208" y="22"/>
                  </a:cubicBezTo>
                  <a:cubicBezTo>
                    <a:pt x="210" y="18"/>
                    <a:pt x="212" y="14"/>
                    <a:pt x="216" y="11"/>
                  </a:cubicBezTo>
                  <a:cubicBezTo>
                    <a:pt x="219" y="7"/>
                    <a:pt x="223" y="5"/>
                    <a:pt x="227" y="3"/>
                  </a:cubicBezTo>
                  <a:cubicBezTo>
                    <a:pt x="232" y="1"/>
                    <a:pt x="236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9"/>
            <p:cNvSpPr>
              <a:spLocks/>
            </p:cNvSpPr>
            <p:nvPr/>
          </p:nvSpPr>
          <p:spPr bwMode="auto">
            <a:xfrm>
              <a:off x="4038600" y="3530600"/>
              <a:ext cx="2011363" cy="1974850"/>
            </a:xfrm>
            <a:custGeom>
              <a:avLst/>
              <a:gdLst>
                <a:gd name="T0" fmla="*/ 244 w 326"/>
                <a:gd name="T1" fmla="*/ 320 h 320"/>
                <a:gd name="T2" fmla="*/ 221 w 326"/>
                <a:gd name="T3" fmla="*/ 313 h 320"/>
                <a:gd name="T4" fmla="*/ 203 w 326"/>
                <a:gd name="T5" fmla="*/ 289 h 320"/>
                <a:gd name="T6" fmla="*/ 191 w 326"/>
                <a:gd name="T7" fmla="*/ 264 h 320"/>
                <a:gd name="T8" fmla="*/ 182 w 326"/>
                <a:gd name="T9" fmla="*/ 246 h 320"/>
                <a:gd name="T10" fmla="*/ 147 w 326"/>
                <a:gd name="T11" fmla="*/ 182 h 320"/>
                <a:gd name="T12" fmla="*/ 105 w 326"/>
                <a:gd name="T13" fmla="*/ 131 h 320"/>
                <a:gd name="T14" fmla="*/ 60 w 326"/>
                <a:gd name="T15" fmla="*/ 97 h 320"/>
                <a:gd name="T16" fmla="*/ 23 w 326"/>
                <a:gd name="T17" fmla="*/ 77 h 320"/>
                <a:gd name="T18" fmla="*/ 19 w 326"/>
                <a:gd name="T19" fmla="*/ 75 h 320"/>
                <a:gd name="T20" fmla="*/ 0 w 326"/>
                <a:gd name="T21" fmla="*/ 65 h 320"/>
                <a:gd name="T22" fmla="*/ 216 w 326"/>
                <a:gd name="T23" fmla="*/ 66 h 320"/>
                <a:gd name="T24" fmla="*/ 205 w 326"/>
                <a:gd name="T25" fmla="*/ 57 h 320"/>
                <a:gd name="T26" fmla="*/ 204 w 326"/>
                <a:gd name="T27" fmla="*/ 56 h 320"/>
                <a:gd name="T28" fmla="*/ 202 w 326"/>
                <a:gd name="T29" fmla="*/ 54 h 320"/>
                <a:gd name="T30" fmla="*/ 200 w 326"/>
                <a:gd name="T31" fmla="*/ 53 h 320"/>
                <a:gd name="T32" fmla="*/ 199 w 326"/>
                <a:gd name="T33" fmla="*/ 51 h 320"/>
                <a:gd name="T34" fmla="*/ 196 w 326"/>
                <a:gd name="T35" fmla="*/ 47 h 320"/>
                <a:gd name="T36" fmla="*/ 194 w 326"/>
                <a:gd name="T37" fmla="*/ 42 h 320"/>
                <a:gd name="T38" fmla="*/ 193 w 326"/>
                <a:gd name="T39" fmla="*/ 37 h 320"/>
                <a:gd name="T40" fmla="*/ 192 w 326"/>
                <a:gd name="T41" fmla="*/ 32 h 320"/>
                <a:gd name="T42" fmla="*/ 195 w 326"/>
                <a:gd name="T43" fmla="*/ 19 h 320"/>
                <a:gd name="T44" fmla="*/ 202 w 326"/>
                <a:gd name="T45" fmla="*/ 9 h 320"/>
                <a:gd name="T46" fmla="*/ 212 w 326"/>
                <a:gd name="T47" fmla="*/ 2 h 320"/>
                <a:gd name="T48" fmla="*/ 225 w 326"/>
                <a:gd name="T49" fmla="*/ 0 h 320"/>
                <a:gd name="T50" fmla="*/ 237 w 326"/>
                <a:gd name="T51" fmla="*/ 2 h 320"/>
                <a:gd name="T52" fmla="*/ 247 w 326"/>
                <a:gd name="T53" fmla="*/ 9 h 320"/>
                <a:gd name="T54" fmla="*/ 254 w 326"/>
                <a:gd name="T55" fmla="*/ 19 h 320"/>
                <a:gd name="T56" fmla="*/ 257 w 326"/>
                <a:gd name="T57" fmla="*/ 32 h 320"/>
                <a:gd name="T58" fmla="*/ 256 w 326"/>
                <a:gd name="T59" fmla="*/ 37 h 320"/>
                <a:gd name="T60" fmla="*/ 255 w 326"/>
                <a:gd name="T61" fmla="*/ 42 h 320"/>
                <a:gd name="T62" fmla="*/ 253 w 326"/>
                <a:gd name="T63" fmla="*/ 47 h 320"/>
                <a:gd name="T64" fmla="*/ 250 w 326"/>
                <a:gd name="T65" fmla="*/ 51 h 320"/>
                <a:gd name="T66" fmla="*/ 249 w 326"/>
                <a:gd name="T67" fmla="*/ 53 h 320"/>
                <a:gd name="T68" fmla="*/ 247 w 326"/>
                <a:gd name="T69" fmla="*/ 54 h 320"/>
                <a:gd name="T70" fmla="*/ 246 w 326"/>
                <a:gd name="T71" fmla="*/ 56 h 320"/>
                <a:gd name="T72" fmla="*/ 244 w 326"/>
                <a:gd name="T73" fmla="*/ 57 h 320"/>
                <a:gd name="T74" fmla="*/ 233 w 326"/>
                <a:gd name="T75" fmla="*/ 66 h 320"/>
                <a:gd name="T76" fmla="*/ 326 w 326"/>
                <a:gd name="T77" fmla="*/ 66 h 320"/>
                <a:gd name="T78" fmla="*/ 326 w 326"/>
                <a:gd name="T79" fmla="*/ 150 h 320"/>
                <a:gd name="T80" fmla="*/ 322 w 326"/>
                <a:gd name="T81" fmla="*/ 149 h 320"/>
                <a:gd name="T82" fmla="*/ 316 w 326"/>
                <a:gd name="T83" fmla="*/ 148 h 320"/>
                <a:gd name="T84" fmla="*/ 310 w 326"/>
                <a:gd name="T85" fmla="*/ 147 h 320"/>
                <a:gd name="T86" fmla="*/ 310 w 326"/>
                <a:gd name="T87" fmla="*/ 147 h 320"/>
                <a:gd name="T88" fmla="*/ 291 w 326"/>
                <a:gd name="T89" fmla="*/ 151 h 320"/>
                <a:gd name="T90" fmla="*/ 276 w 326"/>
                <a:gd name="T91" fmla="*/ 161 h 320"/>
                <a:gd name="T92" fmla="*/ 265 w 326"/>
                <a:gd name="T93" fmla="*/ 177 h 320"/>
                <a:gd name="T94" fmla="*/ 261 w 326"/>
                <a:gd name="T95" fmla="*/ 196 h 320"/>
                <a:gd name="T96" fmla="*/ 265 w 326"/>
                <a:gd name="T97" fmla="*/ 214 h 320"/>
                <a:gd name="T98" fmla="*/ 276 w 326"/>
                <a:gd name="T99" fmla="*/ 230 h 320"/>
                <a:gd name="T100" fmla="*/ 291 w 326"/>
                <a:gd name="T101" fmla="*/ 240 h 320"/>
                <a:gd name="T102" fmla="*/ 310 w 326"/>
                <a:gd name="T103" fmla="*/ 244 h 320"/>
                <a:gd name="T104" fmla="*/ 310 w 326"/>
                <a:gd name="T105" fmla="*/ 244 h 320"/>
                <a:gd name="T106" fmla="*/ 316 w 326"/>
                <a:gd name="T107" fmla="*/ 244 h 320"/>
                <a:gd name="T108" fmla="*/ 322 w 326"/>
                <a:gd name="T109" fmla="*/ 243 h 320"/>
                <a:gd name="T110" fmla="*/ 326 w 326"/>
                <a:gd name="T111" fmla="*/ 241 h 320"/>
                <a:gd name="T112" fmla="*/ 326 w 326"/>
                <a:gd name="T113" fmla="*/ 320 h 320"/>
                <a:gd name="T114" fmla="*/ 244 w 326"/>
                <a:gd name="T115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6" h="320">
                  <a:moveTo>
                    <a:pt x="244" y="320"/>
                  </a:moveTo>
                  <a:cubicBezTo>
                    <a:pt x="234" y="320"/>
                    <a:pt x="227" y="318"/>
                    <a:pt x="221" y="313"/>
                  </a:cubicBezTo>
                  <a:cubicBezTo>
                    <a:pt x="215" y="308"/>
                    <a:pt x="210" y="301"/>
                    <a:pt x="203" y="289"/>
                  </a:cubicBezTo>
                  <a:cubicBezTo>
                    <a:pt x="200" y="282"/>
                    <a:pt x="195" y="273"/>
                    <a:pt x="191" y="264"/>
                  </a:cubicBezTo>
                  <a:cubicBezTo>
                    <a:pt x="188" y="258"/>
                    <a:pt x="185" y="252"/>
                    <a:pt x="182" y="246"/>
                  </a:cubicBezTo>
                  <a:cubicBezTo>
                    <a:pt x="174" y="231"/>
                    <a:pt x="163" y="208"/>
                    <a:pt x="147" y="182"/>
                  </a:cubicBezTo>
                  <a:cubicBezTo>
                    <a:pt x="135" y="162"/>
                    <a:pt x="121" y="146"/>
                    <a:pt x="105" y="131"/>
                  </a:cubicBezTo>
                  <a:cubicBezTo>
                    <a:pt x="92" y="118"/>
                    <a:pt x="77" y="108"/>
                    <a:pt x="60" y="97"/>
                  </a:cubicBezTo>
                  <a:cubicBezTo>
                    <a:pt x="47" y="90"/>
                    <a:pt x="34" y="83"/>
                    <a:pt x="23" y="77"/>
                  </a:cubicBezTo>
                  <a:cubicBezTo>
                    <a:pt x="19" y="75"/>
                    <a:pt x="19" y="75"/>
                    <a:pt x="19" y="75"/>
                  </a:cubicBezTo>
                  <a:cubicBezTo>
                    <a:pt x="12" y="72"/>
                    <a:pt x="5" y="69"/>
                    <a:pt x="0" y="65"/>
                  </a:cubicBezTo>
                  <a:cubicBezTo>
                    <a:pt x="216" y="66"/>
                    <a:pt x="216" y="66"/>
                    <a:pt x="216" y="66"/>
                  </a:cubicBezTo>
                  <a:cubicBezTo>
                    <a:pt x="205" y="57"/>
                    <a:pt x="205" y="57"/>
                    <a:pt x="205" y="57"/>
                  </a:cubicBezTo>
                  <a:cubicBezTo>
                    <a:pt x="205" y="57"/>
                    <a:pt x="204" y="56"/>
                    <a:pt x="204" y="56"/>
                  </a:cubicBezTo>
                  <a:cubicBezTo>
                    <a:pt x="203" y="55"/>
                    <a:pt x="202" y="55"/>
                    <a:pt x="202" y="54"/>
                  </a:cubicBezTo>
                  <a:cubicBezTo>
                    <a:pt x="201" y="54"/>
                    <a:pt x="201" y="53"/>
                    <a:pt x="200" y="53"/>
                  </a:cubicBezTo>
                  <a:cubicBezTo>
                    <a:pt x="200" y="52"/>
                    <a:pt x="200" y="52"/>
                    <a:pt x="199" y="51"/>
                  </a:cubicBezTo>
                  <a:cubicBezTo>
                    <a:pt x="198" y="50"/>
                    <a:pt x="197" y="48"/>
                    <a:pt x="196" y="47"/>
                  </a:cubicBezTo>
                  <a:cubicBezTo>
                    <a:pt x="195" y="45"/>
                    <a:pt x="195" y="44"/>
                    <a:pt x="194" y="42"/>
                  </a:cubicBezTo>
                  <a:cubicBezTo>
                    <a:pt x="194" y="40"/>
                    <a:pt x="193" y="39"/>
                    <a:pt x="193" y="37"/>
                  </a:cubicBezTo>
                  <a:cubicBezTo>
                    <a:pt x="193" y="35"/>
                    <a:pt x="192" y="34"/>
                    <a:pt x="192" y="32"/>
                  </a:cubicBezTo>
                  <a:cubicBezTo>
                    <a:pt x="192" y="27"/>
                    <a:pt x="193" y="23"/>
                    <a:pt x="195" y="19"/>
                  </a:cubicBezTo>
                  <a:cubicBezTo>
                    <a:pt x="197" y="15"/>
                    <a:pt x="199" y="12"/>
                    <a:pt x="202" y="9"/>
                  </a:cubicBezTo>
                  <a:cubicBezTo>
                    <a:pt x="205" y="6"/>
                    <a:pt x="208" y="4"/>
                    <a:pt x="212" y="2"/>
                  </a:cubicBezTo>
                  <a:cubicBezTo>
                    <a:pt x="216" y="1"/>
                    <a:pt x="220" y="0"/>
                    <a:pt x="225" y="0"/>
                  </a:cubicBezTo>
                  <a:cubicBezTo>
                    <a:pt x="229" y="0"/>
                    <a:pt x="233" y="1"/>
                    <a:pt x="237" y="2"/>
                  </a:cubicBezTo>
                  <a:cubicBezTo>
                    <a:pt x="241" y="4"/>
                    <a:pt x="244" y="6"/>
                    <a:pt x="247" y="9"/>
                  </a:cubicBezTo>
                  <a:cubicBezTo>
                    <a:pt x="250" y="12"/>
                    <a:pt x="252" y="16"/>
                    <a:pt x="254" y="19"/>
                  </a:cubicBezTo>
                  <a:cubicBezTo>
                    <a:pt x="256" y="23"/>
                    <a:pt x="257" y="28"/>
                    <a:pt x="257" y="32"/>
                  </a:cubicBezTo>
                  <a:cubicBezTo>
                    <a:pt x="257" y="34"/>
                    <a:pt x="256" y="35"/>
                    <a:pt x="256" y="37"/>
                  </a:cubicBezTo>
                  <a:cubicBezTo>
                    <a:pt x="256" y="39"/>
                    <a:pt x="255" y="41"/>
                    <a:pt x="255" y="42"/>
                  </a:cubicBezTo>
                  <a:cubicBezTo>
                    <a:pt x="254" y="44"/>
                    <a:pt x="254" y="45"/>
                    <a:pt x="253" y="47"/>
                  </a:cubicBezTo>
                  <a:cubicBezTo>
                    <a:pt x="252" y="48"/>
                    <a:pt x="251" y="50"/>
                    <a:pt x="250" y="51"/>
                  </a:cubicBezTo>
                  <a:cubicBezTo>
                    <a:pt x="250" y="52"/>
                    <a:pt x="249" y="52"/>
                    <a:pt x="249" y="53"/>
                  </a:cubicBezTo>
                  <a:cubicBezTo>
                    <a:pt x="248" y="53"/>
                    <a:pt x="248" y="54"/>
                    <a:pt x="247" y="54"/>
                  </a:cubicBezTo>
                  <a:cubicBezTo>
                    <a:pt x="247" y="55"/>
                    <a:pt x="246" y="55"/>
                    <a:pt x="246" y="56"/>
                  </a:cubicBezTo>
                  <a:cubicBezTo>
                    <a:pt x="245" y="56"/>
                    <a:pt x="244" y="57"/>
                    <a:pt x="244" y="57"/>
                  </a:cubicBezTo>
                  <a:cubicBezTo>
                    <a:pt x="233" y="66"/>
                    <a:pt x="233" y="66"/>
                    <a:pt x="233" y="66"/>
                  </a:cubicBezTo>
                  <a:cubicBezTo>
                    <a:pt x="326" y="66"/>
                    <a:pt x="326" y="66"/>
                    <a:pt x="326" y="66"/>
                  </a:cubicBezTo>
                  <a:cubicBezTo>
                    <a:pt x="326" y="150"/>
                    <a:pt x="326" y="150"/>
                    <a:pt x="326" y="150"/>
                  </a:cubicBezTo>
                  <a:cubicBezTo>
                    <a:pt x="325" y="150"/>
                    <a:pt x="324" y="149"/>
                    <a:pt x="322" y="149"/>
                  </a:cubicBezTo>
                  <a:cubicBezTo>
                    <a:pt x="320" y="148"/>
                    <a:pt x="318" y="148"/>
                    <a:pt x="316" y="148"/>
                  </a:cubicBezTo>
                  <a:cubicBezTo>
                    <a:pt x="314" y="147"/>
                    <a:pt x="312" y="147"/>
                    <a:pt x="310" y="147"/>
                  </a:cubicBezTo>
                  <a:cubicBezTo>
                    <a:pt x="310" y="147"/>
                    <a:pt x="310" y="147"/>
                    <a:pt x="310" y="147"/>
                  </a:cubicBezTo>
                  <a:cubicBezTo>
                    <a:pt x="303" y="147"/>
                    <a:pt x="297" y="148"/>
                    <a:pt x="291" y="151"/>
                  </a:cubicBezTo>
                  <a:cubicBezTo>
                    <a:pt x="285" y="153"/>
                    <a:pt x="280" y="157"/>
                    <a:pt x="276" y="161"/>
                  </a:cubicBezTo>
                  <a:cubicBezTo>
                    <a:pt x="271" y="166"/>
                    <a:pt x="268" y="171"/>
                    <a:pt x="265" y="177"/>
                  </a:cubicBezTo>
                  <a:cubicBezTo>
                    <a:pt x="263" y="183"/>
                    <a:pt x="261" y="189"/>
                    <a:pt x="261" y="196"/>
                  </a:cubicBezTo>
                  <a:cubicBezTo>
                    <a:pt x="261" y="202"/>
                    <a:pt x="263" y="208"/>
                    <a:pt x="265" y="214"/>
                  </a:cubicBezTo>
                  <a:cubicBezTo>
                    <a:pt x="268" y="220"/>
                    <a:pt x="271" y="225"/>
                    <a:pt x="276" y="230"/>
                  </a:cubicBezTo>
                  <a:cubicBezTo>
                    <a:pt x="280" y="234"/>
                    <a:pt x="285" y="238"/>
                    <a:pt x="291" y="240"/>
                  </a:cubicBezTo>
                  <a:cubicBezTo>
                    <a:pt x="297" y="243"/>
                    <a:pt x="303" y="244"/>
                    <a:pt x="310" y="244"/>
                  </a:cubicBezTo>
                  <a:cubicBezTo>
                    <a:pt x="310" y="244"/>
                    <a:pt x="310" y="244"/>
                    <a:pt x="310" y="244"/>
                  </a:cubicBezTo>
                  <a:cubicBezTo>
                    <a:pt x="312" y="244"/>
                    <a:pt x="314" y="244"/>
                    <a:pt x="316" y="244"/>
                  </a:cubicBezTo>
                  <a:cubicBezTo>
                    <a:pt x="318" y="244"/>
                    <a:pt x="320" y="243"/>
                    <a:pt x="322" y="243"/>
                  </a:cubicBezTo>
                  <a:cubicBezTo>
                    <a:pt x="324" y="242"/>
                    <a:pt x="325" y="242"/>
                    <a:pt x="326" y="241"/>
                  </a:cubicBezTo>
                  <a:cubicBezTo>
                    <a:pt x="326" y="320"/>
                    <a:pt x="326" y="320"/>
                    <a:pt x="326" y="320"/>
                  </a:cubicBezTo>
                  <a:lnTo>
                    <a:pt x="244" y="320"/>
                  </a:lnTo>
                  <a:close/>
                </a:path>
              </a:pathLst>
            </a:custGeom>
            <a:solidFill>
              <a:srgbClr val="F0EBD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30"/>
            <p:cNvSpPr>
              <a:spLocks/>
            </p:cNvSpPr>
            <p:nvPr/>
          </p:nvSpPr>
          <p:spPr bwMode="auto">
            <a:xfrm>
              <a:off x="3803650" y="1168400"/>
              <a:ext cx="2671763" cy="2695575"/>
            </a:xfrm>
            <a:custGeom>
              <a:avLst/>
              <a:gdLst>
                <a:gd name="T0" fmla="*/ 254 w 433"/>
                <a:gd name="T1" fmla="*/ 4 h 437"/>
                <a:gd name="T2" fmla="*/ 282 w 433"/>
                <a:gd name="T3" fmla="*/ 32 h 437"/>
                <a:gd name="T4" fmla="*/ 286 w 433"/>
                <a:gd name="T5" fmla="*/ 217 h 437"/>
                <a:gd name="T6" fmla="*/ 301 w 433"/>
                <a:gd name="T7" fmla="*/ 179 h 437"/>
                <a:gd name="T8" fmla="*/ 338 w 433"/>
                <a:gd name="T9" fmla="*/ 164 h 437"/>
                <a:gd name="T10" fmla="*/ 355 w 433"/>
                <a:gd name="T11" fmla="*/ 166 h 437"/>
                <a:gd name="T12" fmla="*/ 369 w 433"/>
                <a:gd name="T13" fmla="*/ 174 h 437"/>
                <a:gd name="T14" fmla="*/ 369 w 433"/>
                <a:gd name="T15" fmla="*/ 300 h 437"/>
                <a:gd name="T16" fmla="*/ 371 w 433"/>
                <a:gd name="T17" fmla="*/ 303 h 437"/>
                <a:gd name="T18" fmla="*/ 374 w 433"/>
                <a:gd name="T19" fmla="*/ 300 h 437"/>
                <a:gd name="T20" fmla="*/ 381 w 433"/>
                <a:gd name="T21" fmla="*/ 296 h 437"/>
                <a:gd name="T22" fmla="*/ 391 w 433"/>
                <a:gd name="T23" fmla="*/ 293 h 437"/>
                <a:gd name="T24" fmla="*/ 411 w 433"/>
                <a:gd name="T25" fmla="*/ 295 h 437"/>
                <a:gd name="T26" fmla="*/ 430 w 433"/>
                <a:gd name="T27" fmla="*/ 315 h 437"/>
                <a:gd name="T28" fmla="*/ 430 w 433"/>
                <a:gd name="T29" fmla="*/ 344 h 437"/>
                <a:gd name="T30" fmla="*/ 411 w 433"/>
                <a:gd name="T31" fmla="*/ 363 h 437"/>
                <a:gd name="T32" fmla="*/ 391 w 433"/>
                <a:gd name="T33" fmla="*/ 366 h 437"/>
                <a:gd name="T34" fmla="*/ 381 w 433"/>
                <a:gd name="T35" fmla="*/ 363 h 437"/>
                <a:gd name="T36" fmla="*/ 374 w 433"/>
                <a:gd name="T37" fmla="*/ 359 h 437"/>
                <a:gd name="T38" fmla="*/ 371 w 433"/>
                <a:gd name="T39" fmla="*/ 356 h 437"/>
                <a:gd name="T40" fmla="*/ 369 w 433"/>
                <a:gd name="T41" fmla="*/ 359 h 437"/>
                <a:gd name="T42" fmla="*/ 369 w 433"/>
                <a:gd name="T43" fmla="*/ 437 h 437"/>
                <a:gd name="T44" fmla="*/ 303 w 433"/>
                <a:gd name="T45" fmla="*/ 432 h 437"/>
                <a:gd name="T46" fmla="*/ 306 w 433"/>
                <a:gd name="T47" fmla="*/ 421 h 437"/>
                <a:gd name="T48" fmla="*/ 303 w 433"/>
                <a:gd name="T49" fmla="*/ 398 h 437"/>
                <a:gd name="T50" fmla="*/ 280 w 433"/>
                <a:gd name="T51" fmla="*/ 374 h 437"/>
                <a:gd name="T52" fmla="*/ 246 w 433"/>
                <a:gd name="T53" fmla="*/ 374 h 437"/>
                <a:gd name="T54" fmla="*/ 222 w 433"/>
                <a:gd name="T55" fmla="*/ 398 h 437"/>
                <a:gd name="T56" fmla="*/ 219 w 433"/>
                <a:gd name="T57" fmla="*/ 421 h 437"/>
                <a:gd name="T58" fmla="*/ 222 w 433"/>
                <a:gd name="T59" fmla="*/ 432 h 437"/>
                <a:gd name="T60" fmla="*/ 13 w 433"/>
                <a:gd name="T61" fmla="*/ 437 h 437"/>
                <a:gd name="T62" fmla="*/ 4 w 433"/>
                <a:gd name="T63" fmla="*/ 423 h 437"/>
                <a:gd name="T64" fmla="*/ 0 w 433"/>
                <a:gd name="T65" fmla="*/ 407 h 437"/>
                <a:gd name="T66" fmla="*/ 19 w 433"/>
                <a:gd name="T67" fmla="*/ 366 h 437"/>
                <a:gd name="T68" fmla="*/ 66 w 433"/>
                <a:gd name="T69" fmla="*/ 355 h 437"/>
                <a:gd name="T70" fmla="*/ 137 w 433"/>
                <a:gd name="T71" fmla="*/ 369 h 437"/>
                <a:gd name="T72" fmla="*/ 181 w 433"/>
                <a:gd name="T73" fmla="*/ 403 h 437"/>
                <a:gd name="T74" fmla="*/ 185 w 433"/>
                <a:gd name="T75" fmla="*/ 33 h 437"/>
                <a:gd name="T76" fmla="*/ 213 w 433"/>
                <a:gd name="T77" fmla="*/ 4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3" h="437">
                  <a:moveTo>
                    <a:pt x="233" y="0"/>
                  </a:moveTo>
                  <a:cubicBezTo>
                    <a:pt x="241" y="0"/>
                    <a:pt x="247" y="1"/>
                    <a:pt x="254" y="4"/>
                  </a:cubicBezTo>
                  <a:cubicBezTo>
                    <a:pt x="260" y="7"/>
                    <a:pt x="266" y="11"/>
                    <a:pt x="270" y="15"/>
                  </a:cubicBezTo>
                  <a:cubicBezTo>
                    <a:pt x="275" y="20"/>
                    <a:pt x="279" y="26"/>
                    <a:pt x="282" y="32"/>
                  </a:cubicBezTo>
                  <a:cubicBezTo>
                    <a:pt x="284" y="39"/>
                    <a:pt x="286" y="46"/>
                    <a:pt x="286" y="53"/>
                  </a:cubicBezTo>
                  <a:cubicBezTo>
                    <a:pt x="286" y="217"/>
                    <a:pt x="286" y="217"/>
                    <a:pt x="286" y="217"/>
                  </a:cubicBezTo>
                  <a:cubicBezTo>
                    <a:pt x="286" y="209"/>
                    <a:pt x="287" y="202"/>
                    <a:pt x="290" y="196"/>
                  </a:cubicBezTo>
                  <a:cubicBezTo>
                    <a:pt x="292" y="190"/>
                    <a:pt x="296" y="184"/>
                    <a:pt x="301" y="179"/>
                  </a:cubicBezTo>
                  <a:cubicBezTo>
                    <a:pt x="306" y="174"/>
                    <a:pt x="311" y="170"/>
                    <a:pt x="318" y="168"/>
                  </a:cubicBezTo>
                  <a:cubicBezTo>
                    <a:pt x="324" y="165"/>
                    <a:pt x="331" y="164"/>
                    <a:pt x="338" y="164"/>
                  </a:cubicBezTo>
                  <a:cubicBezTo>
                    <a:pt x="341" y="164"/>
                    <a:pt x="344" y="164"/>
                    <a:pt x="347" y="164"/>
                  </a:cubicBezTo>
                  <a:cubicBezTo>
                    <a:pt x="349" y="165"/>
                    <a:pt x="352" y="165"/>
                    <a:pt x="355" y="166"/>
                  </a:cubicBezTo>
                  <a:cubicBezTo>
                    <a:pt x="357" y="167"/>
                    <a:pt x="360" y="168"/>
                    <a:pt x="362" y="169"/>
                  </a:cubicBezTo>
                  <a:cubicBezTo>
                    <a:pt x="365" y="171"/>
                    <a:pt x="367" y="172"/>
                    <a:pt x="369" y="174"/>
                  </a:cubicBezTo>
                  <a:cubicBezTo>
                    <a:pt x="369" y="295"/>
                    <a:pt x="369" y="295"/>
                    <a:pt x="369" y="295"/>
                  </a:cubicBezTo>
                  <a:cubicBezTo>
                    <a:pt x="369" y="300"/>
                    <a:pt x="369" y="300"/>
                    <a:pt x="369" y="300"/>
                  </a:cubicBezTo>
                  <a:cubicBezTo>
                    <a:pt x="369" y="305"/>
                    <a:pt x="369" y="305"/>
                    <a:pt x="369" y="305"/>
                  </a:cubicBezTo>
                  <a:cubicBezTo>
                    <a:pt x="370" y="304"/>
                    <a:pt x="370" y="304"/>
                    <a:pt x="371" y="303"/>
                  </a:cubicBezTo>
                  <a:cubicBezTo>
                    <a:pt x="371" y="302"/>
                    <a:pt x="372" y="302"/>
                    <a:pt x="372" y="301"/>
                  </a:cubicBezTo>
                  <a:cubicBezTo>
                    <a:pt x="373" y="301"/>
                    <a:pt x="373" y="300"/>
                    <a:pt x="374" y="300"/>
                  </a:cubicBezTo>
                  <a:cubicBezTo>
                    <a:pt x="375" y="299"/>
                    <a:pt x="375" y="299"/>
                    <a:pt x="376" y="299"/>
                  </a:cubicBezTo>
                  <a:cubicBezTo>
                    <a:pt x="377" y="298"/>
                    <a:pt x="379" y="297"/>
                    <a:pt x="381" y="296"/>
                  </a:cubicBezTo>
                  <a:cubicBezTo>
                    <a:pt x="382" y="295"/>
                    <a:pt x="384" y="295"/>
                    <a:pt x="385" y="294"/>
                  </a:cubicBezTo>
                  <a:cubicBezTo>
                    <a:pt x="387" y="294"/>
                    <a:pt x="389" y="293"/>
                    <a:pt x="391" y="293"/>
                  </a:cubicBezTo>
                  <a:cubicBezTo>
                    <a:pt x="392" y="293"/>
                    <a:pt x="394" y="293"/>
                    <a:pt x="396" y="293"/>
                  </a:cubicBezTo>
                  <a:cubicBezTo>
                    <a:pt x="401" y="293"/>
                    <a:pt x="406" y="294"/>
                    <a:pt x="411" y="295"/>
                  </a:cubicBezTo>
                  <a:cubicBezTo>
                    <a:pt x="415" y="297"/>
                    <a:pt x="419" y="300"/>
                    <a:pt x="422" y="303"/>
                  </a:cubicBezTo>
                  <a:cubicBezTo>
                    <a:pt x="426" y="307"/>
                    <a:pt x="428" y="311"/>
                    <a:pt x="430" y="315"/>
                  </a:cubicBezTo>
                  <a:cubicBezTo>
                    <a:pt x="432" y="319"/>
                    <a:pt x="433" y="324"/>
                    <a:pt x="433" y="329"/>
                  </a:cubicBezTo>
                  <a:cubicBezTo>
                    <a:pt x="433" y="334"/>
                    <a:pt x="432" y="339"/>
                    <a:pt x="430" y="344"/>
                  </a:cubicBezTo>
                  <a:cubicBezTo>
                    <a:pt x="428" y="348"/>
                    <a:pt x="426" y="352"/>
                    <a:pt x="422" y="355"/>
                  </a:cubicBezTo>
                  <a:cubicBezTo>
                    <a:pt x="419" y="359"/>
                    <a:pt x="415" y="361"/>
                    <a:pt x="411" y="363"/>
                  </a:cubicBezTo>
                  <a:cubicBezTo>
                    <a:pt x="406" y="365"/>
                    <a:pt x="401" y="366"/>
                    <a:pt x="396" y="366"/>
                  </a:cubicBezTo>
                  <a:cubicBezTo>
                    <a:pt x="394" y="366"/>
                    <a:pt x="392" y="366"/>
                    <a:pt x="391" y="366"/>
                  </a:cubicBezTo>
                  <a:cubicBezTo>
                    <a:pt x="389" y="366"/>
                    <a:pt x="387" y="365"/>
                    <a:pt x="385" y="365"/>
                  </a:cubicBezTo>
                  <a:cubicBezTo>
                    <a:pt x="384" y="364"/>
                    <a:pt x="382" y="363"/>
                    <a:pt x="381" y="363"/>
                  </a:cubicBezTo>
                  <a:cubicBezTo>
                    <a:pt x="379" y="362"/>
                    <a:pt x="377" y="361"/>
                    <a:pt x="376" y="360"/>
                  </a:cubicBezTo>
                  <a:cubicBezTo>
                    <a:pt x="375" y="360"/>
                    <a:pt x="375" y="359"/>
                    <a:pt x="374" y="359"/>
                  </a:cubicBezTo>
                  <a:cubicBezTo>
                    <a:pt x="373" y="358"/>
                    <a:pt x="373" y="358"/>
                    <a:pt x="372" y="357"/>
                  </a:cubicBezTo>
                  <a:cubicBezTo>
                    <a:pt x="372" y="357"/>
                    <a:pt x="371" y="356"/>
                    <a:pt x="371" y="356"/>
                  </a:cubicBezTo>
                  <a:cubicBezTo>
                    <a:pt x="370" y="355"/>
                    <a:pt x="370" y="355"/>
                    <a:pt x="369" y="354"/>
                  </a:cubicBezTo>
                  <a:cubicBezTo>
                    <a:pt x="369" y="359"/>
                    <a:pt x="369" y="359"/>
                    <a:pt x="369" y="359"/>
                  </a:cubicBezTo>
                  <a:cubicBezTo>
                    <a:pt x="369" y="364"/>
                    <a:pt x="369" y="364"/>
                    <a:pt x="369" y="364"/>
                  </a:cubicBezTo>
                  <a:cubicBezTo>
                    <a:pt x="369" y="437"/>
                    <a:pt x="369" y="437"/>
                    <a:pt x="369" y="437"/>
                  </a:cubicBezTo>
                  <a:cubicBezTo>
                    <a:pt x="300" y="437"/>
                    <a:pt x="300" y="437"/>
                    <a:pt x="300" y="437"/>
                  </a:cubicBezTo>
                  <a:cubicBezTo>
                    <a:pt x="301" y="435"/>
                    <a:pt x="302" y="434"/>
                    <a:pt x="303" y="432"/>
                  </a:cubicBezTo>
                  <a:cubicBezTo>
                    <a:pt x="304" y="430"/>
                    <a:pt x="304" y="428"/>
                    <a:pt x="305" y="427"/>
                  </a:cubicBezTo>
                  <a:cubicBezTo>
                    <a:pt x="305" y="425"/>
                    <a:pt x="306" y="423"/>
                    <a:pt x="306" y="421"/>
                  </a:cubicBezTo>
                  <a:cubicBezTo>
                    <a:pt x="306" y="419"/>
                    <a:pt x="306" y="417"/>
                    <a:pt x="306" y="415"/>
                  </a:cubicBezTo>
                  <a:cubicBezTo>
                    <a:pt x="306" y="409"/>
                    <a:pt x="305" y="403"/>
                    <a:pt x="303" y="398"/>
                  </a:cubicBezTo>
                  <a:cubicBezTo>
                    <a:pt x="301" y="393"/>
                    <a:pt x="297" y="388"/>
                    <a:pt x="293" y="384"/>
                  </a:cubicBezTo>
                  <a:cubicBezTo>
                    <a:pt x="289" y="380"/>
                    <a:pt x="285" y="377"/>
                    <a:pt x="280" y="374"/>
                  </a:cubicBezTo>
                  <a:cubicBezTo>
                    <a:pt x="274" y="372"/>
                    <a:pt x="269" y="371"/>
                    <a:pt x="263" y="371"/>
                  </a:cubicBezTo>
                  <a:cubicBezTo>
                    <a:pt x="256" y="371"/>
                    <a:pt x="251" y="372"/>
                    <a:pt x="246" y="374"/>
                  </a:cubicBezTo>
                  <a:cubicBezTo>
                    <a:pt x="240" y="377"/>
                    <a:pt x="236" y="380"/>
                    <a:pt x="232" y="384"/>
                  </a:cubicBezTo>
                  <a:cubicBezTo>
                    <a:pt x="228" y="388"/>
                    <a:pt x="224" y="393"/>
                    <a:pt x="222" y="398"/>
                  </a:cubicBezTo>
                  <a:cubicBezTo>
                    <a:pt x="220" y="403"/>
                    <a:pt x="219" y="409"/>
                    <a:pt x="219" y="415"/>
                  </a:cubicBezTo>
                  <a:cubicBezTo>
                    <a:pt x="219" y="417"/>
                    <a:pt x="219" y="419"/>
                    <a:pt x="219" y="421"/>
                  </a:cubicBezTo>
                  <a:cubicBezTo>
                    <a:pt x="219" y="423"/>
                    <a:pt x="220" y="425"/>
                    <a:pt x="220" y="426"/>
                  </a:cubicBezTo>
                  <a:cubicBezTo>
                    <a:pt x="221" y="428"/>
                    <a:pt x="222" y="430"/>
                    <a:pt x="222" y="432"/>
                  </a:cubicBezTo>
                  <a:cubicBezTo>
                    <a:pt x="223" y="434"/>
                    <a:pt x="224" y="435"/>
                    <a:pt x="225" y="437"/>
                  </a:cubicBezTo>
                  <a:cubicBezTo>
                    <a:pt x="13" y="437"/>
                    <a:pt x="13" y="437"/>
                    <a:pt x="13" y="437"/>
                  </a:cubicBezTo>
                  <a:cubicBezTo>
                    <a:pt x="11" y="435"/>
                    <a:pt x="9" y="433"/>
                    <a:pt x="8" y="430"/>
                  </a:cubicBezTo>
                  <a:cubicBezTo>
                    <a:pt x="6" y="428"/>
                    <a:pt x="5" y="426"/>
                    <a:pt x="4" y="423"/>
                  </a:cubicBezTo>
                  <a:cubicBezTo>
                    <a:pt x="2" y="421"/>
                    <a:pt x="2" y="418"/>
                    <a:pt x="1" y="415"/>
                  </a:cubicBezTo>
                  <a:cubicBezTo>
                    <a:pt x="0" y="413"/>
                    <a:pt x="0" y="410"/>
                    <a:pt x="0" y="407"/>
                  </a:cubicBezTo>
                  <a:cubicBezTo>
                    <a:pt x="0" y="397"/>
                    <a:pt x="2" y="389"/>
                    <a:pt x="5" y="382"/>
                  </a:cubicBezTo>
                  <a:cubicBezTo>
                    <a:pt x="8" y="376"/>
                    <a:pt x="13" y="370"/>
                    <a:pt x="19" y="366"/>
                  </a:cubicBezTo>
                  <a:cubicBezTo>
                    <a:pt x="25" y="362"/>
                    <a:pt x="33" y="359"/>
                    <a:pt x="41" y="357"/>
                  </a:cubicBezTo>
                  <a:cubicBezTo>
                    <a:pt x="48" y="355"/>
                    <a:pt x="57" y="355"/>
                    <a:pt x="66" y="355"/>
                  </a:cubicBezTo>
                  <a:cubicBezTo>
                    <a:pt x="78" y="355"/>
                    <a:pt x="90" y="356"/>
                    <a:pt x="103" y="359"/>
                  </a:cubicBezTo>
                  <a:cubicBezTo>
                    <a:pt x="115" y="361"/>
                    <a:pt x="126" y="365"/>
                    <a:pt x="137" y="369"/>
                  </a:cubicBezTo>
                  <a:cubicBezTo>
                    <a:pt x="148" y="374"/>
                    <a:pt x="158" y="379"/>
                    <a:pt x="165" y="385"/>
                  </a:cubicBezTo>
                  <a:cubicBezTo>
                    <a:pt x="173" y="391"/>
                    <a:pt x="178" y="397"/>
                    <a:pt x="181" y="403"/>
                  </a:cubicBezTo>
                  <a:cubicBezTo>
                    <a:pt x="181" y="53"/>
                    <a:pt x="181" y="53"/>
                    <a:pt x="181" y="53"/>
                  </a:cubicBezTo>
                  <a:cubicBezTo>
                    <a:pt x="181" y="46"/>
                    <a:pt x="182" y="39"/>
                    <a:pt x="185" y="33"/>
                  </a:cubicBezTo>
                  <a:cubicBezTo>
                    <a:pt x="188" y="26"/>
                    <a:pt x="192" y="21"/>
                    <a:pt x="196" y="16"/>
                  </a:cubicBezTo>
                  <a:cubicBezTo>
                    <a:pt x="201" y="11"/>
                    <a:pt x="207" y="7"/>
                    <a:pt x="213" y="4"/>
                  </a:cubicBezTo>
                  <a:cubicBezTo>
                    <a:pt x="219" y="2"/>
                    <a:pt x="226" y="0"/>
                    <a:pt x="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Freeform 31"/>
            <p:cNvSpPr>
              <a:spLocks/>
            </p:cNvSpPr>
            <p:nvPr/>
          </p:nvSpPr>
          <p:spPr bwMode="auto">
            <a:xfrm>
              <a:off x="3833813" y="1198563"/>
              <a:ext cx="2611438" cy="2635250"/>
            </a:xfrm>
            <a:custGeom>
              <a:avLst/>
              <a:gdLst>
                <a:gd name="T0" fmla="*/ 304 w 423"/>
                <a:gd name="T1" fmla="*/ 423 h 427"/>
                <a:gd name="T2" fmla="*/ 306 w 423"/>
                <a:gd name="T3" fmla="*/ 410 h 427"/>
                <a:gd name="T4" fmla="*/ 292 w 423"/>
                <a:gd name="T5" fmla="*/ 376 h 427"/>
                <a:gd name="T6" fmla="*/ 258 w 423"/>
                <a:gd name="T7" fmla="*/ 361 h 427"/>
                <a:gd name="T8" fmla="*/ 223 w 423"/>
                <a:gd name="T9" fmla="*/ 376 h 427"/>
                <a:gd name="T10" fmla="*/ 209 w 423"/>
                <a:gd name="T11" fmla="*/ 410 h 427"/>
                <a:gd name="T12" fmla="*/ 211 w 423"/>
                <a:gd name="T13" fmla="*/ 423 h 427"/>
                <a:gd name="T14" fmla="*/ 10 w 423"/>
                <a:gd name="T15" fmla="*/ 427 h 427"/>
                <a:gd name="T16" fmla="*/ 3 w 423"/>
                <a:gd name="T17" fmla="*/ 416 h 427"/>
                <a:gd name="T18" fmla="*/ 0 w 423"/>
                <a:gd name="T19" fmla="*/ 402 h 427"/>
                <a:gd name="T20" fmla="*/ 17 w 423"/>
                <a:gd name="T21" fmla="*/ 365 h 427"/>
                <a:gd name="T22" fmla="*/ 61 w 423"/>
                <a:gd name="T23" fmla="*/ 354 h 427"/>
                <a:gd name="T24" fmla="*/ 130 w 423"/>
                <a:gd name="T25" fmla="*/ 369 h 427"/>
                <a:gd name="T26" fmla="*/ 172 w 423"/>
                <a:gd name="T27" fmla="*/ 400 h 427"/>
                <a:gd name="T28" fmla="*/ 181 w 423"/>
                <a:gd name="T29" fmla="*/ 48 h 427"/>
                <a:gd name="T30" fmla="*/ 195 w 423"/>
                <a:gd name="T31" fmla="*/ 14 h 427"/>
                <a:gd name="T32" fmla="*/ 228 w 423"/>
                <a:gd name="T33" fmla="*/ 0 h 427"/>
                <a:gd name="T34" fmla="*/ 262 w 423"/>
                <a:gd name="T35" fmla="*/ 14 h 427"/>
                <a:gd name="T36" fmla="*/ 276 w 423"/>
                <a:gd name="T37" fmla="*/ 48 h 427"/>
                <a:gd name="T38" fmla="*/ 285 w 423"/>
                <a:gd name="T39" fmla="*/ 212 h 427"/>
                <a:gd name="T40" fmla="*/ 299 w 423"/>
                <a:gd name="T41" fmla="*/ 177 h 427"/>
                <a:gd name="T42" fmla="*/ 333 w 423"/>
                <a:gd name="T43" fmla="*/ 163 h 427"/>
                <a:gd name="T44" fmla="*/ 348 w 423"/>
                <a:gd name="T45" fmla="*/ 166 h 427"/>
                <a:gd name="T46" fmla="*/ 359 w 423"/>
                <a:gd name="T47" fmla="*/ 171 h 427"/>
                <a:gd name="T48" fmla="*/ 367 w 423"/>
                <a:gd name="T49" fmla="*/ 303 h 427"/>
                <a:gd name="T50" fmla="*/ 370 w 423"/>
                <a:gd name="T51" fmla="*/ 300 h 427"/>
                <a:gd name="T52" fmla="*/ 374 w 423"/>
                <a:gd name="T53" fmla="*/ 297 h 427"/>
                <a:gd name="T54" fmla="*/ 382 w 423"/>
                <a:gd name="T55" fmla="*/ 294 h 427"/>
                <a:gd name="T56" fmla="*/ 391 w 423"/>
                <a:gd name="T57" fmla="*/ 292 h 427"/>
                <a:gd name="T58" fmla="*/ 414 w 423"/>
                <a:gd name="T59" fmla="*/ 302 h 427"/>
                <a:gd name="T60" fmla="*/ 423 w 423"/>
                <a:gd name="T61" fmla="*/ 324 h 427"/>
                <a:gd name="T62" fmla="*/ 414 w 423"/>
                <a:gd name="T63" fmla="*/ 347 h 427"/>
                <a:gd name="T64" fmla="*/ 391 w 423"/>
                <a:gd name="T65" fmla="*/ 357 h 427"/>
                <a:gd name="T66" fmla="*/ 382 w 423"/>
                <a:gd name="T67" fmla="*/ 355 h 427"/>
                <a:gd name="T68" fmla="*/ 374 w 423"/>
                <a:gd name="T69" fmla="*/ 351 h 427"/>
                <a:gd name="T70" fmla="*/ 370 w 423"/>
                <a:gd name="T71" fmla="*/ 349 h 427"/>
                <a:gd name="T72" fmla="*/ 367 w 423"/>
                <a:gd name="T73" fmla="*/ 346 h 427"/>
                <a:gd name="T74" fmla="*/ 359 w 423"/>
                <a:gd name="T75" fmla="*/ 427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3" h="427">
                  <a:moveTo>
                    <a:pt x="303" y="427"/>
                  </a:moveTo>
                  <a:cubicBezTo>
                    <a:pt x="303" y="426"/>
                    <a:pt x="304" y="424"/>
                    <a:pt x="304" y="423"/>
                  </a:cubicBezTo>
                  <a:cubicBezTo>
                    <a:pt x="305" y="421"/>
                    <a:pt x="305" y="419"/>
                    <a:pt x="306" y="416"/>
                  </a:cubicBezTo>
                  <a:cubicBezTo>
                    <a:pt x="306" y="414"/>
                    <a:pt x="306" y="412"/>
                    <a:pt x="306" y="410"/>
                  </a:cubicBezTo>
                  <a:cubicBezTo>
                    <a:pt x="306" y="403"/>
                    <a:pt x="305" y="397"/>
                    <a:pt x="302" y="391"/>
                  </a:cubicBezTo>
                  <a:cubicBezTo>
                    <a:pt x="300" y="385"/>
                    <a:pt x="296" y="380"/>
                    <a:pt x="292" y="376"/>
                  </a:cubicBezTo>
                  <a:cubicBezTo>
                    <a:pt x="287" y="371"/>
                    <a:pt x="282" y="368"/>
                    <a:pt x="276" y="365"/>
                  </a:cubicBezTo>
                  <a:cubicBezTo>
                    <a:pt x="270" y="363"/>
                    <a:pt x="264" y="361"/>
                    <a:pt x="258" y="361"/>
                  </a:cubicBezTo>
                  <a:cubicBezTo>
                    <a:pt x="251" y="361"/>
                    <a:pt x="245" y="363"/>
                    <a:pt x="239" y="365"/>
                  </a:cubicBezTo>
                  <a:cubicBezTo>
                    <a:pt x="233" y="368"/>
                    <a:pt x="228" y="371"/>
                    <a:pt x="223" y="376"/>
                  </a:cubicBezTo>
                  <a:cubicBezTo>
                    <a:pt x="219" y="380"/>
                    <a:pt x="215" y="385"/>
                    <a:pt x="213" y="391"/>
                  </a:cubicBezTo>
                  <a:cubicBezTo>
                    <a:pt x="210" y="397"/>
                    <a:pt x="209" y="403"/>
                    <a:pt x="209" y="410"/>
                  </a:cubicBezTo>
                  <a:cubicBezTo>
                    <a:pt x="209" y="412"/>
                    <a:pt x="209" y="414"/>
                    <a:pt x="210" y="416"/>
                  </a:cubicBezTo>
                  <a:cubicBezTo>
                    <a:pt x="210" y="419"/>
                    <a:pt x="210" y="421"/>
                    <a:pt x="211" y="423"/>
                  </a:cubicBezTo>
                  <a:cubicBezTo>
                    <a:pt x="211" y="424"/>
                    <a:pt x="212" y="426"/>
                    <a:pt x="212" y="427"/>
                  </a:cubicBezTo>
                  <a:cubicBezTo>
                    <a:pt x="10" y="427"/>
                    <a:pt x="10" y="427"/>
                    <a:pt x="10" y="427"/>
                  </a:cubicBezTo>
                  <a:cubicBezTo>
                    <a:pt x="9" y="426"/>
                    <a:pt x="8" y="424"/>
                    <a:pt x="6" y="423"/>
                  </a:cubicBezTo>
                  <a:cubicBezTo>
                    <a:pt x="5" y="421"/>
                    <a:pt x="4" y="419"/>
                    <a:pt x="3" y="416"/>
                  </a:cubicBezTo>
                  <a:cubicBezTo>
                    <a:pt x="2" y="414"/>
                    <a:pt x="1" y="412"/>
                    <a:pt x="1" y="410"/>
                  </a:cubicBezTo>
                  <a:cubicBezTo>
                    <a:pt x="0" y="407"/>
                    <a:pt x="0" y="404"/>
                    <a:pt x="0" y="402"/>
                  </a:cubicBezTo>
                  <a:cubicBezTo>
                    <a:pt x="0" y="393"/>
                    <a:pt x="1" y="386"/>
                    <a:pt x="4" y="380"/>
                  </a:cubicBezTo>
                  <a:cubicBezTo>
                    <a:pt x="7" y="374"/>
                    <a:pt x="11" y="369"/>
                    <a:pt x="17" y="365"/>
                  </a:cubicBezTo>
                  <a:cubicBezTo>
                    <a:pt x="22" y="362"/>
                    <a:pt x="29" y="359"/>
                    <a:pt x="37" y="357"/>
                  </a:cubicBezTo>
                  <a:cubicBezTo>
                    <a:pt x="44" y="355"/>
                    <a:pt x="52" y="354"/>
                    <a:pt x="61" y="354"/>
                  </a:cubicBezTo>
                  <a:cubicBezTo>
                    <a:pt x="72" y="354"/>
                    <a:pt x="84" y="356"/>
                    <a:pt x="97" y="358"/>
                  </a:cubicBezTo>
                  <a:cubicBezTo>
                    <a:pt x="108" y="361"/>
                    <a:pt x="120" y="364"/>
                    <a:pt x="130" y="369"/>
                  </a:cubicBezTo>
                  <a:cubicBezTo>
                    <a:pt x="141" y="373"/>
                    <a:pt x="150" y="378"/>
                    <a:pt x="157" y="384"/>
                  </a:cubicBezTo>
                  <a:cubicBezTo>
                    <a:pt x="164" y="389"/>
                    <a:pt x="169" y="395"/>
                    <a:pt x="172" y="400"/>
                  </a:cubicBezTo>
                  <a:cubicBezTo>
                    <a:pt x="181" y="398"/>
                    <a:pt x="181" y="398"/>
                    <a:pt x="181" y="398"/>
                  </a:cubicBezTo>
                  <a:cubicBezTo>
                    <a:pt x="181" y="48"/>
                    <a:pt x="181" y="48"/>
                    <a:pt x="181" y="48"/>
                  </a:cubicBezTo>
                  <a:cubicBezTo>
                    <a:pt x="181" y="42"/>
                    <a:pt x="182" y="35"/>
                    <a:pt x="184" y="29"/>
                  </a:cubicBezTo>
                  <a:cubicBezTo>
                    <a:pt x="187" y="24"/>
                    <a:pt x="190" y="18"/>
                    <a:pt x="195" y="14"/>
                  </a:cubicBezTo>
                  <a:cubicBezTo>
                    <a:pt x="199" y="10"/>
                    <a:pt x="204" y="6"/>
                    <a:pt x="210" y="4"/>
                  </a:cubicBezTo>
                  <a:cubicBezTo>
                    <a:pt x="216" y="1"/>
                    <a:pt x="222" y="0"/>
                    <a:pt x="228" y="0"/>
                  </a:cubicBezTo>
                  <a:cubicBezTo>
                    <a:pt x="235" y="0"/>
                    <a:pt x="241" y="1"/>
                    <a:pt x="247" y="3"/>
                  </a:cubicBezTo>
                  <a:cubicBezTo>
                    <a:pt x="253" y="6"/>
                    <a:pt x="258" y="9"/>
                    <a:pt x="262" y="14"/>
                  </a:cubicBezTo>
                  <a:cubicBezTo>
                    <a:pt x="266" y="18"/>
                    <a:pt x="270" y="23"/>
                    <a:pt x="272" y="29"/>
                  </a:cubicBezTo>
                  <a:cubicBezTo>
                    <a:pt x="275" y="35"/>
                    <a:pt x="276" y="41"/>
                    <a:pt x="276" y="48"/>
                  </a:cubicBezTo>
                  <a:cubicBezTo>
                    <a:pt x="276" y="212"/>
                    <a:pt x="276" y="212"/>
                    <a:pt x="276" y="212"/>
                  </a:cubicBezTo>
                  <a:cubicBezTo>
                    <a:pt x="285" y="212"/>
                    <a:pt x="285" y="212"/>
                    <a:pt x="285" y="212"/>
                  </a:cubicBezTo>
                  <a:cubicBezTo>
                    <a:pt x="285" y="205"/>
                    <a:pt x="287" y="199"/>
                    <a:pt x="289" y="193"/>
                  </a:cubicBezTo>
                  <a:cubicBezTo>
                    <a:pt x="292" y="187"/>
                    <a:pt x="295" y="182"/>
                    <a:pt x="299" y="177"/>
                  </a:cubicBezTo>
                  <a:cubicBezTo>
                    <a:pt x="304" y="173"/>
                    <a:pt x="309" y="169"/>
                    <a:pt x="315" y="167"/>
                  </a:cubicBezTo>
                  <a:cubicBezTo>
                    <a:pt x="320" y="164"/>
                    <a:pt x="327" y="163"/>
                    <a:pt x="333" y="163"/>
                  </a:cubicBezTo>
                  <a:cubicBezTo>
                    <a:pt x="336" y="163"/>
                    <a:pt x="338" y="163"/>
                    <a:pt x="341" y="164"/>
                  </a:cubicBezTo>
                  <a:cubicBezTo>
                    <a:pt x="343" y="164"/>
                    <a:pt x="346" y="165"/>
                    <a:pt x="348" y="166"/>
                  </a:cubicBezTo>
                  <a:cubicBezTo>
                    <a:pt x="350" y="166"/>
                    <a:pt x="353" y="167"/>
                    <a:pt x="355" y="168"/>
                  </a:cubicBezTo>
                  <a:cubicBezTo>
                    <a:pt x="356" y="169"/>
                    <a:pt x="358" y="170"/>
                    <a:pt x="359" y="171"/>
                  </a:cubicBezTo>
                  <a:cubicBezTo>
                    <a:pt x="359" y="312"/>
                    <a:pt x="359" y="312"/>
                    <a:pt x="359" y="312"/>
                  </a:cubicBezTo>
                  <a:cubicBezTo>
                    <a:pt x="367" y="303"/>
                    <a:pt x="367" y="303"/>
                    <a:pt x="367" y="303"/>
                  </a:cubicBezTo>
                  <a:cubicBezTo>
                    <a:pt x="368" y="302"/>
                    <a:pt x="368" y="302"/>
                    <a:pt x="369" y="301"/>
                  </a:cubicBezTo>
                  <a:cubicBezTo>
                    <a:pt x="369" y="301"/>
                    <a:pt x="370" y="300"/>
                    <a:pt x="370" y="300"/>
                  </a:cubicBezTo>
                  <a:cubicBezTo>
                    <a:pt x="371" y="299"/>
                    <a:pt x="371" y="299"/>
                    <a:pt x="372" y="299"/>
                  </a:cubicBezTo>
                  <a:cubicBezTo>
                    <a:pt x="372" y="298"/>
                    <a:pt x="373" y="298"/>
                    <a:pt x="374" y="297"/>
                  </a:cubicBezTo>
                  <a:cubicBezTo>
                    <a:pt x="375" y="297"/>
                    <a:pt x="376" y="296"/>
                    <a:pt x="378" y="295"/>
                  </a:cubicBezTo>
                  <a:cubicBezTo>
                    <a:pt x="379" y="295"/>
                    <a:pt x="380" y="294"/>
                    <a:pt x="382" y="294"/>
                  </a:cubicBezTo>
                  <a:cubicBezTo>
                    <a:pt x="383" y="293"/>
                    <a:pt x="385" y="293"/>
                    <a:pt x="386" y="293"/>
                  </a:cubicBezTo>
                  <a:cubicBezTo>
                    <a:pt x="388" y="292"/>
                    <a:pt x="390" y="292"/>
                    <a:pt x="391" y="292"/>
                  </a:cubicBezTo>
                  <a:cubicBezTo>
                    <a:pt x="396" y="292"/>
                    <a:pt x="400" y="293"/>
                    <a:pt x="404" y="295"/>
                  </a:cubicBezTo>
                  <a:cubicBezTo>
                    <a:pt x="408" y="296"/>
                    <a:pt x="411" y="299"/>
                    <a:pt x="414" y="302"/>
                  </a:cubicBezTo>
                  <a:cubicBezTo>
                    <a:pt x="417" y="305"/>
                    <a:pt x="419" y="308"/>
                    <a:pt x="421" y="312"/>
                  </a:cubicBezTo>
                  <a:cubicBezTo>
                    <a:pt x="423" y="316"/>
                    <a:pt x="423" y="320"/>
                    <a:pt x="423" y="324"/>
                  </a:cubicBezTo>
                  <a:cubicBezTo>
                    <a:pt x="423" y="329"/>
                    <a:pt x="423" y="333"/>
                    <a:pt x="421" y="337"/>
                  </a:cubicBezTo>
                  <a:cubicBezTo>
                    <a:pt x="419" y="341"/>
                    <a:pt x="417" y="344"/>
                    <a:pt x="414" y="347"/>
                  </a:cubicBezTo>
                  <a:cubicBezTo>
                    <a:pt x="411" y="350"/>
                    <a:pt x="408" y="352"/>
                    <a:pt x="404" y="354"/>
                  </a:cubicBezTo>
                  <a:cubicBezTo>
                    <a:pt x="400" y="356"/>
                    <a:pt x="396" y="357"/>
                    <a:pt x="391" y="357"/>
                  </a:cubicBezTo>
                  <a:cubicBezTo>
                    <a:pt x="390" y="357"/>
                    <a:pt x="388" y="356"/>
                    <a:pt x="386" y="356"/>
                  </a:cubicBezTo>
                  <a:cubicBezTo>
                    <a:pt x="385" y="356"/>
                    <a:pt x="383" y="356"/>
                    <a:pt x="382" y="355"/>
                  </a:cubicBezTo>
                  <a:cubicBezTo>
                    <a:pt x="380" y="355"/>
                    <a:pt x="379" y="354"/>
                    <a:pt x="378" y="354"/>
                  </a:cubicBezTo>
                  <a:cubicBezTo>
                    <a:pt x="376" y="353"/>
                    <a:pt x="375" y="352"/>
                    <a:pt x="374" y="351"/>
                  </a:cubicBezTo>
                  <a:cubicBezTo>
                    <a:pt x="373" y="351"/>
                    <a:pt x="372" y="350"/>
                    <a:pt x="372" y="350"/>
                  </a:cubicBezTo>
                  <a:cubicBezTo>
                    <a:pt x="371" y="350"/>
                    <a:pt x="371" y="349"/>
                    <a:pt x="370" y="349"/>
                  </a:cubicBezTo>
                  <a:cubicBezTo>
                    <a:pt x="370" y="348"/>
                    <a:pt x="369" y="348"/>
                    <a:pt x="369" y="347"/>
                  </a:cubicBezTo>
                  <a:cubicBezTo>
                    <a:pt x="368" y="347"/>
                    <a:pt x="368" y="346"/>
                    <a:pt x="367" y="346"/>
                  </a:cubicBezTo>
                  <a:cubicBezTo>
                    <a:pt x="359" y="337"/>
                    <a:pt x="359" y="337"/>
                    <a:pt x="359" y="337"/>
                  </a:cubicBezTo>
                  <a:cubicBezTo>
                    <a:pt x="359" y="427"/>
                    <a:pt x="359" y="427"/>
                    <a:pt x="359" y="427"/>
                  </a:cubicBezTo>
                  <a:lnTo>
                    <a:pt x="303" y="427"/>
                  </a:lnTo>
                  <a:close/>
                </a:path>
              </a:pathLst>
            </a:custGeom>
            <a:solidFill>
              <a:srgbClr val="08C0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Freeform 32"/>
            <p:cNvSpPr>
              <a:spLocks/>
            </p:cNvSpPr>
            <p:nvPr/>
          </p:nvSpPr>
          <p:spPr bwMode="auto">
            <a:xfrm>
              <a:off x="6122988" y="2278063"/>
              <a:ext cx="1395413" cy="1981200"/>
            </a:xfrm>
            <a:custGeom>
              <a:avLst/>
              <a:gdLst>
                <a:gd name="T0" fmla="*/ 6 w 226"/>
                <a:gd name="T1" fmla="*/ 8 h 321"/>
                <a:gd name="T2" fmla="*/ 14 w 226"/>
                <a:gd name="T3" fmla="*/ 26 h 321"/>
                <a:gd name="T4" fmla="*/ 15 w 226"/>
                <a:gd name="T5" fmla="*/ 64 h 321"/>
                <a:gd name="T6" fmla="*/ 30 w 226"/>
                <a:gd name="T7" fmla="*/ 26 h 321"/>
                <a:gd name="T8" fmla="*/ 67 w 226"/>
                <a:gd name="T9" fmla="*/ 10 h 321"/>
                <a:gd name="T10" fmla="*/ 105 w 226"/>
                <a:gd name="T11" fmla="*/ 26 h 321"/>
                <a:gd name="T12" fmla="*/ 120 w 226"/>
                <a:gd name="T13" fmla="*/ 63 h 321"/>
                <a:gd name="T14" fmla="*/ 124 w 226"/>
                <a:gd name="T15" fmla="*/ 83 h 321"/>
                <a:gd name="T16" fmla="*/ 152 w 226"/>
                <a:gd name="T17" fmla="*/ 55 h 321"/>
                <a:gd name="T18" fmla="*/ 193 w 226"/>
                <a:gd name="T19" fmla="*/ 55 h 321"/>
                <a:gd name="T20" fmla="*/ 222 w 226"/>
                <a:gd name="T21" fmla="*/ 83 h 321"/>
                <a:gd name="T22" fmla="*/ 226 w 226"/>
                <a:gd name="T23" fmla="*/ 189 h 321"/>
                <a:gd name="T24" fmla="*/ 226 w 226"/>
                <a:gd name="T25" fmla="*/ 190 h 321"/>
                <a:gd name="T26" fmla="*/ 226 w 226"/>
                <a:gd name="T27" fmla="*/ 195 h 321"/>
                <a:gd name="T28" fmla="*/ 226 w 226"/>
                <a:gd name="T29" fmla="*/ 215 h 321"/>
                <a:gd name="T30" fmla="*/ 226 w 226"/>
                <a:gd name="T31" fmla="*/ 257 h 321"/>
                <a:gd name="T32" fmla="*/ 146 w 226"/>
                <a:gd name="T33" fmla="*/ 257 h 321"/>
                <a:gd name="T34" fmla="*/ 142 w 226"/>
                <a:gd name="T35" fmla="*/ 259 h 321"/>
                <a:gd name="T36" fmla="*/ 145 w 226"/>
                <a:gd name="T37" fmla="*/ 262 h 321"/>
                <a:gd name="T38" fmla="*/ 149 w 226"/>
                <a:gd name="T39" fmla="*/ 269 h 321"/>
                <a:gd name="T40" fmla="*/ 152 w 226"/>
                <a:gd name="T41" fmla="*/ 279 h 321"/>
                <a:gd name="T42" fmla="*/ 150 w 226"/>
                <a:gd name="T43" fmla="*/ 299 h 321"/>
                <a:gd name="T44" fmla="*/ 130 w 226"/>
                <a:gd name="T45" fmla="*/ 319 h 321"/>
                <a:gd name="T46" fmla="*/ 101 w 226"/>
                <a:gd name="T47" fmla="*/ 318 h 321"/>
                <a:gd name="T48" fmla="*/ 82 w 226"/>
                <a:gd name="T49" fmla="*/ 299 h 321"/>
                <a:gd name="T50" fmla="*/ 79 w 226"/>
                <a:gd name="T51" fmla="*/ 279 h 321"/>
                <a:gd name="T52" fmla="*/ 82 w 226"/>
                <a:gd name="T53" fmla="*/ 269 h 321"/>
                <a:gd name="T54" fmla="*/ 86 w 226"/>
                <a:gd name="T55" fmla="*/ 262 h 321"/>
                <a:gd name="T56" fmla="*/ 89 w 226"/>
                <a:gd name="T57" fmla="*/ 259 h 321"/>
                <a:gd name="T58" fmla="*/ 86 w 226"/>
                <a:gd name="T59" fmla="*/ 257 h 321"/>
                <a:gd name="T60" fmla="*/ 0 w 226"/>
                <a:gd name="T61" fmla="*/ 257 h 321"/>
                <a:gd name="T62" fmla="*/ 5 w 226"/>
                <a:gd name="T63" fmla="*/ 190 h 321"/>
                <a:gd name="T64" fmla="*/ 15 w 226"/>
                <a:gd name="T65" fmla="*/ 193 h 321"/>
                <a:gd name="T66" fmla="*/ 37 w 226"/>
                <a:gd name="T67" fmla="*/ 190 h 321"/>
                <a:gd name="T68" fmla="*/ 61 w 226"/>
                <a:gd name="T69" fmla="*/ 166 h 321"/>
                <a:gd name="T70" fmla="*/ 61 w 226"/>
                <a:gd name="T71" fmla="*/ 132 h 321"/>
                <a:gd name="T72" fmla="*/ 37 w 226"/>
                <a:gd name="T73" fmla="*/ 109 h 321"/>
                <a:gd name="T74" fmla="*/ 15 w 226"/>
                <a:gd name="T75" fmla="*/ 106 h 321"/>
                <a:gd name="T76" fmla="*/ 5 w 226"/>
                <a:gd name="T77" fmla="*/ 108 h 321"/>
                <a:gd name="T78" fmla="*/ 0 w 226"/>
                <a:gd name="T79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26" h="321">
                  <a:moveTo>
                    <a:pt x="0" y="0"/>
                  </a:moveTo>
                  <a:cubicBezTo>
                    <a:pt x="2" y="2"/>
                    <a:pt x="4" y="5"/>
                    <a:pt x="6" y="8"/>
                  </a:cubicBezTo>
                  <a:cubicBezTo>
                    <a:pt x="8" y="10"/>
                    <a:pt x="10" y="13"/>
                    <a:pt x="11" y="16"/>
                  </a:cubicBezTo>
                  <a:cubicBezTo>
                    <a:pt x="12" y="19"/>
                    <a:pt x="13" y="23"/>
                    <a:pt x="14" y="26"/>
                  </a:cubicBezTo>
                  <a:cubicBezTo>
                    <a:pt x="14" y="30"/>
                    <a:pt x="15" y="33"/>
                    <a:pt x="15" y="37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5" y="56"/>
                    <a:pt x="16" y="49"/>
                    <a:pt x="19" y="43"/>
                  </a:cubicBezTo>
                  <a:cubicBezTo>
                    <a:pt x="22" y="37"/>
                    <a:pt x="25" y="31"/>
                    <a:pt x="30" y="26"/>
                  </a:cubicBezTo>
                  <a:cubicBezTo>
                    <a:pt x="35" y="21"/>
                    <a:pt x="41" y="17"/>
                    <a:pt x="47" y="15"/>
                  </a:cubicBezTo>
                  <a:cubicBezTo>
                    <a:pt x="53" y="12"/>
                    <a:pt x="60" y="10"/>
                    <a:pt x="67" y="10"/>
                  </a:cubicBezTo>
                  <a:cubicBezTo>
                    <a:pt x="75" y="10"/>
                    <a:pt x="82" y="12"/>
                    <a:pt x="88" y="14"/>
                  </a:cubicBezTo>
                  <a:cubicBezTo>
                    <a:pt x="94" y="17"/>
                    <a:pt x="100" y="21"/>
                    <a:pt x="105" y="26"/>
                  </a:cubicBezTo>
                  <a:cubicBezTo>
                    <a:pt x="109" y="31"/>
                    <a:pt x="113" y="36"/>
                    <a:pt x="116" y="43"/>
                  </a:cubicBezTo>
                  <a:cubicBezTo>
                    <a:pt x="119" y="49"/>
                    <a:pt x="120" y="56"/>
                    <a:pt x="120" y="63"/>
                  </a:cubicBezTo>
                  <a:cubicBezTo>
                    <a:pt x="120" y="104"/>
                    <a:pt x="120" y="104"/>
                    <a:pt x="120" y="104"/>
                  </a:cubicBezTo>
                  <a:cubicBezTo>
                    <a:pt x="120" y="97"/>
                    <a:pt x="122" y="90"/>
                    <a:pt x="124" y="83"/>
                  </a:cubicBezTo>
                  <a:cubicBezTo>
                    <a:pt x="127" y="77"/>
                    <a:pt x="131" y="71"/>
                    <a:pt x="136" y="66"/>
                  </a:cubicBezTo>
                  <a:cubicBezTo>
                    <a:pt x="140" y="62"/>
                    <a:pt x="146" y="58"/>
                    <a:pt x="152" y="55"/>
                  </a:cubicBezTo>
                  <a:cubicBezTo>
                    <a:pt x="159" y="52"/>
                    <a:pt x="166" y="51"/>
                    <a:pt x="173" y="51"/>
                  </a:cubicBezTo>
                  <a:cubicBezTo>
                    <a:pt x="180" y="51"/>
                    <a:pt x="187" y="52"/>
                    <a:pt x="193" y="55"/>
                  </a:cubicBezTo>
                  <a:cubicBezTo>
                    <a:pt x="200" y="58"/>
                    <a:pt x="205" y="62"/>
                    <a:pt x="210" y="66"/>
                  </a:cubicBezTo>
                  <a:cubicBezTo>
                    <a:pt x="215" y="71"/>
                    <a:pt x="219" y="77"/>
                    <a:pt x="222" y="83"/>
                  </a:cubicBezTo>
                  <a:cubicBezTo>
                    <a:pt x="224" y="90"/>
                    <a:pt x="226" y="97"/>
                    <a:pt x="226" y="104"/>
                  </a:cubicBezTo>
                  <a:cubicBezTo>
                    <a:pt x="226" y="189"/>
                    <a:pt x="226" y="189"/>
                    <a:pt x="226" y="189"/>
                  </a:cubicBezTo>
                  <a:cubicBezTo>
                    <a:pt x="226" y="189"/>
                    <a:pt x="226" y="189"/>
                    <a:pt x="226" y="189"/>
                  </a:cubicBezTo>
                  <a:cubicBezTo>
                    <a:pt x="226" y="190"/>
                    <a:pt x="226" y="190"/>
                    <a:pt x="226" y="190"/>
                  </a:cubicBezTo>
                  <a:cubicBezTo>
                    <a:pt x="226" y="191"/>
                    <a:pt x="226" y="191"/>
                    <a:pt x="226" y="192"/>
                  </a:cubicBezTo>
                  <a:cubicBezTo>
                    <a:pt x="226" y="193"/>
                    <a:pt x="226" y="194"/>
                    <a:pt x="226" y="195"/>
                  </a:cubicBezTo>
                  <a:cubicBezTo>
                    <a:pt x="226" y="196"/>
                    <a:pt x="226" y="199"/>
                    <a:pt x="226" y="202"/>
                  </a:cubicBezTo>
                  <a:cubicBezTo>
                    <a:pt x="226" y="206"/>
                    <a:pt x="226" y="210"/>
                    <a:pt x="226" y="215"/>
                  </a:cubicBezTo>
                  <a:cubicBezTo>
                    <a:pt x="226" y="220"/>
                    <a:pt x="226" y="226"/>
                    <a:pt x="226" y="233"/>
                  </a:cubicBezTo>
                  <a:cubicBezTo>
                    <a:pt x="226" y="240"/>
                    <a:pt x="226" y="248"/>
                    <a:pt x="226" y="257"/>
                  </a:cubicBezTo>
                  <a:cubicBezTo>
                    <a:pt x="150" y="257"/>
                    <a:pt x="150" y="257"/>
                    <a:pt x="150" y="257"/>
                  </a:cubicBezTo>
                  <a:cubicBezTo>
                    <a:pt x="146" y="257"/>
                    <a:pt x="146" y="257"/>
                    <a:pt x="146" y="257"/>
                  </a:cubicBezTo>
                  <a:cubicBezTo>
                    <a:pt x="140" y="257"/>
                    <a:pt x="140" y="257"/>
                    <a:pt x="140" y="257"/>
                  </a:cubicBezTo>
                  <a:cubicBezTo>
                    <a:pt x="141" y="258"/>
                    <a:pt x="141" y="258"/>
                    <a:pt x="142" y="259"/>
                  </a:cubicBezTo>
                  <a:cubicBezTo>
                    <a:pt x="143" y="259"/>
                    <a:pt x="143" y="260"/>
                    <a:pt x="144" y="261"/>
                  </a:cubicBezTo>
                  <a:cubicBezTo>
                    <a:pt x="144" y="261"/>
                    <a:pt x="145" y="262"/>
                    <a:pt x="145" y="262"/>
                  </a:cubicBezTo>
                  <a:cubicBezTo>
                    <a:pt x="146" y="263"/>
                    <a:pt x="146" y="264"/>
                    <a:pt x="147" y="264"/>
                  </a:cubicBezTo>
                  <a:cubicBezTo>
                    <a:pt x="147" y="266"/>
                    <a:pt x="148" y="267"/>
                    <a:pt x="149" y="269"/>
                  </a:cubicBezTo>
                  <a:cubicBezTo>
                    <a:pt x="150" y="270"/>
                    <a:pt x="150" y="272"/>
                    <a:pt x="151" y="274"/>
                  </a:cubicBezTo>
                  <a:cubicBezTo>
                    <a:pt x="152" y="276"/>
                    <a:pt x="152" y="277"/>
                    <a:pt x="152" y="279"/>
                  </a:cubicBezTo>
                  <a:cubicBezTo>
                    <a:pt x="152" y="281"/>
                    <a:pt x="153" y="283"/>
                    <a:pt x="153" y="285"/>
                  </a:cubicBezTo>
                  <a:cubicBezTo>
                    <a:pt x="153" y="290"/>
                    <a:pt x="152" y="294"/>
                    <a:pt x="150" y="299"/>
                  </a:cubicBezTo>
                  <a:cubicBezTo>
                    <a:pt x="148" y="303"/>
                    <a:pt x="145" y="307"/>
                    <a:pt x="142" y="311"/>
                  </a:cubicBezTo>
                  <a:cubicBezTo>
                    <a:pt x="138" y="314"/>
                    <a:pt x="134" y="317"/>
                    <a:pt x="130" y="319"/>
                  </a:cubicBezTo>
                  <a:cubicBezTo>
                    <a:pt x="126" y="320"/>
                    <a:pt x="121" y="321"/>
                    <a:pt x="116" y="321"/>
                  </a:cubicBezTo>
                  <a:cubicBezTo>
                    <a:pt x="111" y="321"/>
                    <a:pt x="106" y="320"/>
                    <a:pt x="101" y="318"/>
                  </a:cubicBezTo>
                  <a:cubicBezTo>
                    <a:pt x="97" y="317"/>
                    <a:pt x="93" y="314"/>
                    <a:pt x="89" y="311"/>
                  </a:cubicBezTo>
                  <a:cubicBezTo>
                    <a:pt x="86" y="307"/>
                    <a:pt x="83" y="303"/>
                    <a:pt x="82" y="299"/>
                  </a:cubicBezTo>
                  <a:cubicBezTo>
                    <a:pt x="80" y="294"/>
                    <a:pt x="79" y="290"/>
                    <a:pt x="79" y="284"/>
                  </a:cubicBezTo>
                  <a:cubicBezTo>
                    <a:pt x="79" y="283"/>
                    <a:pt x="79" y="281"/>
                    <a:pt x="79" y="279"/>
                  </a:cubicBezTo>
                  <a:cubicBezTo>
                    <a:pt x="79" y="277"/>
                    <a:pt x="80" y="275"/>
                    <a:pt x="80" y="274"/>
                  </a:cubicBezTo>
                  <a:cubicBezTo>
                    <a:pt x="81" y="272"/>
                    <a:pt x="81" y="270"/>
                    <a:pt x="82" y="269"/>
                  </a:cubicBezTo>
                  <a:cubicBezTo>
                    <a:pt x="83" y="267"/>
                    <a:pt x="84" y="266"/>
                    <a:pt x="85" y="264"/>
                  </a:cubicBezTo>
                  <a:cubicBezTo>
                    <a:pt x="85" y="264"/>
                    <a:pt x="86" y="263"/>
                    <a:pt x="86" y="262"/>
                  </a:cubicBezTo>
                  <a:cubicBezTo>
                    <a:pt x="87" y="262"/>
                    <a:pt x="87" y="261"/>
                    <a:pt x="88" y="261"/>
                  </a:cubicBezTo>
                  <a:cubicBezTo>
                    <a:pt x="88" y="260"/>
                    <a:pt x="89" y="259"/>
                    <a:pt x="89" y="259"/>
                  </a:cubicBezTo>
                  <a:cubicBezTo>
                    <a:pt x="90" y="258"/>
                    <a:pt x="90" y="258"/>
                    <a:pt x="91" y="257"/>
                  </a:cubicBezTo>
                  <a:cubicBezTo>
                    <a:pt x="86" y="257"/>
                    <a:pt x="86" y="257"/>
                    <a:pt x="86" y="257"/>
                  </a:cubicBezTo>
                  <a:cubicBezTo>
                    <a:pt x="81" y="257"/>
                    <a:pt x="81" y="257"/>
                    <a:pt x="81" y="257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" y="189"/>
                    <a:pt x="3" y="190"/>
                    <a:pt x="5" y="190"/>
                  </a:cubicBezTo>
                  <a:cubicBezTo>
                    <a:pt x="6" y="191"/>
                    <a:pt x="8" y="192"/>
                    <a:pt x="10" y="192"/>
                  </a:cubicBezTo>
                  <a:cubicBezTo>
                    <a:pt x="11" y="192"/>
                    <a:pt x="13" y="193"/>
                    <a:pt x="15" y="193"/>
                  </a:cubicBezTo>
                  <a:cubicBezTo>
                    <a:pt x="17" y="193"/>
                    <a:pt x="18" y="193"/>
                    <a:pt x="20" y="193"/>
                  </a:cubicBezTo>
                  <a:cubicBezTo>
                    <a:pt x="26" y="193"/>
                    <a:pt x="32" y="192"/>
                    <a:pt x="37" y="190"/>
                  </a:cubicBezTo>
                  <a:cubicBezTo>
                    <a:pt x="43" y="188"/>
                    <a:pt x="47" y="184"/>
                    <a:pt x="51" y="180"/>
                  </a:cubicBezTo>
                  <a:cubicBezTo>
                    <a:pt x="55" y="176"/>
                    <a:pt x="58" y="172"/>
                    <a:pt x="61" y="166"/>
                  </a:cubicBezTo>
                  <a:cubicBezTo>
                    <a:pt x="63" y="161"/>
                    <a:pt x="64" y="155"/>
                    <a:pt x="64" y="149"/>
                  </a:cubicBezTo>
                  <a:cubicBezTo>
                    <a:pt x="64" y="143"/>
                    <a:pt x="63" y="138"/>
                    <a:pt x="61" y="132"/>
                  </a:cubicBezTo>
                  <a:cubicBezTo>
                    <a:pt x="58" y="127"/>
                    <a:pt x="55" y="122"/>
                    <a:pt x="51" y="118"/>
                  </a:cubicBezTo>
                  <a:cubicBezTo>
                    <a:pt x="47" y="114"/>
                    <a:pt x="43" y="111"/>
                    <a:pt x="37" y="109"/>
                  </a:cubicBezTo>
                  <a:cubicBezTo>
                    <a:pt x="32" y="107"/>
                    <a:pt x="26" y="105"/>
                    <a:pt x="20" y="105"/>
                  </a:cubicBezTo>
                  <a:cubicBezTo>
                    <a:pt x="18" y="105"/>
                    <a:pt x="17" y="106"/>
                    <a:pt x="15" y="106"/>
                  </a:cubicBezTo>
                  <a:cubicBezTo>
                    <a:pt x="13" y="106"/>
                    <a:pt x="11" y="106"/>
                    <a:pt x="10" y="107"/>
                  </a:cubicBezTo>
                  <a:cubicBezTo>
                    <a:pt x="8" y="107"/>
                    <a:pt x="6" y="108"/>
                    <a:pt x="5" y="108"/>
                  </a:cubicBezTo>
                  <a:cubicBezTo>
                    <a:pt x="3" y="109"/>
                    <a:pt x="2" y="110"/>
                    <a:pt x="0" y="11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Freeform 33"/>
            <p:cNvSpPr>
              <a:spLocks/>
            </p:cNvSpPr>
            <p:nvPr/>
          </p:nvSpPr>
          <p:spPr bwMode="auto">
            <a:xfrm>
              <a:off x="6154738" y="2365375"/>
              <a:ext cx="1331913" cy="1868488"/>
            </a:xfrm>
            <a:custGeom>
              <a:avLst/>
              <a:gdLst>
                <a:gd name="T0" fmla="*/ 98 w 216"/>
                <a:gd name="T1" fmla="*/ 300 h 303"/>
                <a:gd name="T2" fmla="*/ 81 w 216"/>
                <a:gd name="T3" fmla="*/ 283 h 303"/>
                <a:gd name="T4" fmla="*/ 79 w 216"/>
                <a:gd name="T5" fmla="*/ 266 h 303"/>
                <a:gd name="T6" fmla="*/ 81 w 216"/>
                <a:gd name="T7" fmla="*/ 257 h 303"/>
                <a:gd name="T8" fmla="*/ 85 w 216"/>
                <a:gd name="T9" fmla="*/ 251 h 303"/>
                <a:gd name="T10" fmla="*/ 88 w 216"/>
                <a:gd name="T11" fmla="*/ 248 h 303"/>
                <a:gd name="T12" fmla="*/ 98 w 216"/>
                <a:gd name="T13" fmla="*/ 239 h 303"/>
                <a:gd name="T14" fmla="*/ 0 w 216"/>
                <a:gd name="T15" fmla="*/ 181 h 303"/>
                <a:gd name="T16" fmla="*/ 9 w 216"/>
                <a:gd name="T17" fmla="*/ 184 h 303"/>
                <a:gd name="T18" fmla="*/ 34 w 216"/>
                <a:gd name="T19" fmla="*/ 180 h 303"/>
                <a:gd name="T20" fmla="*/ 60 w 216"/>
                <a:gd name="T21" fmla="*/ 154 h 303"/>
                <a:gd name="T22" fmla="*/ 60 w 216"/>
                <a:gd name="T23" fmla="*/ 116 h 303"/>
                <a:gd name="T24" fmla="*/ 34 w 216"/>
                <a:gd name="T25" fmla="*/ 91 h 303"/>
                <a:gd name="T26" fmla="*/ 9 w 216"/>
                <a:gd name="T27" fmla="*/ 87 h 303"/>
                <a:gd name="T28" fmla="*/ 0 w 216"/>
                <a:gd name="T29" fmla="*/ 89 h 303"/>
                <a:gd name="T30" fmla="*/ 1 w 216"/>
                <a:gd name="T31" fmla="*/ 4 h 303"/>
                <a:gd name="T32" fmla="*/ 5 w 216"/>
                <a:gd name="T33" fmla="*/ 23 h 303"/>
                <a:gd name="T34" fmla="*/ 14 w 216"/>
                <a:gd name="T35" fmla="*/ 50 h 303"/>
                <a:gd name="T36" fmla="*/ 28 w 216"/>
                <a:gd name="T37" fmla="*/ 15 h 303"/>
                <a:gd name="T38" fmla="*/ 62 w 216"/>
                <a:gd name="T39" fmla="*/ 1 h 303"/>
                <a:gd name="T40" fmla="*/ 96 w 216"/>
                <a:gd name="T41" fmla="*/ 15 h 303"/>
                <a:gd name="T42" fmla="*/ 110 w 216"/>
                <a:gd name="T43" fmla="*/ 49 h 303"/>
                <a:gd name="T44" fmla="*/ 120 w 216"/>
                <a:gd name="T45" fmla="*/ 90 h 303"/>
                <a:gd name="T46" fmla="*/ 134 w 216"/>
                <a:gd name="T47" fmla="*/ 56 h 303"/>
                <a:gd name="T48" fmla="*/ 168 w 216"/>
                <a:gd name="T49" fmla="*/ 41 h 303"/>
                <a:gd name="T50" fmla="*/ 202 w 216"/>
                <a:gd name="T51" fmla="*/ 56 h 303"/>
                <a:gd name="T52" fmla="*/ 216 w 216"/>
                <a:gd name="T53" fmla="*/ 90 h 303"/>
                <a:gd name="T54" fmla="*/ 123 w 216"/>
                <a:gd name="T55" fmla="*/ 239 h 303"/>
                <a:gd name="T56" fmla="*/ 134 w 216"/>
                <a:gd name="T57" fmla="*/ 248 h 303"/>
                <a:gd name="T58" fmla="*/ 136 w 216"/>
                <a:gd name="T59" fmla="*/ 251 h 303"/>
                <a:gd name="T60" fmla="*/ 140 w 216"/>
                <a:gd name="T61" fmla="*/ 257 h 303"/>
                <a:gd name="T62" fmla="*/ 143 w 216"/>
                <a:gd name="T63" fmla="*/ 266 h 303"/>
                <a:gd name="T64" fmla="*/ 140 w 216"/>
                <a:gd name="T65" fmla="*/ 283 h 303"/>
                <a:gd name="T66" fmla="*/ 123 w 216"/>
                <a:gd name="T67" fmla="*/ 30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6" h="303">
                  <a:moveTo>
                    <a:pt x="111" y="303"/>
                  </a:moveTo>
                  <a:cubicBezTo>
                    <a:pt x="106" y="303"/>
                    <a:pt x="102" y="302"/>
                    <a:pt x="98" y="300"/>
                  </a:cubicBezTo>
                  <a:cubicBezTo>
                    <a:pt x="94" y="299"/>
                    <a:pt x="91" y="296"/>
                    <a:pt x="88" y="293"/>
                  </a:cubicBezTo>
                  <a:cubicBezTo>
                    <a:pt x="85" y="290"/>
                    <a:pt x="82" y="287"/>
                    <a:pt x="81" y="283"/>
                  </a:cubicBezTo>
                  <a:cubicBezTo>
                    <a:pt x="79" y="279"/>
                    <a:pt x="78" y="275"/>
                    <a:pt x="78" y="270"/>
                  </a:cubicBezTo>
                  <a:cubicBezTo>
                    <a:pt x="78" y="269"/>
                    <a:pt x="78" y="267"/>
                    <a:pt x="79" y="266"/>
                  </a:cubicBezTo>
                  <a:cubicBezTo>
                    <a:pt x="79" y="264"/>
                    <a:pt x="79" y="263"/>
                    <a:pt x="80" y="261"/>
                  </a:cubicBezTo>
                  <a:cubicBezTo>
                    <a:pt x="80" y="260"/>
                    <a:pt x="81" y="258"/>
                    <a:pt x="81" y="257"/>
                  </a:cubicBezTo>
                  <a:cubicBezTo>
                    <a:pt x="82" y="255"/>
                    <a:pt x="83" y="254"/>
                    <a:pt x="84" y="253"/>
                  </a:cubicBezTo>
                  <a:cubicBezTo>
                    <a:pt x="84" y="252"/>
                    <a:pt x="84" y="252"/>
                    <a:pt x="85" y="251"/>
                  </a:cubicBezTo>
                  <a:cubicBezTo>
                    <a:pt x="85" y="251"/>
                    <a:pt x="86" y="250"/>
                    <a:pt x="86" y="250"/>
                  </a:cubicBezTo>
                  <a:cubicBezTo>
                    <a:pt x="87" y="249"/>
                    <a:pt x="87" y="249"/>
                    <a:pt x="88" y="248"/>
                  </a:cubicBezTo>
                  <a:cubicBezTo>
                    <a:pt x="88" y="248"/>
                    <a:pt x="89" y="247"/>
                    <a:pt x="89" y="247"/>
                  </a:cubicBezTo>
                  <a:cubicBezTo>
                    <a:pt x="98" y="239"/>
                    <a:pt x="98" y="239"/>
                    <a:pt x="98" y="239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1" y="182"/>
                    <a:pt x="2" y="182"/>
                    <a:pt x="4" y="182"/>
                  </a:cubicBezTo>
                  <a:cubicBezTo>
                    <a:pt x="5" y="183"/>
                    <a:pt x="7" y="183"/>
                    <a:pt x="9" y="184"/>
                  </a:cubicBezTo>
                  <a:cubicBezTo>
                    <a:pt x="11" y="184"/>
                    <a:pt x="13" y="184"/>
                    <a:pt x="15" y="184"/>
                  </a:cubicBezTo>
                  <a:cubicBezTo>
                    <a:pt x="22" y="184"/>
                    <a:pt x="28" y="183"/>
                    <a:pt x="34" y="180"/>
                  </a:cubicBezTo>
                  <a:cubicBezTo>
                    <a:pt x="40" y="178"/>
                    <a:pt x="45" y="174"/>
                    <a:pt x="50" y="170"/>
                  </a:cubicBezTo>
                  <a:cubicBezTo>
                    <a:pt x="54" y="165"/>
                    <a:pt x="58" y="160"/>
                    <a:pt x="60" y="154"/>
                  </a:cubicBezTo>
                  <a:cubicBezTo>
                    <a:pt x="63" y="148"/>
                    <a:pt x="64" y="142"/>
                    <a:pt x="64" y="135"/>
                  </a:cubicBezTo>
                  <a:cubicBezTo>
                    <a:pt x="64" y="129"/>
                    <a:pt x="63" y="122"/>
                    <a:pt x="60" y="116"/>
                  </a:cubicBezTo>
                  <a:cubicBezTo>
                    <a:pt x="58" y="111"/>
                    <a:pt x="54" y="105"/>
                    <a:pt x="50" y="101"/>
                  </a:cubicBezTo>
                  <a:cubicBezTo>
                    <a:pt x="45" y="97"/>
                    <a:pt x="40" y="93"/>
                    <a:pt x="34" y="91"/>
                  </a:cubicBezTo>
                  <a:cubicBezTo>
                    <a:pt x="28" y="88"/>
                    <a:pt x="22" y="87"/>
                    <a:pt x="15" y="87"/>
                  </a:cubicBezTo>
                  <a:cubicBezTo>
                    <a:pt x="13" y="87"/>
                    <a:pt x="11" y="87"/>
                    <a:pt x="9" y="87"/>
                  </a:cubicBezTo>
                  <a:cubicBezTo>
                    <a:pt x="7" y="87"/>
                    <a:pt x="5" y="88"/>
                    <a:pt x="4" y="88"/>
                  </a:cubicBezTo>
                  <a:cubicBezTo>
                    <a:pt x="2" y="89"/>
                    <a:pt x="1" y="89"/>
                    <a:pt x="0" y="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3" y="7"/>
                    <a:pt x="4" y="10"/>
                    <a:pt x="4" y="13"/>
                  </a:cubicBezTo>
                  <a:cubicBezTo>
                    <a:pt x="5" y="16"/>
                    <a:pt x="5" y="19"/>
                    <a:pt x="5" y="23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43"/>
                    <a:pt x="16" y="37"/>
                    <a:pt x="18" y="31"/>
                  </a:cubicBezTo>
                  <a:cubicBezTo>
                    <a:pt x="21" y="25"/>
                    <a:pt x="24" y="20"/>
                    <a:pt x="28" y="15"/>
                  </a:cubicBezTo>
                  <a:cubicBezTo>
                    <a:pt x="33" y="11"/>
                    <a:pt x="38" y="7"/>
                    <a:pt x="44" y="5"/>
                  </a:cubicBezTo>
                  <a:cubicBezTo>
                    <a:pt x="50" y="2"/>
                    <a:pt x="56" y="1"/>
                    <a:pt x="62" y="1"/>
                  </a:cubicBezTo>
                  <a:cubicBezTo>
                    <a:pt x="69" y="1"/>
                    <a:pt x="75" y="2"/>
                    <a:pt x="81" y="5"/>
                  </a:cubicBezTo>
                  <a:cubicBezTo>
                    <a:pt x="87" y="7"/>
                    <a:pt x="92" y="11"/>
                    <a:pt x="96" y="15"/>
                  </a:cubicBezTo>
                  <a:cubicBezTo>
                    <a:pt x="101" y="20"/>
                    <a:pt x="104" y="25"/>
                    <a:pt x="107" y="31"/>
                  </a:cubicBezTo>
                  <a:cubicBezTo>
                    <a:pt x="109" y="37"/>
                    <a:pt x="110" y="43"/>
                    <a:pt x="110" y="49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20" y="90"/>
                    <a:pt x="120" y="90"/>
                    <a:pt x="120" y="90"/>
                  </a:cubicBezTo>
                  <a:cubicBezTo>
                    <a:pt x="120" y="84"/>
                    <a:pt x="121" y="77"/>
                    <a:pt x="124" y="71"/>
                  </a:cubicBezTo>
                  <a:cubicBezTo>
                    <a:pt x="126" y="65"/>
                    <a:pt x="129" y="60"/>
                    <a:pt x="134" y="56"/>
                  </a:cubicBezTo>
                  <a:cubicBezTo>
                    <a:pt x="138" y="51"/>
                    <a:pt x="143" y="48"/>
                    <a:pt x="149" y="45"/>
                  </a:cubicBezTo>
                  <a:cubicBezTo>
                    <a:pt x="155" y="43"/>
                    <a:pt x="161" y="41"/>
                    <a:pt x="168" y="41"/>
                  </a:cubicBezTo>
                  <a:cubicBezTo>
                    <a:pt x="174" y="41"/>
                    <a:pt x="181" y="43"/>
                    <a:pt x="187" y="45"/>
                  </a:cubicBezTo>
                  <a:cubicBezTo>
                    <a:pt x="192" y="48"/>
                    <a:pt x="198" y="51"/>
                    <a:pt x="202" y="56"/>
                  </a:cubicBezTo>
                  <a:cubicBezTo>
                    <a:pt x="206" y="60"/>
                    <a:pt x="210" y="65"/>
                    <a:pt x="212" y="71"/>
                  </a:cubicBezTo>
                  <a:cubicBezTo>
                    <a:pt x="215" y="77"/>
                    <a:pt x="216" y="83"/>
                    <a:pt x="216" y="90"/>
                  </a:cubicBezTo>
                  <a:cubicBezTo>
                    <a:pt x="216" y="239"/>
                    <a:pt x="216" y="239"/>
                    <a:pt x="216" y="239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32" y="247"/>
                    <a:pt x="132" y="247"/>
                    <a:pt x="132" y="247"/>
                  </a:cubicBezTo>
                  <a:cubicBezTo>
                    <a:pt x="133" y="247"/>
                    <a:pt x="133" y="248"/>
                    <a:pt x="134" y="248"/>
                  </a:cubicBezTo>
                  <a:cubicBezTo>
                    <a:pt x="134" y="249"/>
                    <a:pt x="135" y="249"/>
                    <a:pt x="135" y="250"/>
                  </a:cubicBezTo>
                  <a:cubicBezTo>
                    <a:pt x="136" y="250"/>
                    <a:pt x="136" y="251"/>
                    <a:pt x="136" y="251"/>
                  </a:cubicBezTo>
                  <a:cubicBezTo>
                    <a:pt x="137" y="252"/>
                    <a:pt x="137" y="252"/>
                    <a:pt x="138" y="253"/>
                  </a:cubicBezTo>
                  <a:cubicBezTo>
                    <a:pt x="138" y="254"/>
                    <a:pt x="139" y="256"/>
                    <a:pt x="140" y="257"/>
                  </a:cubicBezTo>
                  <a:cubicBezTo>
                    <a:pt x="141" y="258"/>
                    <a:pt x="141" y="260"/>
                    <a:pt x="142" y="261"/>
                  </a:cubicBezTo>
                  <a:cubicBezTo>
                    <a:pt x="142" y="263"/>
                    <a:pt x="142" y="264"/>
                    <a:pt x="143" y="266"/>
                  </a:cubicBezTo>
                  <a:cubicBezTo>
                    <a:pt x="143" y="267"/>
                    <a:pt x="143" y="269"/>
                    <a:pt x="143" y="271"/>
                  </a:cubicBezTo>
                  <a:cubicBezTo>
                    <a:pt x="143" y="275"/>
                    <a:pt x="142" y="279"/>
                    <a:pt x="140" y="283"/>
                  </a:cubicBezTo>
                  <a:cubicBezTo>
                    <a:pt x="139" y="287"/>
                    <a:pt x="136" y="290"/>
                    <a:pt x="133" y="293"/>
                  </a:cubicBezTo>
                  <a:cubicBezTo>
                    <a:pt x="131" y="296"/>
                    <a:pt x="127" y="299"/>
                    <a:pt x="123" y="300"/>
                  </a:cubicBezTo>
                  <a:cubicBezTo>
                    <a:pt x="119" y="302"/>
                    <a:pt x="115" y="303"/>
                    <a:pt x="111" y="303"/>
                  </a:cubicBezTo>
                  <a:close/>
                </a:path>
              </a:pathLst>
            </a:custGeom>
            <a:solidFill>
              <a:srgbClr val="6978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Freeform 34"/>
            <p:cNvSpPr>
              <a:spLocks/>
            </p:cNvSpPr>
            <p:nvPr/>
          </p:nvSpPr>
          <p:spPr bwMode="auto">
            <a:xfrm>
              <a:off x="5722938" y="3906838"/>
              <a:ext cx="1795463" cy="1635125"/>
            </a:xfrm>
            <a:custGeom>
              <a:avLst/>
              <a:gdLst>
                <a:gd name="T0" fmla="*/ 291 w 291"/>
                <a:gd name="T1" fmla="*/ 10 h 265"/>
                <a:gd name="T2" fmla="*/ 291 w 291"/>
                <a:gd name="T3" fmla="*/ 30 h 265"/>
                <a:gd name="T4" fmla="*/ 291 w 291"/>
                <a:gd name="T5" fmla="*/ 54 h 265"/>
                <a:gd name="T6" fmla="*/ 290 w 291"/>
                <a:gd name="T7" fmla="*/ 58 h 265"/>
                <a:gd name="T8" fmla="*/ 290 w 291"/>
                <a:gd name="T9" fmla="*/ 62 h 265"/>
                <a:gd name="T10" fmla="*/ 258 w 291"/>
                <a:gd name="T11" fmla="*/ 180 h 265"/>
                <a:gd name="T12" fmla="*/ 211 w 291"/>
                <a:gd name="T13" fmla="*/ 247 h 265"/>
                <a:gd name="T14" fmla="*/ 192 w 291"/>
                <a:gd name="T15" fmla="*/ 260 h 265"/>
                <a:gd name="T16" fmla="*/ 168 w 291"/>
                <a:gd name="T17" fmla="*/ 265 h 265"/>
                <a:gd name="T18" fmla="*/ 65 w 291"/>
                <a:gd name="T19" fmla="*/ 168 h 265"/>
                <a:gd name="T20" fmla="*/ 65 w 291"/>
                <a:gd name="T21" fmla="*/ 158 h 265"/>
                <a:gd name="T22" fmla="*/ 62 w 291"/>
                <a:gd name="T23" fmla="*/ 162 h 265"/>
                <a:gd name="T24" fmla="*/ 58 w 291"/>
                <a:gd name="T25" fmla="*/ 165 h 265"/>
                <a:gd name="T26" fmla="*/ 48 w 291"/>
                <a:gd name="T27" fmla="*/ 170 h 265"/>
                <a:gd name="T28" fmla="*/ 37 w 291"/>
                <a:gd name="T29" fmla="*/ 172 h 265"/>
                <a:gd name="T30" fmla="*/ 11 w 291"/>
                <a:gd name="T31" fmla="*/ 161 h 265"/>
                <a:gd name="T32" fmla="*/ 0 w 291"/>
                <a:gd name="T33" fmla="*/ 135 h 265"/>
                <a:gd name="T34" fmla="*/ 11 w 291"/>
                <a:gd name="T35" fmla="*/ 109 h 265"/>
                <a:gd name="T36" fmla="*/ 37 w 291"/>
                <a:gd name="T37" fmla="*/ 98 h 265"/>
                <a:gd name="T38" fmla="*/ 48 w 291"/>
                <a:gd name="T39" fmla="*/ 100 h 265"/>
                <a:gd name="T40" fmla="*/ 58 w 291"/>
                <a:gd name="T41" fmla="*/ 105 h 265"/>
                <a:gd name="T42" fmla="*/ 62 w 291"/>
                <a:gd name="T43" fmla="*/ 108 h 265"/>
                <a:gd name="T44" fmla="*/ 65 w 291"/>
                <a:gd name="T45" fmla="*/ 111 h 265"/>
                <a:gd name="T46" fmla="*/ 65 w 291"/>
                <a:gd name="T47" fmla="*/ 101 h 265"/>
                <a:gd name="T48" fmla="*/ 142 w 291"/>
                <a:gd name="T49" fmla="*/ 0 h 265"/>
                <a:gd name="T50" fmla="*/ 138 w 291"/>
                <a:gd name="T51" fmla="*/ 10 h 265"/>
                <a:gd name="T52" fmla="*/ 137 w 291"/>
                <a:gd name="T53" fmla="*/ 20 h 265"/>
                <a:gd name="T54" fmla="*/ 150 w 291"/>
                <a:gd name="T55" fmla="*/ 51 h 265"/>
                <a:gd name="T56" fmla="*/ 181 w 291"/>
                <a:gd name="T57" fmla="*/ 64 h 265"/>
                <a:gd name="T58" fmla="*/ 212 w 291"/>
                <a:gd name="T59" fmla="*/ 52 h 265"/>
                <a:gd name="T60" fmla="*/ 225 w 291"/>
                <a:gd name="T61" fmla="*/ 21 h 265"/>
                <a:gd name="T62" fmla="*/ 223 w 291"/>
                <a:gd name="T63" fmla="*/ 10 h 265"/>
                <a:gd name="T64" fmla="*/ 220 w 291"/>
                <a:gd name="T65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1" h="265">
                  <a:moveTo>
                    <a:pt x="291" y="0"/>
                  </a:moveTo>
                  <a:cubicBezTo>
                    <a:pt x="291" y="3"/>
                    <a:pt x="291" y="6"/>
                    <a:pt x="291" y="10"/>
                  </a:cubicBezTo>
                  <a:cubicBezTo>
                    <a:pt x="291" y="13"/>
                    <a:pt x="291" y="16"/>
                    <a:pt x="291" y="19"/>
                  </a:cubicBezTo>
                  <a:cubicBezTo>
                    <a:pt x="291" y="23"/>
                    <a:pt x="291" y="26"/>
                    <a:pt x="291" y="30"/>
                  </a:cubicBezTo>
                  <a:cubicBezTo>
                    <a:pt x="291" y="33"/>
                    <a:pt x="291" y="37"/>
                    <a:pt x="291" y="41"/>
                  </a:cubicBezTo>
                  <a:cubicBezTo>
                    <a:pt x="291" y="54"/>
                    <a:pt x="291" y="54"/>
                    <a:pt x="291" y="54"/>
                  </a:cubicBezTo>
                  <a:cubicBezTo>
                    <a:pt x="291" y="54"/>
                    <a:pt x="291" y="55"/>
                    <a:pt x="291" y="56"/>
                  </a:cubicBezTo>
                  <a:cubicBezTo>
                    <a:pt x="291" y="56"/>
                    <a:pt x="291" y="57"/>
                    <a:pt x="290" y="58"/>
                  </a:cubicBezTo>
                  <a:cubicBezTo>
                    <a:pt x="290" y="59"/>
                    <a:pt x="290" y="59"/>
                    <a:pt x="290" y="60"/>
                  </a:cubicBezTo>
                  <a:cubicBezTo>
                    <a:pt x="290" y="61"/>
                    <a:pt x="290" y="61"/>
                    <a:pt x="290" y="62"/>
                  </a:cubicBezTo>
                  <a:cubicBezTo>
                    <a:pt x="288" y="86"/>
                    <a:pt x="284" y="108"/>
                    <a:pt x="279" y="128"/>
                  </a:cubicBezTo>
                  <a:cubicBezTo>
                    <a:pt x="273" y="147"/>
                    <a:pt x="266" y="165"/>
                    <a:pt x="258" y="180"/>
                  </a:cubicBezTo>
                  <a:cubicBezTo>
                    <a:pt x="251" y="196"/>
                    <a:pt x="242" y="209"/>
                    <a:pt x="234" y="220"/>
                  </a:cubicBezTo>
                  <a:cubicBezTo>
                    <a:pt x="226" y="231"/>
                    <a:pt x="218" y="240"/>
                    <a:pt x="211" y="247"/>
                  </a:cubicBezTo>
                  <a:cubicBezTo>
                    <a:pt x="208" y="250"/>
                    <a:pt x="205" y="252"/>
                    <a:pt x="202" y="254"/>
                  </a:cubicBezTo>
                  <a:cubicBezTo>
                    <a:pt x="199" y="257"/>
                    <a:pt x="195" y="258"/>
                    <a:pt x="192" y="260"/>
                  </a:cubicBezTo>
                  <a:cubicBezTo>
                    <a:pt x="188" y="262"/>
                    <a:pt x="184" y="263"/>
                    <a:pt x="180" y="263"/>
                  </a:cubicBezTo>
                  <a:cubicBezTo>
                    <a:pt x="176" y="264"/>
                    <a:pt x="172" y="265"/>
                    <a:pt x="168" y="265"/>
                  </a:cubicBezTo>
                  <a:cubicBezTo>
                    <a:pt x="65" y="264"/>
                    <a:pt x="65" y="264"/>
                    <a:pt x="65" y="264"/>
                  </a:cubicBezTo>
                  <a:cubicBezTo>
                    <a:pt x="65" y="168"/>
                    <a:pt x="65" y="168"/>
                    <a:pt x="65" y="168"/>
                  </a:cubicBezTo>
                  <a:cubicBezTo>
                    <a:pt x="65" y="164"/>
                    <a:pt x="65" y="164"/>
                    <a:pt x="65" y="164"/>
                  </a:cubicBezTo>
                  <a:cubicBezTo>
                    <a:pt x="65" y="158"/>
                    <a:pt x="65" y="158"/>
                    <a:pt x="65" y="158"/>
                  </a:cubicBezTo>
                  <a:cubicBezTo>
                    <a:pt x="65" y="159"/>
                    <a:pt x="64" y="160"/>
                    <a:pt x="63" y="160"/>
                  </a:cubicBezTo>
                  <a:cubicBezTo>
                    <a:pt x="63" y="161"/>
                    <a:pt x="62" y="161"/>
                    <a:pt x="62" y="162"/>
                  </a:cubicBezTo>
                  <a:cubicBezTo>
                    <a:pt x="61" y="162"/>
                    <a:pt x="61" y="163"/>
                    <a:pt x="60" y="163"/>
                  </a:cubicBezTo>
                  <a:cubicBezTo>
                    <a:pt x="59" y="164"/>
                    <a:pt x="59" y="164"/>
                    <a:pt x="58" y="165"/>
                  </a:cubicBezTo>
                  <a:cubicBezTo>
                    <a:pt x="56" y="166"/>
                    <a:pt x="55" y="167"/>
                    <a:pt x="53" y="168"/>
                  </a:cubicBezTo>
                  <a:cubicBezTo>
                    <a:pt x="52" y="169"/>
                    <a:pt x="50" y="169"/>
                    <a:pt x="48" y="170"/>
                  </a:cubicBezTo>
                  <a:cubicBezTo>
                    <a:pt x="46" y="170"/>
                    <a:pt x="45" y="171"/>
                    <a:pt x="43" y="171"/>
                  </a:cubicBezTo>
                  <a:cubicBezTo>
                    <a:pt x="41" y="171"/>
                    <a:pt x="39" y="172"/>
                    <a:pt x="37" y="172"/>
                  </a:cubicBezTo>
                  <a:cubicBezTo>
                    <a:pt x="32" y="171"/>
                    <a:pt x="27" y="170"/>
                    <a:pt x="23" y="169"/>
                  </a:cubicBezTo>
                  <a:cubicBezTo>
                    <a:pt x="18" y="167"/>
                    <a:pt x="14" y="164"/>
                    <a:pt x="11" y="161"/>
                  </a:cubicBezTo>
                  <a:cubicBezTo>
                    <a:pt x="8" y="157"/>
                    <a:pt x="5" y="153"/>
                    <a:pt x="3" y="149"/>
                  </a:cubicBezTo>
                  <a:cubicBezTo>
                    <a:pt x="1" y="144"/>
                    <a:pt x="0" y="140"/>
                    <a:pt x="0" y="135"/>
                  </a:cubicBezTo>
                  <a:cubicBezTo>
                    <a:pt x="0" y="129"/>
                    <a:pt x="1" y="125"/>
                    <a:pt x="3" y="120"/>
                  </a:cubicBezTo>
                  <a:cubicBezTo>
                    <a:pt x="5" y="116"/>
                    <a:pt x="8" y="112"/>
                    <a:pt x="11" y="109"/>
                  </a:cubicBezTo>
                  <a:cubicBezTo>
                    <a:pt x="14" y="105"/>
                    <a:pt x="18" y="103"/>
                    <a:pt x="23" y="101"/>
                  </a:cubicBezTo>
                  <a:cubicBezTo>
                    <a:pt x="27" y="99"/>
                    <a:pt x="32" y="98"/>
                    <a:pt x="37" y="98"/>
                  </a:cubicBezTo>
                  <a:cubicBezTo>
                    <a:pt x="39" y="98"/>
                    <a:pt x="41" y="98"/>
                    <a:pt x="43" y="98"/>
                  </a:cubicBezTo>
                  <a:cubicBezTo>
                    <a:pt x="45" y="99"/>
                    <a:pt x="46" y="99"/>
                    <a:pt x="48" y="100"/>
                  </a:cubicBezTo>
                  <a:cubicBezTo>
                    <a:pt x="50" y="100"/>
                    <a:pt x="52" y="101"/>
                    <a:pt x="53" y="102"/>
                  </a:cubicBezTo>
                  <a:cubicBezTo>
                    <a:pt x="55" y="103"/>
                    <a:pt x="56" y="104"/>
                    <a:pt x="58" y="105"/>
                  </a:cubicBezTo>
                  <a:cubicBezTo>
                    <a:pt x="59" y="105"/>
                    <a:pt x="59" y="106"/>
                    <a:pt x="60" y="106"/>
                  </a:cubicBezTo>
                  <a:cubicBezTo>
                    <a:pt x="61" y="107"/>
                    <a:pt x="61" y="107"/>
                    <a:pt x="62" y="108"/>
                  </a:cubicBezTo>
                  <a:cubicBezTo>
                    <a:pt x="62" y="108"/>
                    <a:pt x="63" y="109"/>
                    <a:pt x="63" y="109"/>
                  </a:cubicBezTo>
                  <a:cubicBezTo>
                    <a:pt x="64" y="110"/>
                    <a:pt x="65" y="111"/>
                    <a:pt x="65" y="111"/>
                  </a:cubicBezTo>
                  <a:cubicBezTo>
                    <a:pt x="65" y="106"/>
                    <a:pt x="65" y="106"/>
                    <a:pt x="65" y="106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41" y="2"/>
                    <a:pt x="140" y="3"/>
                    <a:pt x="139" y="5"/>
                  </a:cubicBezTo>
                  <a:cubicBezTo>
                    <a:pt x="139" y="7"/>
                    <a:pt x="138" y="8"/>
                    <a:pt x="138" y="10"/>
                  </a:cubicBezTo>
                  <a:cubicBezTo>
                    <a:pt x="137" y="12"/>
                    <a:pt x="137" y="13"/>
                    <a:pt x="137" y="15"/>
                  </a:cubicBezTo>
                  <a:cubicBezTo>
                    <a:pt x="137" y="17"/>
                    <a:pt x="137" y="19"/>
                    <a:pt x="137" y="20"/>
                  </a:cubicBezTo>
                  <a:cubicBezTo>
                    <a:pt x="137" y="26"/>
                    <a:pt x="138" y="32"/>
                    <a:pt x="140" y="38"/>
                  </a:cubicBezTo>
                  <a:cubicBezTo>
                    <a:pt x="142" y="43"/>
                    <a:pt x="146" y="48"/>
                    <a:pt x="150" y="51"/>
                  </a:cubicBezTo>
                  <a:cubicBezTo>
                    <a:pt x="153" y="55"/>
                    <a:pt x="158" y="59"/>
                    <a:pt x="163" y="61"/>
                  </a:cubicBezTo>
                  <a:cubicBezTo>
                    <a:pt x="169" y="63"/>
                    <a:pt x="175" y="64"/>
                    <a:pt x="181" y="64"/>
                  </a:cubicBezTo>
                  <a:cubicBezTo>
                    <a:pt x="187" y="64"/>
                    <a:pt x="192" y="63"/>
                    <a:pt x="198" y="61"/>
                  </a:cubicBezTo>
                  <a:cubicBezTo>
                    <a:pt x="203" y="59"/>
                    <a:pt x="208" y="56"/>
                    <a:pt x="212" y="52"/>
                  </a:cubicBezTo>
                  <a:cubicBezTo>
                    <a:pt x="216" y="48"/>
                    <a:pt x="219" y="43"/>
                    <a:pt x="221" y="38"/>
                  </a:cubicBezTo>
                  <a:cubicBezTo>
                    <a:pt x="223" y="32"/>
                    <a:pt x="225" y="27"/>
                    <a:pt x="225" y="21"/>
                  </a:cubicBezTo>
                  <a:cubicBezTo>
                    <a:pt x="225" y="19"/>
                    <a:pt x="225" y="17"/>
                    <a:pt x="224" y="15"/>
                  </a:cubicBezTo>
                  <a:cubicBezTo>
                    <a:pt x="224" y="13"/>
                    <a:pt x="224" y="12"/>
                    <a:pt x="223" y="10"/>
                  </a:cubicBezTo>
                  <a:cubicBezTo>
                    <a:pt x="223" y="8"/>
                    <a:pt x="222" y="7"/>
                    <a:pt x="222" y="5"/>
                  </a:cubicBezTo>
                  <a:cubicBezTo>
                    <a:pt x="221" y="3"/>
                    <a:pt x="221" y="2"/>
                    <a:pt x="220" y="0"/>
                  </a:cubicBezTo>
                  <a:lnTo>
                    <a:pt x="2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35"/>
            <p:cNvSpPr>
              <a:spLocks/>
            </p:cNvSpPr>
            <p:nvPr/>
          </p:nvSpPr>
          <p:spPr bwMode="auto">
            <a:xfrm>
              <a:off x="5753100" y="3938588"/>
              <a:ext cx="1733550" cy="1573213"/>
            </a:xfrm>
            <a:custGeom>
              <a:avLst/>
              <a:gdLst>
                <a:gd name="T0" fmla="*/ 65 w 281"/>
                <a:gd name="T1" fmla="*/ 254 h 255"/>
                <a:gd name="T2" fmla="*/ 65 w 281"/>
                <a:gd name="T3" fmla="*/ 141 h 255"/>
                <a:gd name="T4" fmla="*/ 56 w 281"/>
                <a:gd name="T5" fmla="*/ 150 h 255"/>
                <a:gd name="T6" fmla="*/ 55 w 281"/>
                <a:gd name="T7" fmla="*/ 152 h 255"/>
                <a:gd name="T8" fmla="*/ 54 w 281"/>
                <a:gd name="T9" fmla="*/ 153 h 255"/>
                <a:gd name="T10" fmla="*/ 52 w 281"/>
                <a:gd name="T11" fmla="*/ 155 h 255"/>
                <a:gd name="T12" fmla="*/ 50 w 281"/>
                <a:gd name="T13" fmla="*/ 156 h 255"/>
                <a:gd name="T14" fmla="*/ 46 w 281"/>
                <a:gd name="T15" fmla="*/ 159 h 255"/>
                <a:gd name="T16" fmla="*/ 42 w 281"/>
                <a:gd name="T17" fmla="*/ 160 h 255"/>
                <a:gd name="T18" fmla="*/ 37 w 281"/>
                <a:gd name="T19" fmla="*/ 161 h 255"/>
                <a:gd name="T20" fmla="*/ 32 w 281"/>
                <a:gd name="T21" fmla="*/ 162 h 255"/>
                <a:gd name="T22" fmla="*/ 19 w 281"/>
                <a:gd name="T23" fmla="*/ 159 h 255"/>
                <a:gd name="T24" fmla="*/ 9 w 281"/>
                <a:gd name="T25" fmla="*/ 152 h 255"/>
                <a:gd name="T26" fmla="*/ 2 w 281"/>
                <a:gd name="T27" fmla="*/ 142 h 255"/>
                <a:gd name="T28" fmla="*/ 0 w 281"/>
                <a:gd name="T29" fmla="*/ 130 h 255"/>
                <a:gd name="T30" fmla="*/ 2 w 281"/>
                <a:gd name="T31" fmla="*/ 117 h 255"/>
                <a:gd name="T32" fmla="*/ 9 w 281"/>
                <a:gd name="T33" fmla="*/ 107 h 255"/>
                <a:gd name="T34" fmla="*/ 19 w 281"/>
                <a:gd name="T35" fmla="*/ 100 h 255"/>
                <a:gd name="T36" fmla="*/ 32 w 281"/>
                <a:gd name="T37" fmla="*/ 98 h 255"/>
                <a:gd name="T38" fmla="*/ 37 w 281"/>
                <a:gd name="T39" fmla="*/ 98 h 255"/>
                <a:gd name="T40" fmla="*/ 42 w 281"/>
                <a:gd name="T41" fmla="*/ 99 h 255"/>
                <a:gd name="T42" fmla="*/ 46 w 281"/>
                <a:gd name="T43" fmla="*/ 101 h 255"/>
                <a:gd name="T44" fmla="*/ 50 w 281"/>
                <a:gd name="T45" fmla="*/ 103 h 255"/>
                <a:gd name="T46" fmla="*/ 52 w 281"/>
                <a:gd name="T47" fmla="*/ 105 h 255"/>
                <a:gd name="T48" fmla="*/ 54 w 281"/>
                <a:gd name="T49" fmla="*/ 106 h 255"/>
                <a:gd name="T50" fmla="*/ 55 w 281"/>
                <a:gd name="T51" fmla="*/ 108 h 255"/>
                <a:gd name="T52" fmla="*/ 56 w 281"/>
                <a:gd name="T53" fmla="*/ 109 h 255"/>
                <a:gd name="T54" fmla="*/ 65 w 281"/>
                <a:gd name="T55" fmla="*/ 119 h 255"/>
                <a:gd name="T56" fmla="*/ 65 w 281"/>
                <a:gd name="T57" fmla="*/ 0 h 255"/>
                <a:gd name="T58" fmla="*/ 130 w 281"/>
                <a:gd name="T59" fmla="*/ 0 h 255"/>
                <a:gd name="T60" fmla="*/ 128 w 281"/>
                <a:gd name="T61" fmla="*/ 4 h 255"/>
                <a:gd name="T62" fmla="*/ 127 w 281"/>
                <a:gd name="T63" fmla="*/ 9 h 255"/>
                <a:gd name="T64" fmla="*/ 127 w 281"/>
                <a:gd name="T65" fmla="*/ 15 h 255"/>
                <a:gd name="T66" fmla="*/ 131 w 281"/>
                <a:gd name="T67" fmla="*/ 34 h 255"/>
                <a:gd name="T68" fmla="*/ 141 w 281"/>
                <a:gd name="T69" fmla="*/ 50 h 255"/>
                <a:gd name="T70" fmla="*/ 157 w 281"/>
                <a:gd name="T71" fmla="*/ 60 h 255"/>
                <a:gd name="T72" fmla="*/ 176 w 281"/>
                <a:gd name="T73" fmla="*/ 64 h 255"/>
                <a:gd name="T74" fmla="*/ 195 w 281"/>
                <a:gd name="T75" fmla="*/ 60 h 255"/>
                <a:gd name="T76" fmla="*/ 210 w 281"/>
                <a:gd name="T77" fmla="*/ 50 h 255"/>
                <a:gd name="T78" fmla="*/ 221 w 281"/>
                <a:gd name="T79" fmla="*/ 34 h 255"/>
                <a:gd name="T80" fmla="*/ 224 w 281"/>
                <a:gd name="T81" fmla="*/ 16 h 255"/>
                <a:gd name="T82" fmla="*/ 224 w 281"/>
                <a:gd name="T83" fmla="*/ 10 h 255"/>
                <a:gd name="T84" fmla="*/ 223 w 281"/>
                <a:gd name="T85" fmla="*/ 4 h 255"/>
                <a:gd name="T86" fmla="*/ 222 w 281"/>
                <a:gd name="T87" fmla="*/ 0 h 255"/>
                <a:gd name="T88" fmla="*/ 281 w 281"/>
                <a:gd name="T89" fmla="*/ 0 h 255"/>
                <a:gd name="T90" fmla="*/ 281 w 281"/>
                <a:gd name="T91" fmla="*/ 49 h 255"/>
                <a:gd name="T92" fmla="*/ 281 w 281"/>
                <a:gd name="T93" fmla="*/ 50 h 255"/>
                <a:gd name="T94" fmla="*/ 281 w 281"/>
                <a:gd name="T95" fmla="*/ 52 h 255"/>
                <a:gd name="T96" fmla="*/ 281 w 281"/>
                <a:gd name="T97" fmla="*/ 54 h 255"/>
                <a:gd name="T98" fmla="*/ 280 w 281"/>
                <a:gd name="T99" fmla="*/ 57 h 255"/>
                <a:gd name="T100" fmla="*/ 280 w 281"/>
                <a:gd name="T101" fmla="*/ 57 h 255"/>
                <a:gd name="T102" fmla="*/ 269 w 281"/>
                <a:gd name="T103" fmla="*/ 122 h 255"/>
                <a:gd name="T104" fmla="*/ 249 w 281"/>
                <a:gd name="T105" fmla="*/ 173 h 255"/>
                <a:gd name="T106" fmla="*/ 225 w 281"/>
                <a:gd name="T107" fmla="*/ 212 h 255"/>
                <a:gd name="T108" fmla="*/ 203 w 281"/>
                <a:gd name="T109" fmla="*/ 238 h 255"/>
                <a:gd name="T110" fmla="*/ 194 w 281"/>
                <a:gd name="T111" fmla="*/ 246 h 255"/>
                <a:gd name="T112" fmla="*/ 185 w 281"/>
                <a:gd name="T113" fmla="*/ 251 h 255"/>
                <a:gd name="T114" fmla="*/ 174 w 281"/>
                <a:gd name="T115" fmla="*/ 254 h 255"/>
                <a:gd name="T116" fmla="*/ 164 w 281"/>
                <a:gd name="T117" fmla="*/ 255 h 255"/>
                <a:gd name="T118" fmla="*/ 65 w 281"/>
                <a:gd name="T119" fmla="*/ 25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1" h="255">
                  <a:moveTo>
                    <a:pt x="65" y="254"/>
                  </a:moveTo>
                  <a:cubicBezTo>
                    <a:pt x="65" y="141"/>
                    <a:pt x="65" y="141"/>
                    <a:pt x="65" y="141"/>
                  </a:cubicBezTo>
                  <a:cubicBezTo>
                    <a:pt x="56" y="150"/>
                    <a:pt x="56" y="150"/>
                    <a:pt x="56" y="150"/>
                  </a:cubicBezTo>
                  <a:cubicBezTo>
                    <a:pt x="56" y="151"/>
                    <a:pt x="56" y="151"/>
                    <a:pt x="55" y="152"/>
                  </a:cubicBezTo>
                  <a:cubicBezTo>
                    <a:pt x="55" y="153"/>
                    <a:pt x="54" y="153"/>
                    <a:pt x="54" y="153"/>
                  </a:cubicBezTo>
                  <a:cubicBezTo>
                    <a:pt x="53" y="154"/>
                    <a:pt x="53" y="154"/>
                    <a:pt x="52" y="155"/>
                  </a:cubicBezTo>
                  <a:cubicBezTo>
                    <a:pt x="51" y="155"/>
                    <a:pt x="51" y="156"/>
                    <a:pt x="50" y="156"/>
                  </a:cubicBezTo>
                  <a:cubicBezTo>
                    <a:pt x="49" y="157"/>
                    <a:pt x="48" y="158"/>
                    <a:pt x="46" y="159"/>
                  </a:cubicBezTo>
                  <a:cubicBezTo>
                    <a:pt x="45" y="159"/>
                    <a:pt x="43" y="160"/>
                    <a:pt x="42" y="160"/>
                  </a:cubicBezTo>
                  <a:cubicBezTo>
                    <a:pt x="40" y="161"/>
                    <a:pt x="39" y="161"/>
                    <a:pt x="37" y="161"/>
                  </a:cubicBezTo>
                  <a:cubicBezTo>
                    <a:pt x="35" y="162"/>
                    <a:pt x="34" y="162"/>
                    <a:pt x="32" y="162"/>
                  </a:cubicBezTo>
                  <a:cubicBezTo>
                    <a:pt x="28" y="162"/>
                    <a:pt x="23" y="161"/>
                    <a:pt x="19" y="159"/>
                  </a:cubicBezTo>
                  <a:cubicBezTo>
                    <a:pt x="16" y="158"/>
                    <a:pt x="12" y="155"/>
                    <a:pt x="9" y="152"/>
                  </a:cubicBezTo>
                  <a:cubicBezTo>
                    <a:pt x="6" y="149"/>
                    <a:pt x="4" y="146"/>
                    <a:pt x="2" y="142"/>
                  </a:cubicBezTo>
                  <a:cubicBezTo>
                    <a:pt x="1" y="138"/>
                    <a:pt x="0" y="134"/>
                    <a:pt x="0" y="130"/>
                  </a:cubicBezTo>
                  <a:cubicBezTo>
                    <a:pt x="0" y="125"/>
                    <a:pt x="1" y="121"/>
                    <a:pt x="2" y="117"/>
                  </a:cubicBezTo>
                  <a:cubicBezTo>
                    <a:pt x="4" y="113"/>
                    <a:pt x="6" y="110"/>
                    <a:pt x="9" y="107"/>
                  </a:cubicBezTo>
                  <a:cubicBezTo>
                    <a:pt x="12" y="104"/>
                    <a:pt x="16" y="102"/>
                    <a:pt x="19" y="100"/>
                  </a:cubicBezTo>
                  <a:cubicBezTo>
                    <a:pt x="23" y="98"/>
                    <a:pt x="28" y="98"/>
                    <a:pt x="32" y="98"/>
                  </a:cubicBezTo>
                  <a:cubicBezTo>
                    <a:pt x="34" y="98"/>
                    <a:pt x="35" y="98"/>
                    <a:pt x="37" y="98"/>
                  </a:cubicBezTo>
                  <a:cubicBezTo>
                    <a:pt x="39" y="98"/>
                    <a:pt x="40" y="99"/>
                    <a:pt x="42" y="99"/>
                  </a:cubicBezTo>
                  <a:cubicBezTo>
                    <a:pt x="43" y="100"/>
                    <a:pt x="45" y="100"/>
                    <a:pt x="46" y="101"/>
                  </a:cubicBezTo>
                  <a:cubicBezTo>
                    <a:pt x="48" y="102"/>
                    <a:pt x="49" y="102"/>
                    <a:pt x="50" y="103"/>
                  </a:cubicBezTo>
                  <a:cubicBezTo>
                    <a:pt x="51" y="104"/>
                    <a:pt x="51" y="104"/>
                    <a:pt x="52" y="105"/>
                  </a:cubicBezTo>
                  <a:cubicBezTo>
                    <a:pt x="52" y="105"/>
                    <a:pt x="53" y="106"/>
                    <a:pt x="54" y="106"/>
                  </a:cubicBezTo>
                  <a:cubicBezTo>
                    <a:pt x="54" y="107"/>
                    <a:pt x="55" y="107"/>
                    <a:pt x="55" y="108"/>
                  </a:cubicBezTo>
                  <a:cubicBezTo>
                    <a:pt x="56" y="108"/>
                    <a:pt x="56" y="109"/>
                    <a:pt x="56" y="10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29" y="1"/>
                    <a:pt x="129" y="2"/>
                    <a:pt x="128" y="4"/>
                  </a:cubicBezTo>
                  <a:cubicBezTo>
                    <a:pt x="128" y="6"/>
                    <a:pt x="128" y="8"/>
                    <a:pt x="127" y="9"/>
                  </a:cubicBezTo>
                  <a:cubicBezTo>
                    <a:pt x="127" y="11"/>
                    <a:pt x="127" y="13"/>
                    <a:pt x="127" y="15"/>
                  </a:cubicBezTo>
                  <a:cubicBezTo>
                    <a:pt x="127" y="22"/>
                    <a:pt x="128" y="28"/>
                    <a:pt x="131" y="34"/>
                  </a:cubicBezTo>
                  <a:cubicBezTo>
                    <a:pt x="133" y="40"/>
                    <a:pt x="137" y="45"/>
                    <a:pt x="141" y="50"/>
                  </a:cubicBezTo>
                  <a:cubicBezTo>
                    <a:pt x="146" y="54"/>
                    <a:pt x="151" y="58"/>
                    <a:pt x="157" y="60"/>
                  </a:cubicBezTo>
                  <a:cubicBezTo>
                    <a:pt x="163" y="63"/>
                    <a:pt x="169" y="64"/>
                    <a:pt x="176" y="64"/>
                  </a:cubicBezTo>
                  <a:cubicBezTo>
                    <a:pt x="182" y="64"/>
                    <a:pt x="189" y="63"/>
                    <a:pt x="195" y="60"/>
                  </a:cubicBezTo>
                  <a:cubicBezTo>
                    <a:pt x="200" y="58"/>
                    <a:pt x="206" y="54"/>
                    <a:pt x="210" y="50"/>
                  </a:cubicBezTo>
                  <a:cubicBezTo>
                    <a:pt x="215" y="45"/>
                    <a:pt x="218" y="40"/>
                    <a:pt x="221" y="34"/>
                  </a:cubicBezTo>
                  <a:cubicBezTo>
                    <a:pt x="223" y="28"/>
                    <a:pt x="224" y="22"/>
                    <a:pt x="224" y="16"/>
                  </a:cubicBezTo>
                  <a:cubicBezTo>
                    <a:pt x="224" y="14"/>
                    <a:pt x="224" y="12"/>
                    <a:pt x="224" y="10"/>
                  </a:cubicBezTo>
                  <a:cubicBezTo>
                    <a:pt x="224" y="8"/>
                    <a:pt x="223" y="6"/>
                    <a:pt x="223" y="4"/>
                  </a:cubicBezTo>
                  <a:cubicBezTo>
                    <a:pt x="223" y="3"/>
                    <a:pt x="222" y="1"/>
                    <a:pt x="222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81" y="49"/>
                    <a:pt x="281" y="49"/>
                    <a:pt x="281" y="49"/>
                  </a:cubicBezTo>
                  <a:cubicBezTo>
                    <a:pt x="281" y="49"/>
                    <a:pt x="281" y="50"/>
                    <a:pt x="281" y="50"/>
                  </a:cubicBezTo>
                  <a:cubicBezTo>
                    <a:pt x="281" y="51"/>
                    <a:pt x="281" y="52"/>
                    <a:pt x="281" y="52"/>
                  </a:cubicBezTo>
                  <a:cubicBezTo>
                    <a:pt x="281" y="53"/>
                    <a:pt x="281" y="54"/>
                    <a:pt x="281" y="54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80" y="57"/>
                    <a:pt x="280" y="57"/>
                    <a:pt x="280" y="57"/>
                  </a:cubicBezTo>
                  <a:cubicBezTo>
                    <a:pt x="279" y="79"/>
                    <a:pt x="275" y="101"/>
                    <a:pt x="269" y="122"/>
                  </a:cubicBezTo>
                  <a:cubicBezTo>
                    <a:pt x="264" y="139"/>
                    <a:pt x="258" y="157"/>
                    <a:pt x="249" y="173"/>
                  </a:cubicBezTo>
                  <a:cubicBezTo>
                    <a:pt x="242" y="187"/>
                    <a:pt x="234" y="200"/>
                    <a:pt x="225" y="212"/>
                  </a:cubicBezTo>
                  <a:cubicBezTo>
                    <a:pt x="218" y="221"/>
                    <a:pt x="211" y="230"/>
                    <a:pt x="203" y="238"/>
                  </a:cubicBezTo>
                  <a:cubicBezTo>
                    <a:pt x="200" y="241"/>
                    <a:pt x="197" y="243"/>
                    <a:pt x="194" y="246"/>
                  </a:cubicBezTo>
                  <a:cubicBezTo>
                    <a:pt x="191" y="248"/>
                    <a:pt x="188" y="249"/>
                    <a:pt x="185" y="251"/>
                  </a:cubicBezTo>
                  <a:cubicBezTo>
                    <a:pt x="181" y="252"/>
                    <a:pt x="178" y="253"/>
                    <a:pt x="174" y="254"/>
                  </a:cubicBezTo>
                  <a:cubicBezTo>
                    <a:pt x="171" y="255"/>
                    <a:pt x="167" y="255"/>
                    <a:pt x="164" y="255"/>
                  </a:cubicBezTo>
                  <a:lnTo>
                    <a:pt x="65" y="254"/>
                  </a:lnTo>
                  <a:close/>
                </a:path>
              </a:pathLst>
            </a:custGeom>
            <a:solidFill>
              <a:srgbClr val="FAB1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6854307" y="3621001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649530" y="511483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286926" y="479785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355431" y="3170372"/>
            <a:ext cx="341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38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/>
          <p:cNvSpPr/>
          <p:nvPr/>
        </p:nvSpPr>
        <p:spPr>
          <a:xfrm>
            <a:off x="0" y="6545943"/>
            <a:ext cx="12192000" cy="31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任意多边形 130"/>
          <p:cNvSpPr/>
          <p:nvPr/>
        </p:nvSpPr>
        <p:spPr>
          <a:xfrm>
            <a:off x="10269304" y="6545943"/>
            <a:ext cx="1932222" cy="312057"/>
          </a:xfrm>
          <a:custGeom>
            <a:avLst/>
            <a:gdLst>
              <a:gd name="connsiteX0" fmla="*/ 0 w 1932222"/>
              <a:gd name="connsiteY0" fmla="*/ 0 h 312057"/>
              <a:gd name="connsiteX1" fmla="*/ 1932222 w 1932222"/>
              <a:gd name="connsiteY1" fmla="*/ 0 h 312057"/>
              <a:gd name="connsiteX2" fmla="*/ 1932222 w 1932222"/>
              <a:gd name="connsiteY2" fmla="*/ 312057 h 312057"/>
              <a:gd name="connsiteX3" fmla="*/ 154981 w 1932222"/>
              <a:gd name="connsiteY3" fmla="*/ 312057 h 312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222" h="312057">
                <a:moveTo>
                  <a:pt x="0" y="0"/>
                </a:moveTo>
                <a:lnTo>
                  <a:pt x="1932222" y="0"/>
                </a:lnTo>
                <a:lnTo>
                  <a:pt x="1932222" y="312057"/>
                </a:lnTo>
                <a:lnTo>
                  <a:pt x="154981" y="312057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灯片编号占位符 1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fld id="{D6B02234-A951-478D-B725-4AAC724CF73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0" y="0"/>
            <a:ext cx="12192000" cy="6963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0" y="0"/>
            <a:ext cx="138112" cy="6963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254000" y="99391"/>
            <a:ext cx="765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四项立体拼图拼合扩音器</a:t>
            </a:r>
            <a:r>
              <a:rPr kumimoji="0" lang="en-US" altLang="zh-CN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PPT</a:t>
            </a:r>
            <a:r>
              <a:rPr kumimoji="0" lang="zh-CN" altLang="en-US" sz="2800" b="1" i="0" u="none" strike="noStrike" kern="1200" cap="none" spc="60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创意图表</a:t>
            </a:r>
            <a:endParaRPr kumimoji="0" lang="zh-CN" altLang="en-US" sz="2800" b="1" i="0" u="none" strike="noStrike" kern="1200" cap="none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775788" y="1996967"/>
            <a:ext cx="3323137" cy="1022167"/>
            <a:chOff x="775788" y="1184908"/>
            <a:chExt cx="3323137" cy="1022167"/>
          </a:xfrm>
        </p:grpSpPr>
        <p:sp>
          <p:nvSpPr>
            <p:cNvPr id="209" name="文本框 208"/>
            <p:cNvSpPr txBox="1"/>
            <p:nvPr/>
          </p:nvSpPr>
          <p:spPr>
            <a:xfrm>
              <a:off x="1147304" y="1184908"/>
              <a:ext cx="2951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0" name="文本框 209"/>
            <p:cNvSpPr txBox="1"/>
            <p:nvPr/>
          </p:nvSpPr>
          <p:spPr>
            <a:xfrm>
              <a:off x="1147304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1" name="直接连接符 210"/>
            <p:cNvCxnSpPr/>
            <p:nvPr/>
          </p:nvCxnSpPr>
          <p:spPr>
            <a:xfrm>
              <a:off x="1213979" y="1595515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连接符 211"/>
            <p:cNvCxnSpPr/>
            <p:nvPr/>
          </p:nvCxnSpPr>
          <p:spPr>
            <a:xfrm>
              <a:off x="1213979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55"/>
            <p:cNvSpPr>
              <a:spLocks noEditPoints="1"/>
            </p:cNvSpPr>
            <p:nvPr/>
          </p:nvSpPr>
          <p:spPr bwMode="auto">
            <a:xfrm>
              <a:off x="775788" y="1252537"/>
              <a:ext cx="319760" cy="224831"/>
            </a:xfrm>
            <a:custGeom>
              <a:avLst/>
              <a:gdLst>
                <a:gd name="T0" fmla="*/ 54 w 54"/>
                <a:gd name="T1" fmla="*/ 27 h 38"/>
                <a:gd name="T2" fmla="*/ 44 w 54"/>
                <a:gd name="T3" fmla="*/ 38 h 38"/>
                <a:gd name="T4" fmla="*/ 43 w 54"/>
                <a:gd name="T5" fmla="*/ 38 h 38"/>
                <a:gd name="T6" fmla="*/ 11 w 54"/>
                <a:gd name="T7" fmla="*/ 38 h 38"/>
                <a:gd name="T8" fmla="*/ 11 w 54"/>
                <a:gd name="T9" fmla="*/ 38 h 38"/>
                <a:gd name="T10" fmla="*/ 11 w 54"/>
                <a:gd name="T11" fmla="*/ 38 h 38"/>
                <a:gd name="T12" fmla="*/ 10 w 54"/>
                <a:gd name="T13" fmla="*/ 38 h 38"/>
                <a:gd name="T14" fmla="*/ 0 w 54"/>
                <a:gd name="T15" fmla="*/ 27 h 38"/>
                <a:gd name="T16" fmla="*/ 5 w 54"/>
                <a:gd name="T17" fmla="*/ 18 h 38"/>
                <a:gd name="T18" fmla="*/ 5 w 54"/>
                <a:gd name="T19" fmla="*/ 16 h 38"/>
                <a:gd name="T20" fmla="*/ 12 w 54"/>
                <a:gd name="T21" fmla="*/ 8 h 38"/>
                <a:gd name="T22" fmla="*/ 17 w 54"/>
                <a:gd name="T23" fmla="*/ 10 h 38"/>
                <a:gd name="T24" fmla="*/ 31 w 54"/>
                <a:gd name="T25" fmla="*/ 0 h 38"/>
                <a:gd name="T26" fmla="*/ 48 w 54"/>
                <a:gd name="T27" fmla="*/ 17 h 38"/>
                <a:gd name="T28" fmla="*/ 48 w 54"/>
                <a:gd name="T29" fmla="*/ 18 h 38"/>
                <a:gd name="T30" fmla="*/ 54 w 54"/>
                <a:gd name="T31" fmla="*/ 27 h 38"/>
                <a:gd name="T32" fmla="*/ 20 w 54"/>
                <a:gd name="T33" fmla="*/ 32 h 38"/>
                <a:gd name="T34" fmla="*/ 26 w 54"/>
                <a:gd name="T35" fmla="*/ 29 h 38"/>
                <a:gd name="T36" fmla="*/ 24 w 54"/>
                <a:gd name="T37" fmla="*/ 26 h 38"/>
                <a:gd name="T38" fmla="*/ 20 w 54"/>
                <a:gd name="T39" fmla="*/ 28 h 38"/>
                <a:gd name="T40" fmla="*/ 16 w 54"/>
                <a:gd name="T41" fmla="*/ 25 h 38"/>
                <a:gd name="T42" fmla="*/ 20 w 54"/>
                <a:gd name="T43" fmla="*/ 21 h 38"/>
                <a:gd name="T44" fmla="*/ 36 w 54"/>
                <a:gd name="T45" fmla="*/ 32 h 38"/>
                <a:gd name="T46" fmla="*/ 43 w 54"/>
                <a:gd name="T47" fmla="*/ 25 h 38"/>
                <a:gd name="T48" fmla="*/ 36 w 54"/>
                <a:gd name="T49" fmla="*/ 18 h 38"/>
                <a:gd name="T50" fmla="*/ 29 w 54"/>
                <a:gd name="T51" fmla="*/ 20 h 38"/>
                <a:gd name="T52" fmla="*/ 32 w 54"/>
                <a:gd name="T53" fmla="*/ 23 h 38"/>
                <a:gd name="T54" fmla="*/ 35 w 54"/>
                <a:gd name="T55" fmla="*/ 21 h 38"/>
                <a:gd name="T56" fmla="*/ 39 w 54"/>
                <a:gd name="T57" fmla="*/ 25 h 38"/>
                <a:gd name="T58" fmla="*/ 35 w 54"/>
                <a:gd name="T59" fmla="*/ 28 h 38"/>
                <a:gd name="T60" fmla="*/ 20 w 54"/>
                <a:gd name="T61" fmla="*/ 18 h 38"/>
                <a:gd name="T62" fmla="*/ 12 w 54"/>
                <a:gd name="T63" fmla="*/ 25 h 38"/>
                <a:gd name="T64" fmla="*/ 20 w 54"/>
                <a:gd name="T65" fmla="*/ 3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" h="38">
                  <a:moveTo>
                    <a:pt x="54" y="27"/>
                  </a:moveTo>
                  <a:cubicBezTo>
                    <a:pt x="54" y="33"/>
                    <a:pt x="50" y="38"/>
                    <a:pt x="44" y="38"/>
                  </a:cubicBezTo>
                  <a:cubicBezTo>
                    <a:pt x="43" y="38"/>
                    <a:pt x="43" y="38"/>
                    <a:pt x="43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4" y="38"/>
                    <a:pt x="0" y="33"/>
                    <a:pt x="0" y="27"/>
                  </a:cubicBezTo>
                  <a:cubicBezTo>
                    <a:pt x="0" y="23"/>
                    <a:pt x="2" y="20"/>
                    <a:pt x="5" y="18"/>
                  </a:cubicBezTo>
                  <a:cubicBezTo>
                    <a:pt x="5" y="17"/>
                    <a:pt x="5" y="16"/>
                    <a:pt x="5" y="16"/>
                  </a:cubicBezTo>
                  <a:cubicBezTo>
                    <a:pt x="5" y="11"/>
                    <a:pt x="8" y="8"/>
                    <a:pt x="12" y="8"/>
                  </a:cubicBezTo>
                  <a:cubicBezTo>
                    <a:pt x="14" y="8"/>
                    <a:pt x="15" y="9"/>
                    <a:pt x="17" y="10"/>
                  </a:cubicBezTo>
                  <a:cubicBezTo>
                    <a:pt x="19" y="4"/>
                    <a:pt x="25" y="0"/>
                    <a:pt x="31" y="0"/>
                  </a:cubicBezTo>
                  <a:cubicBezTo>
                    <a:pt x="40" y="0"/>
                    <a:pt x="48" y="8"/>
                    <a:pt x="48" y="17"/>
                  </a:cubicBezTo>
                  <a:cubicBezTo>
                    <a:pt x="48" y="17"/>
                    <a:pt x="48" y="17"/>
                    <a:pt x="48" y="18"/>
                  </a:cubicBezTo>
                  <a:cubicBezTo>
                    <a:pt x="52" y="19"/>
                    <a:pt x="54" y="23"/>
                    <a:pt x="54" y="27"/>
                  </a:cubicBezTo>
                  <a:close/>
                  <a:moveTo>
                    <a:pt x="20" y="32"/>
                  </a:moveTo>
                  <a:cubicBezTo>
                    <a:pt x="23" y="32"/>
                    <a:pt x="24" y="31"/>
                    <a:pt x="26" y="29"/>
                  </a:cubicBezTo>
                  <a:cubicBezTo>
                    <a:pt x="26" y="28"/>
                    <a:pt x="25" y="27"/>
                    <a:pt x="24" y="26"/>
                  </a:cubicBezTo>
                  <a:cubicBezTo>
                    <a:pt x="23" y="27"/>
                    <a:pt x="22" y="28"/>
                    <a:pt x="20" y="28"/>
                  </a:cubicBezTo>
                  <a:cubicBezTo>
                    <a:pt x="18" y="28"/>
                    <a:pt x="16" y="27"/>
                    <a:pt x="16" y="25"/>
                  </a:cubicBezTo>
                  <a:cubicBezTo>
                    <a:pt x="16" y="23"/>
                    <a:pt x="18" y="21"/>
                    <a:pt x="20" y="21"/>
                  </a:cubicBezTo>
                  <a:cubicBezTo>
                    <a:pt x="26" y="21"/>
                    <a:pt x="27" y="32"/>
                    <a:pt x="36" y="32"/>
                  </a:cubicBezTo>
                  <a:cubicBezTo>
                    <a:pt x="40" y="32"/>
                    <a:pt x="43" y="29"/>
                    <a:pt x="43" y="25"/>
                  </a:cubicBezTo>
                  <a:cubicBezTo>
                    <a:pt x="43" y="20"/>
                    <a:pt x="40" y="18"/>
                    <a:pt x="36" y="18"/>
                  </a:cubicBezTo>
                  <a:cubicBezTo>
                    <a:pt x="33" y="18"/>
                    <a:pt x="31" y="18"/>
                    <a:pt x="29" y="20"/>
                  </a:cubicBezTo>
                  <a:cubicBezTo>
                    <a:pt x="30" y="21"/>
                    <a:pt x="31" y="22"/>
                    <a:pt x="32" y="23"/>
                  </a:cubicBezTo>
                  <a:cubicBezTo>
                    <a:pt x="33" y="22"/>
                    <a:pt x="34" y="21"/>
                    <a:pt x="35" y="21"/>
                  </a:cubicBezTo>
                  <a:cubicBezTo>
                    <a:pt x="37" y="21"/>
                    <a:pt x="39" y="23"/>
                    <a:pt x="39" y="25"/>
                  </a:cubicBezTo>
                  <a:cubicBezTo>
                    <a:pt x="39" y="27"/>
                    <a:pt x="37" y="28"/>
                    <a:pt x="35" y="28"/>
                  </a:cubicBezTo>
                  <a:cubicBezTo>
                    <a:pt x="30" y="28"/>
                    <a:pt x="28" y="18"/>
                    <a:pt x="20" y="18"/>
                  </a:cubicBezTo>
                  <a:cubicBezTo>
                    <a:pt x="16" y="18"/>
                    <a:pt x="12" y="20"/>
                    <a:pt x="12" y="25"/>
                  </a:cubicBezTo>
                  <a:cubicBezTo>
                    <a:pt x="12" y="29"/>
                    <a:pt x="16" y="32"/>
                    <a:pt x="20" y="3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4" name="组合 213"/>
          <p:cNvGrpSpPr/>
          <p:nvPr/>
        </p:nvGrpSpPr>
        <p:grpSpPr>
          <a:xfrm>
            <a:off x="8653198" y="1996967"/>
            <a:ext cx="3190870" cy="1022167"/>
            <a:chOff x="8653198" y="1184908"/>
            <a:chExt cx="3190870" cy="1022167"/>
          </a:xfrm>
        </p:grpSpPr>
        <p:sp>
          <p:nvSpPr>
            <p:cNvPr id="215" name="文本框 214"/>
            <p:cNvSpPr txBox="1"/>
            <p:nvPr/>
          </p:nvSpPr>
          <p:spPr>
            <a:xfrm>
              <a:off x="8978900" y="1184908"/>
              <a:ext cx="2865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16" name="文本框 215"/>
            <p:cNvSpPr txBox="1"/>
            <p:nvPr/>
          </p:nvSpPr>
          <p:spPr>
            <a:xfrm>
              <a:off x="8978900" y="1636791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17" name="直接连接符 216"/>
            <p:cNvCxnSpPr/>
            <p:nvPr/>
          </p:nvCxnSpPr>
          <p:spPr>
            <a:xfrm>
              <a:off x="9045575" y="1595515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/>
            <p:nvPr/>
          </p:nvCxnSpPr>
          <p:spPr>
            <a:xfrm>
              <a:off x="9045575" y="1644435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reeform 315"/>
            <p:cNvSpPr>
              <a:spLocks noEditPoints="1"/>
            </p:cNvSpPr>
            <p:nvPr/>
          </p:nvSpPr>
          <p:spPr bwMode="auto">
            <a:xfrm>
              <a:off x="8653198" y="1246755"/>
              <a:ext cx="236393" cy="236393"/>
            </a:xfrm>
            <a:custGeom>
              <a:avLst/>
              <a:gdLst>
                <a:gd name="T0" fmla="*/ 41 w 41"/>
                <a:gd name="T1" fmla="*/ 34 h 41"/>
                <a:gd name="T2" fmla="*/ 33 w 41"/>
                <a:gd name="T3" fmla="*/ 41 h 41"/>
                <a:gd name="T4" fmla="*/ 8 w 41"/>
                <a:gd name="T5" fmla="*/ 41 h 41"/>
                <a:gd name="T6" fmla="*/ 0 w 41"/>
                <a:gd name="T7" fmla="*/ 34 h 41"/>
                <a:gd name="T8" fmla="*/ 0 w 41"/>
                <a:gd name="T9" fmla="*/ 8 h 41"/>
                <a:gd name="T10" fmla="*/ 8 w 41"/>
                <a:gd name="T11" fmla="*/ 0 h 41"/>
                <a:gd name="T12" fmla="*/ 33 w 41"/>
                <a:gd name="T13" fmla="*/ 0 h 41"/>
                <a:gd name="T14" fmla="*/ 41 w 41"/>
                <a:gd name="T15" fmla="*/ 8 h 41"/>
                <a:gd name="T16" fmla="*/ 41 w 41"/>
                <a:gd name="T17" fmla="*/ 34 h 41"/>
                <a:gd name="T18" fmla="*/ 29 w 41"/>
                <a:gd name="T19" fmla="*/ 20 h 41"/>
                <a:gd name="T20" fmla="*/ 21 w 41"/>
                <a:gd name="T21" fmla="*/ 12 h 41"/>
                <a:gd name="T22" fmla="*/ 7 w 41"/>
                <a:gd name="T23" fmla="*/ 27 h 41"/>
                <a:gd name="T24" fmla="*/ 7 w 41"/>
                <a:gd name="T25" fmla="*/ 34 h 41"/>
                <a:gd name="T26" fmla="*/ 15 w 41"/>
                <a:gd name="T27" fmla="*/ 34 h 41"/>
                <a:gd name="T28" fmla="*/ 29 w 41"/>
                <a:gd name="T29" fmla="*/ 20 h 41"/>
                <a:gd name="T30" fmla="*/ 15 w 41"/>
                <a:gd name="T31" fmla="*/ 30 h 41"/>
                <a:gd name="T32" fmla="*/ 14 w 41"/>
                <a:gd name="T33" fmla="*/ 32 h 41"/>
                <a:gd name="T34" fmla="*/ 12 w 41"/>
                <a:gd name="T35" fmla="*/ 32 h 41"/>
                <a:gd name="T36" fmla="*/ 12 w 41"/>
                <a:gd name="T37" fmla="*/ 29 h 41"/>
                <a:gd name="T38" fmla="*/ 9 w 41"/>
                <a:gd name="T39" fmla="*/ 29 h 41"/>
                <a:gd name="T40" fmla="*/ 9 w 41"/>
                <a:gd name="T41" fmla="*/ 28 h 41"/>
                <a:gd name="T42" fmla="*/ 11 w 41"/>
                <a:gd name="T43" fmla="*/ 26 h 41"/>
                <a:gd name="T44" fmla="*/ 15 w 41"/>
                <a:gd name="T45" fmla="*/ 30 h 41"/>
                <a:gd name="T46" fmla="*/ 22 w 41"/>
                <a:gd name="T47" fmla="*/ 17 h 41"/>
                <a:gd name="T48" fmla="*/ 14 w 41"/>
                <a:gd name="T49" fmla="*/ 24 h 41"/>
                <a:gd name="T50" fmla="*/ 13 w 41"/>
                <a:gd name="T51" fmla="*/ 25 h 41"/>
                <a:gd name="T52" fmla="*/ 13 w 41"/>
                <a:gd name="T53" fmla="*/ 24 h 41"/>
                <a:gd name="T54" fmla="*/ 21 w 41"/>
                <a:gd name="T55" fmla="*/ 16 h 41"/>
                <a:gd name="T56" fmla="*/ 22 w 41"/>
                <a:gd name="T57" fmla="*/ 16 h 41"/>
                <a:gd name="T58" fmla="*/ 22 w 41"/>
                <a:gd name="T59" fmla="*/ 17 h 41"/>
                <a:gd name="T60" fmla="*/ 33 w 41"/>
                <a:gd name="T61" fmla="*/ 16 h 41"/>
                <a:gd name="T62" fmla="*/ 33 w 41"/>
                <a:gd name="T63" fmla="*/ 12 h 41"/>
                <a:gd name="T64" fmla="*/ 29 w 41"/>
                <a:gd name="T65" fmla="*/ 8 h 41"/>
                <a:gd name="T66" fmla="*/ 26 w 41"/>
                <a:gd name="T67" fmla="*/ 8 h 41"/>
                <a:gd name="T68" fmla="*/ 23 w 41"/>
                <a:gd name="T69" fmla="*/ 10 h 41"/>
                <a:gd name="T70" fmla="*/ 31 w 41"/>
                <a:gd name="T71" fmla="*/ 18 h 41"/>
                <a:gd name="T72" fmla="*/ 33 w 41"/>
                <a:gd name="T7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" h="41">
                  <a:moveTo>
                    <a:pt x="41" y="34"/>
                  </a:moveTo>
                  <a:cubicBezTo>
                    <a:pt x="41" y="38"/>
                    <a:pt x="38" y="41"/>
                    <a:pt x="33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4" y="41"/>
                    <a:pt x="0" y="38"/>
                    <a:pt x="0" y="3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8" y="0"/>
                    <a:pt x="41" y="4"/>
                    <a:pt x="41" y="8"/>
                  </a:cubicBezTo>
                  <a:lnTo>
                    <a:pt x="41" y="34"/>
                  </a:lnTo>
                  <a:close/>
                  <a:moveTo>
                    <a:pt x="29" y="20"/>
                  </a:moveTo>
                  <a:cubicBezTo>
                    <a:pt x="21" y="12"/>
                    <a:pt x="21" y="12"/>
                    <a:pt x="21" y="12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15" y="34"/>
                    <a:pt x="15" y="34"/>
                    <a:pt x="15" y="34"/>
                  </a:cubicBezTo>
                  <a:lnTo>
                    <a:pt x="29" y="20"/>
                  </a:lnTo>
                  <a:close/>
                  <a:moveTo>
                    <a:pt x="15" y="30"/>
                  </a:move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1" y="26"/>
                    <a:pt x="11" y="26"/>
                    <a:pt x="11" y="26"/>
                  </a:cubicBezTo>
                  <a:lnTo>
                    <a:pt x="15" y="30"/>
                  </a:lnTo>
                  <a:close/>
                  <a:moveTo>
                    <a:pt x="22" y="17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4" y="25"/>
                    <a:pt x="13" y="25"/>
                    <a:pt x="13" y="25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6"/>
                    <a:pt x="22" y="16"/>
                    <a:pt x="22" y="16"/>
                  </a:cubicBezTo>
                  <a:cubicBezTo>
                    <a:pt x="22" y="16"/>
                    <a:pt x="22" y="16"/>
                    <a:pt x="22" y="17"/>
                  </a:cubicBezTo>
                  <a:close/>
                  <a:moveTo>
                    <a:pt x="33" y="16"/>
                  </a:moveTo>
                  <a:cubicBezTo>
                    <a:pt x="34" y="15"/>
                    <a:pt x="34" y="13"/>
                    <a:pt x="33" y="12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7"/>
                    <a:pt x="27" y="7"/>
                    <a:pt x="26" y="8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31" y="18"/>
                    <a:pt x="31" y="18"/>
                    <a:pt x="31" y="18"/>
                  </a:cubicBezTo>
                  <a:lnTo>
                    <a:pt x="33" y="1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0" name="组合 219"/>
          <p:cNvGrpSpPr/>
          <p:nvPr/>
        </p:nvGrpSpPr>
        <p:grpSpPr>
          <a:xfrm>
            <a:off x="821668" y="4922875"/>
            <a:ext cx="3192914" cy="1022167"/>
            <a:chOff x="821668" y="2906974"/>
            <a:chExt cx="3192914" cy="1022167"/>
          </a:xfrm>
        </p:grpSpPr>
        <p:sp>
          <p:nvSpPr>
            <p:cNvPr id="221" name="文本框 220"/>
            <p:cNvSpPr txBox="1"/>
            <p:nvPr/>
          </p:nvSpPr>
          <p:spPr>
            <a:xfrm>
              <a:off x="1147304" y="2906974"/>
              <a:ext cx="2867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1147304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3" name="直接连接符 222"/>
            <p:cNvCxnSpPr/>
            <p:nvPr/>
          </p:nvCxnSpPr>
          <p:spPr>
            <a:xfrm>
              <a:off x="1213979" y="3317581"/>
              <a:ext cx="235878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/>
            <p:nvPr/>
          </p:nvCxnSpPr>
          <p:spPr>
            <a:xfrm>
              <a:off x="1213979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Freeform 163"/>
            <p:cNvSpPr>
              <a:spLocks noEditPoints="1"/>
            </p:cNvSpPr>
            <p:nvPr/>
          </p:nvSpPr>
          <p:spPr bwMode="auto">
            <a:xfrm>
              <a:off x="821668" y="2962934"/>
              <a:ext cx="298748" cy="230613"/>
            </a:xfrm>
            <a:custGeom>
              <a:avLst/>
              <a:gdLst>
                <a:gd name="T0" fmla="*/ 38 w 48"/>
                <a:gd name="T1" fmla="*/ 30 h 37"/>
                <a:gd name="T2" fmla="*/ 30 w 48"/>
                <a:gd name="T3" fmla="*/ 37 h 37"/>
                <a:gd name="T4" fmla="*/ 8 w 48"/>
                <a:gd name="T5" fmla="*/ 37 h 37"/>
                <a:gd name="T6" fmla="*/ 0 w 48"/>
                <a:gd name="T7" fmla="*/ 30 h 37"/>
                <a:gd name="T8" fmla="*/ 0 w 48"/>
                <a:gd name="T9" fmla="*/ 7 h 37"/>
                <a:gd name="T10" fmla="*/ 8 w 48"/>
                <a:gd name="T11" fmla="*/ 0 h 37"/>
                <a:gd name="T12" fmla="*/ 30 w 48"/>
                <a:gd name="T13" fmla="*/ 0 h 37"/>
                <a:gd name="T14" fmla="*/ 33 w 48"/>
                <a:gd name="T15" fmla="*/ 0 h 37"/>
                <a:gd name="T16" fmla="*/ 34 w 48"/>
                <a:gd name="T17" fmla="*/ 1 h 37"/>
                <a:gd name="T18" fmla="*/ 34 w 48"/>
                <a:gd name="T19" fmla="*/ 2 h 37"/>
                <a:gd name="T20" fmla="*/ 32 w 48"/>
                <a:gd name="T21" fmla="*/ 3 h 37"/>
                <a:gd name="T22" fmla="*/ 31 w 48"/>
                <a:gd name="T23" fmla="*/ 3 h 37"/>
                <a:gd name="T24" fmla="*/ 30 w 48"/>
                <a:gd name="T25" fmla="*/ 3 h 37"/>
                <a:gd name="T26" fmla="*/ 8 w 48"/>
                <a:gd name="T27" fmla="*/ 3 h 37"/>
                <a:gd name="T28" fmla="*/ 4 w 48"/>
                <a:gd name="T29" fmla="*/ 7 h 37"/>
                <a:gd name="T30" fmla="*/ 4 w 48"/>
                <a:gd name="T31" fmla="*/ 30 h 37"/>
                <a:gd name="T32" fmla="*/ 8 w 48"/>
                <a:gd name="T33" fmla="*/ 34 h 37"/>
                <a:gd name="T34" fmla="*/ 30 w 48"/>
                <a:gd name="T35" fmla="*/ 34 h 37"/>
                <a:gd name="T36" fmla="*/ 34 w 48"/>
                <a:gd name="T37" fmla="*/ 30 h 37"/>
                <a:gd name="T38" fmla="*/ 34 w 48"/>
                <a:gd name="T39" fmla="*/ 26 h 37"/>
                <a:gd name="T40" fmla="*/ 35 w 48"/>
                <a:gd name="T41" fmla="*/ 26 h 37"/>
                <a:gd name="T42" fmla="*/ 36 w 48"/>
                <a:gd name="T43" fmla="*/ 24 h 37"/>
                <a:gd name="T44" fmla="*/ 37 w 48"/>
                <a:gd name="T45" fmla="*/ 24 h 37"/>
                <a:gd name="T46" fmla="*/ 38 w 48"/>
                <a:gd name="T47" fmla="*/ 25 h 37"/>
                <a:gd name="T48" fmla="*/ 38 w 48"/>
                <a:gd name="T49" fmla="*/ 30 h 37"/>
                <a:gd name="T50" fmla="*/ 43 w 48"/>
                <a:gd name="T51" fmla="*/ 13 h 37"/>
                <a:gd name="T52" fmla="*/ 25 w 48"/>
                <a:gd name="T53" fmla="*/ 31 h 37"/>
                <a:gd name="T54" fmla="*/ 17 w 48"/>
                <a:gd name="T55" fmla="*/ 31 h 37"/>
                <a:gd name="T56" fmla="*/ 17 w 48"/>
                <a:gd name="T57" fmla="*/ 23 h 37"/>
                <a:gd name="T58" fmla="*/ 35 w 48"/>
                <a:gd name="T59" fmla="*/ 5 h 37"/>
                <a:gd name="T60" fmla="*/ 43 w 48"/>
                <a:gd name="T61" fmla="*/ 13 h 37"/>
                <a:gd name="T62" fmla="*/ 27 w 48"/>
                <a:gd name="T63" fmla="*/ 25 h 37"/>
                <a:gd name="T64" fmla="*/ 23 w 48"/>
                <a:gd name="T65" fmla="*/ 21 h 37"/>
                <a:gd name="T66" fmla="*/ 20 w 48"/>
                <a:gd name="T67" fmla="*/ 24 h 37"/>
                <a:gd name="T68" fmla="*/ 20 w 48"/>
                <a:gd name="T69" fmla="*/ 25 h 37"/>
                <a:gd name="T70" fmla="*/ 22 w 48"/>
                <a:gd name="T71" fmla="*/ 25 h 37"/>
                <a:gd name="T72" fmla="*/ 22 w 48"/>
                <a:gd name="T73" fmla="*/ 28 h 37"/>
                <a:gd name="T74" fmla="*/ 24 w 48"/>
                <a:gd name="T75" fmla="*/ 28 h 37"/>
                <a:gd name="T76" fmla="*/ 27 w 48"/>
                <a:gd name="T77" fmla="*/ 25 h 37"/>
                <a:gd name="T78" fmla="*/ 35 w 48"/>
                <a:gd name="T79" fmla="*/ 9 h 37"/>
                <a:gd name="T80" fmla="*/ 25 w 48"/>
                <a:gd name="T81" fmla="*/ 18 h 37"/>
                <a:gd name="T82" fmla="*/ 25 w 48"/>
                <a:gd name="T83" fmla="*/ 19 h 37"/>
                <a:gd name="T84" fmla="*/ 26 w 48"/>
                <a:gd name="T85" fmla="*/ 19 h 37"/>
                <a:gd name="T86" fmla="*/ 36 w 48"/>
                <a:gd name="T87" fmla="*/ 10 h 37"/>
                <a:gd name="T88" fmla="*/ 36 w 48"/>
                <a:gd name="T89" fmla="*/ 9 h 37"/>
                <a:gd name="T90" fmla="*/ 35 w 48"/>
                <a:gd name="T91" fmla="*/ 9 h 37"/>
                <a:gd name="T92" fmla="*/ 45 w 48"/>
                <a:gd name="T93" fmla="*/ 11 h 37"/>
                <a:gd name="T94" fmla="*/ 37 w 48"/>
                <a:gd name="T95" fmla="*/ 3 h 37"/>
                <a:gd name="T96" fmla="*/ 39 w 48"/>
                <a:gd name="T97" fmla="*/ 1 h 37"/>
                <a:gd name="T98" fmla="*/ 43 w 48"/>
                <a:gd name="T99" fmla="*/ 1 h 37"/>
                <a:gd name="T100" fmla="*/ 47 w 48"/>
                <a:gd name="T101" fmla="*/ 5 h 37"/>
                <a:gd name="T102" fmla="*/ 47 w 48"/>
                <a:gd name="T103" fmla="*/ 8 h 37"/>
                <a:gd name="T104" fmla="*/ 45 w 48"/>
                <a:gd name="T105" fmla="*/ 1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37">
                  <a:moveTo>
                    <a:pt x="38" y="30"/>
                  </a:moveTo>
                  <a:cubicBezTo>
                    <a:pt x="38" y="34"/>
                    <a:pt x="34" y="37"/>
                    <a:pt x="30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4" y="37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0"/>
                    <a:pt x="33" y="0"/>
                  </a:cubicBezTo>
                  <a:cubicBezTo>
                    <a:pt x="34" y="0"/>
                    <a:pt x="34" y="1"/>
                    <a:pt x="34" y="1"/>
                  </a:cubicBezTo>
                  <a:cubicBezTo>
                    <a:pt x="34" y="1"/>
                    <a:pt x="34" y="2"/>
                    <a:pt x="34" y="2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4" y="5"/>
                    <a:pt x="4" y="7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2"/>
                    <a:pt x="6" y="34"/>
                    <a:pt x="8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3" y="34"/>
                    <a:pt x="34" y="32"/>
                    <a:pt x="34" y="30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4" y="26"/>
                    <a:pt x="35" y="26"/>
                    <a:pt x="35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5"/>
                  </a:cubicBezTo>
                  <a:lnTo>
                    <a:pt x="38" y="30"/>
                  </a:lnTo>
                  <a:close/>
                  <a:moveTo>
                    <a:pt x="43" y="13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43" y="13"/>
                  </a:lnTo>
                  <a:close/>
                  <a:moveTo>
                    <a:pt x="27" y="25"/>
                  </a:moveTo>
                  <a:cubicBezTo>
                    <a:pt x="23" y="21"/>
                    <a:pt x="23" y="21"/>
                    <a:pt x="23" y="2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2" y="25"/>
                    <a:pt x="22" y="25"/>
                    <a:pt x="22" y="25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8"/>
                    <a:pt x="24" y="28"/>
                    <a:pt x="24" y="28"/>
                  </a:cubicBezTo>
                  <a:lnTo>
                    <a:pt x="27" y="25"/>
                  </a:lnTo>
                  <a:close/>
                  <a:moveTo>
                    <a:pt x="35" y="9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8"/>
                    <a:pt x="35" y="8"/>
                    <a:pt x="35" y="9"/>
                  </a:cubicBezTo>
                  <a:close/>
                  <a:moveTo>
                    <a:pt x="45" y="11"/>
                  </a:moveTo>
                  <a:cubicBezTo>
                    <a:pt x="37" y="3"/>
                    <a:pt x="37" y="3"/>
                    <a:pt x="37" y="3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0"/>
                    <a:pt x="42" y="0"/>
                    <a:pt x="43" y="1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6"/>
                    <a:pt x="48" y="7"/>
                    <a:pt x="47" y="8"/>
                  </a:cubicBezTo>
                  <a:lnTo>
                    <a:pt x="45" y="1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6" name="组合 225"/>
          <p:cNvGrpSpPr/>
          <p:nvPr/>
        </p:nvGrpSpPr>
        <p:grpSpPr>
          <a:xfrm>
            <a:off x="8653198" y="4922875"/>
            <a:ext cx="3268508" cy="1022167"/>
            <a:chOff x="8653198" y="2906974"/>
            <a:chExt cx="3268508" cy="1022167"/>
          </a:xfrm>
        </p:grpSpPr>
        <p:sp>
          <p:nvSpPr>
            <p:cNvPr id="227" name="文本框 226"/>
            <p:cNvSpPr txBox="1"/>
            <p:nvPr/>
          </p:nvSpPr>
          <p:spPr>
            <a:xfrm>
              <a:off x="8978900" y="2906974"/>
              <a:ext cx="2942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300" normalizeH="0" baseline="0" noProof="0" dirty="0" smtClean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4.</a:t>
              </a:r>
              <a:r>
                <a:rPr kumimoji="0" lang="zh-CN" altLang="en-US" sz="1800" b="1" i="0" u="none" strike="noStrike" kern="1200" cap="none" spc="30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点击此处添加标题</a:t>
              </a:r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8978900" y="3358857"/>
              <a:ext cx="1595309" cy="5702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点击此处添加文字说明</a:t>
              </a:r>
            </a:p>
          </p:txBody>
        </p:sp>
        <p:cxnSp>
          <p:nvCxnSpPr>
            <p:cNvPr id="229" name="直接连接符 228"/>
            <p:cNvCxnSpPr/>
            <p:nvPr/>
          </p:nvCxnSpPr>
          <p:spPr>
            <a:xfrm>
              <a:off x="9045575" y="3317581"/>
              <a:ext cx="23797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/>
            <p:cNvCxnSpPr/>
            <p:nvPr/>
          </p:nvCxnSpPr>
          <p:spPr>
            <a:xfrm>
              <a:off x="9045575" y="3366501"/>
              <a:ext cx="81752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Freeform 342"/>
            <p:cNvSpPr>
              <a:spLocks noEditPoints="1"/>
            </p:cNvSpPr>
            <p:nvPr/>
          </p:nvSpPr>
          <p:spPr bwMode="auto">
            <a:xfrm>
              <a:off x="8653198" y="2964076"/>
              <a:ext cx="248911" cy="220527"/>
            </a:xfrm>
            <a:custGeom>
              <a:avLst/>
              <a:gdLst>
                <a:gd name="T0" fmla="*/ 48 w 48"/>
                <a:gd name="T1" fmla="*/ 10 h 43"/>
                <a:gd name="T2" fmla="*/ 39 w 48"/>
                <a:gd name="T3" fmla="*/ 19 h 43"/>
                <a:gd name="T4" fmla="*/ 39 w 48"/>
                <a:gd name="T5" fmla="*/ 19 h 43"/>
                <a:gd name="T6" fmla="*/ 38 w 48"/>
                <a:gd name="T7" fmla="*/ 18 h 43"/>
                <a:gd name="T8" fmla="*/ 38 w 48"/>
                <a:gd name="T9" fmla="*/ 13 h 43"/>
                <a:gd name="T10" fmla="*/ 31 w 48"/>
                <a:gd name="T11" fmla="*/ 13 h 43"/>
                <a:gd name="T12" fmla="*/ 24 w 48"/>
                <a:gd name="T13" fmla="*/ 18 h 43"/>
                <a:gd name="T14" fmla="*/ 22 w 48"/>
                <a:gd name="T15" fmla="*/ 23 h 43"/>
                <a:gd name="T16" fmla="*/ 7 w 48"/>
                <a:gd name="T17" fmla="*/ 37 h 43"/>
                <a:gd name="T18" fmla="*/ 1 w 48"/>
                <a:gd name="T19" fmla="*/ 37 h 43"/>
                <a:gd name="T20" fmla="*/ 0 w 48"/>
                <a:gd name="T21" fmla="*/ 36 h 43"/>
                <a:gd name="T22" fmla="*/ 0 w 48"/>
                <a:gd name="T23" fmla="*/ 31 h 43"/>
                <a:gd name="T24" fmla="*/ 1 w 48"/>
                <a:gd name="T25" fmla="*/ 30 h 43"/>
                <a:gd name="T26" fmla="*/ 7 w 48"/>
                <a:gd name="T27" fmla="*/ 30 h 43"/>
                <a:gd name="T28" fmla="*/ 14 w 48"/>
                <a:gd name="T29" fmla="*/ 25 h 43"/>
                <a:gd name="T30" fmla="*/ 16 w 48"/>
                <a:gd name="T31" fmla="*/ 20 h 43"/>
                <a:gd name="T32" fmla="*/ 31 w 48"/>
                <a:gd name="T33" fmla="*/ 6 h 43"/>
                <a:gd name="T34" fmla="*/ 38 w 48"/>
                <a:gd name="T35" fmla="*/ 6 h 43"/>
                <a:gd name="T36" fmla="*/ 38 w 48"/>
                <a:gd name="T37" fmla="*/ 1 h 43"/>
                <a:gd name="T38" fmla="*/ 39 w 48"/>
                <a:gd name="T39" fmla="*/ 0 h 43"/>
                <a:gd name="T40" fmla="*/ 39 w 48"/>
                <a:gd name="T41" fmla="*/ 1 h 43"/>
                <a:gd name="T42" fmla="*/ 48 w 48"/>
                <a:gd name="T43" fmla="*/ 9 h 43"/>
                <a:gd name="T44" fmla="*/ 48 w 48"/>
                <a:gd name="T45" fmla="*/ 10 h 43"/>
                <a:gd name="T46" fmla="*/ 48 w 48"/>
                <a:gd name="T47" fmla="*/ 10 h 43"/>
                <a:gd name="T48" fmla="*/ 14 w 48"/>
                <a:gd name="T49" fmla="*/ 20 h 43"/>
                <a:gd name="T50" fmla="*/ 7 w 48"/>
                <a:gd name="T51" fmla="*/ 13 h 43"/>
                <a:gd name="T52" fmla="*/ 1 w 48"/>
                <a:gd name="T53" fmla="*/ 13 h 43"/>
                <a:gd name="T54" fmla="*/ 0 w 48"/>
                <a:gd name="T55" fmla="*/ 12 h 43"/>
                <a:gd name="T56" fmla="*/ 0 w 48"/>
                <a:gd name="T57" fmla="*/ 7 h 43"/>
                <a:gd name="T58" fmla="*/ 1 w 48"/>
                <a:gd name="T59" fmla="*/ 6 h 43"/>
                <a:gd name="T60" fmla="*/ 7 w 48"/>
                <a:gd name="T61" fmla="*/ 6 h 43"/>
                <a:gd name="T62" fmla="*/ 18 w 48"/>
                <a:gd name="T63" fmla="*/ 12 h 43"/>
                <a:gd name="T64" fmla="*/ 14 w 48"/>
                <a:gd name="T65" fmla="*/ 20 h 43"/>
                <a:gd name="T66" fmla="*/ 48 w 48"/>
                <a:gd name="T67" fmla="*/ 34 h 43"/>
                <a:gd name="T68" fmla="*/ 39 w 48"/>
                <a:gd name="T69" fmla="*/ 43 h 43"/>
                <a:gd name="T70" fmla="*/ 39 w 48"/>
                <a:gd name="T71" fmla="*/ 43 h 43"/>
                <a:gd name="T72" fmla="*/ 38 w 48"/>
                <a:gd name="T73" fmla="*/ 42 h 43"/>
                <a:gd name="T74" fmla="*/ 38 w 48"/>
                <a:gd name="T75" fmla="*/ 37 h 43"/>
                <a:gd name="T76" fmla="*/ 20 w 48"/>
                <a:gd name="T77" fmla="*/ 31 h 43"/>
                <a:gd name="T78" fmla="*/ 24 w 48"/>
                <a:gd name="T79" fmla="*/ 24 h 43"/>
                <a:gd name="T80" fmla="*/ 31 w 48"/>
                <a:gd name="T81" fmla="*/ 30 h 43"/>
                <a:gd name="T82" fmla="*/ 38 w 48"/>
                <a:gd name="T83" fmla="*/ 30 h 43"/>
                <a:gd name="T84" fmla="*/ 38 w 48"/>
                <a:gd name="T85" fmla="*/ 25 h 43"/>
                <a:gd name="T86" fmla="*/ 39 w 48"/>
                <a:gd name="T87" fmla="*/ 24 h 43"/>
                <a:gd name="T88" fmla="*/ 39 w 48"/>
                <a:gd name="T89" fmla="*/ 25 h 43"/>
                <a:gd name="T90" fmla="*/ 48 w 48"/>
                <a:gd name="T91" fmla="*/ 33 h 43"/>
                <a:gd name="T92" fmla="*/ 48 w 48"/>
                <a:gd name="T93" fmla="*/ 34 h 43"/>
                <a:gd name="T94" fmla="*/ 48 w 48"/>
                <a:gd name="T95" fmla="*/ 3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8" h="43">
                  <a:moveTo>
                    <a:pt x="48" y="10"/>
                  </a:moveTo>
                  <a:cubicBezTo>
                    <a:pt x="39" y="19"/>
                    <a:pt x="39" y="19"/>
                    <a:pt x="39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38" y="19"/>
                    <a:pt x="38" y="19"/>
                    <a:pt x="38" y="18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27" y="13"/>
                    <a:pt x="26" y="16"/>
                    <a:pt x="24" y="18"/>
                  </a:cubicBezTo>
                  <a:cubicBezTo>
                    <a:pt x="24" y="20"/>
                    <a:pt x="23" y="22"/>
                    <a:pt x="22" y="23"/>
                  </a:cubicBezTo>
                  <a:cubicBezTo>
                    <a:pt x="19" y="30"/>
                    <a:pt x="16" y="37"/>
                    <a:pt x="7" y="37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1" y="37"/>
                    <a:pt x="0" y="37"/>
                    <a:pt x="0" y="36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0"/>
                    <a:pt x="1" y="30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11" y="30"/>
                    <a:pt x="12" y="28"/>
                    <a:pt x="14" y="25"/>
                  </a:cubicBezTo>
                  <a:cubicBezTo>
                    <a:pt x="15" y="23"/>
                    <a:pt x="15" y="22"/>
                    <a:pt x="16" y="20"/>
                  </a:cubicBezTo>
                  <a:cubicBezTo>
                    <a:pt x="19" y="13"/>
                    <a:pt x="22" y="6"/>
                    <a:pt x="31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0"/>
                    <a:pt x="39" y="0"/>
                  </a:cubicBezTo>
                  <a:cubicBezTo>
                    <a:pt x="39" y="0"/>
                    <a:pt x="39" y="0"/>
                    <a:pt x="39" y="1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10"/>
                    <a:pt x="48" y="10"/>
                  </a:cubicBezTo>
                  <a:cubicBezTo>
                    <a:pt x="48" y="10"/>
                    <a:pt x="48" y="10"/>
                    <a:pt x="48" y="10"/>
                  </a:cubicBezTo>
                  <a:close/>
                  <a:moveTo>
                    <a:pt x="14" y="20"/>
                  </a:moveTo>
                  <a:cubicBezTo>
                    <a:pt x="13" y="16"/>
                    <a:pt x="11" y="13"/>
                    <a:pt x="7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6"/>
                    <a:pt x="1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12" y="6"/>
                    <a:pt x="15" y="9"/>
                    <a:pt x="18" y="12"/>
                  </a:cubicBezTo>
                  <a:cubicBezTo>
                    <a:pt x="17" y="15"/>
                    <a:pt x="15" y="17"/>
                    <a:pt x="14" y="20"/>
                  </a:cubicBezTo>
                  <a:close/>
                  <a:moveTo>
                    <a:pt x="48" y="34"/>
                  </a:move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8" y="43"/>
                    <a:pt x="38" y="43"/>
                    <a:pt x="38" y="4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0" y="37"/>
                    <a:pt x="25" y="38"/>
                    <a:pt x="20" y="31"/>
                  </a:cubicBezTo>
                  <a:cubicBezTo>
                    <a:pt x="22" y="29"/>
                    <a:pt x="23" y="26"/>
                    <a:pt x="24" y="24"/>
                  </a:cubicBezTo>
                  <a:cubicBezTo>
                    <a:pt x="25" y="27"/>
                    <a:pt x="27" y="30"/>
                    <a:pt x="31" y="30"/>
                  </a:cubicBezTo>
                  <a:cubicBezTo>
                    <a:pt x="38" y="30"/>
                    <a:pt x="38" y="30"/>
                    <a:pt x="38" y="30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8" y="25"/>
                    <a:pt x="38" y="24"/>
                    <a:pt x="39" y="24"/>
                  </a:cubicBezTo>
                  <a:cubicBezTo>
                    <a:pt x="39" y="24"/>
                    <a:pt x="39" y="24"/>
                    <a:pt x="39" y="25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4"/>
                    <a:pt x="48" y="34"/>
                  </a:cubicBezTo>
                  <a:cubicBezTo>
                    <a:pt x="48" y="34"/>
                    <a:pt x="48" y="34"/>
                    <a:pt x="48" y="3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786274" y="1996967"/>
            <a:ext cx="4626978" cy="4058883"/>
            <a:chOff x="3098801" y="803275"/>
            <a:chExt cx="5986462" cy="5251451"/>
          </a:xfrm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4367213" y="1804988"/>
              <a:ext cx="422275" cy="1408113"/>
            </a:xfrm>
            <a:custGeom>
              <a:avLst/>
              <a:gdLst>
                <a:gd name="T0" fmla="*/ 5 w 266"/>
                <a:gd name="T1" fmla="*/ 0 h 887"/>
                <a:gd name="T2" fmla="*/ 0 w 266"/>
                <a:gd name="T3" fmla="*/ 659 h 887"/>
                <a:gd name="T4" fmla="*/ 0 w 266"/>
                <a:gd name="T5" fmla="*/ 675 h 887"/>
                <a:gd name="T6" fmla="*/ 0 w 266"/>
                <a:gd name="T7" fmla="*/ 697 h 887"/>
                <a:gd name="T8" fmla="*/ 266 w 266"/>
                <a:gd name="T9" fmla="*/ 887 h 887"/>
                <a:gd name="T10" fmla="*/ 266 w 266"/>
                <a:gd name="T11" fmla="*/ 871 h 887"/>
                <a:gd name="T12" fmla="*/ 266 w 266"/>
                <a:gd name="T13" fmla="*/ 854 h 887"/>
                <a:gd name="T14" fmla="*/ 266 w 266"/>
                <a:gd name="T15" fmla="*/ 343 h 887"/>
                <a:gd name="T16" fmla="*/ 5 w 266"/>
                <a:gd name="T17" fmla="*/ 0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6" h="887">
                  <a:moveTo>
                    <a:pt x="5" y="0"/>
                  </a:moveTo>
                  <a:lnTo>
                    <a:pt x="0" y="659"/>
                  </a:lnTo>
                  <a:lnTo>
                    <a:pt x="0" y="675"/>
                  </a:lnTo>
                  <a:lnTo>
                    <a:pt x="0" y="697"/>
                  </a:lnTo>
                  <a:lnTo>
                    <a:pt x="266" y="887"/>
                  </a:lnTo>
                  <a:lnTo>
                    <a:pt x="266" y="871"/>
                  </a:lnTo>
                  <a:lnTo>
                    <a:pt x="266" y="854"/>
                  </a:lnTo>
                  <a:lnTo>
                    <a:pt x="266" y="3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4410076" y="2713038"/>
              <a:ext cx="854075" cy="447675"/>
            </a:xfrm>
            <a:custGeom>
              <a:avLst/>
              <a:gdLst>
                <a:gd name="T0" fmla="*/ 66 w 99"/>
                <a:gd name="T1" fmla="*/ 16 h 52"/>
                <a:gd name="T2" fmla="*/ 59 w 99"/>
                <a:gd name="T3" fmla="*/ 9 h 52"/>
                <a:gd name="T4" fmla="*/ 50 w 99"/>
                <a:gd name="T5" fmla="*/ 4 h 52"/>
                <a:gd name="T6" fmla="*/ 41 w 99"/>
                <a:gd name="T7" fmla="*/ 1 h 52"/>
                <a:gd name="T8" fmla="*/ 31 w 99"/>
                <a:gd name="T9" fmla="*/ 0 h 52"/>
                <a:gd name="T10" fmla="*/ 22 w 99"/>
                <a:gd name="T11" fmla="*/ 1 h 52"/>
                <a:gd name="T12" fmla="*/ 14 w 99"/>
                <a:gd name="T13" fmla="*/ 3 h 52"/>
                <a:gd name="T14" fmla="*/ 7 w 99"/>
                <a:gd name="T15" fmla="*/ 6 h 52"/>
                <a:gd name="T16" fmla="*/ 0 w 99"/>
                <a:gd name="T17" fmla="*/ 11 h 52"/>
                <a:gd name="T18" fmla="*/ 48 w 99"/>
                <a:gd name="T19" fmla="*/ 49 h 52"/>
                <a:gd name="T20" fmla="*/ 53 w 99"/>
                <a:gd name="T21" fmla="*/ 45 h 52"/>
                <a:gd name="T22" fmla="*/ 58 w 99"/>
                <a:gd name="T23" fmla="*/ 42 h 52"/>
                <a:gd name="T24" fmla="*/ 65 w 99"/>
                <a:gd name="T25" fmla="*/ 41 h 52"/>
                <a:gd name="T26" fmla="*/ 71 w 99"/>
                <a:gd name="T27" fmla="*/ 40 h 52"/>
                <a:gd name="T28" fmla="*/ 79 w 99"/>
                <a:gd name="T29" fmla="*/ 41 h 52"/>
                <a:gd name="T30" fmla="*/ 86 w 99"/>
                <a:gd name="T31" fmla="*/ 43 h 52"/>
                <a:gd name="T32" fmla="*/ 93 w 99"/>
                <a:gd name="T33" fmla="*/ 47 h 52"/>
                <a:gd name="T34" fmla="*/ 99 w 99"/>
                <a:gd name="T35" fmla="*/ 52 h 52"/>
                <a:gd name="T36" fmla="*/ 66 w 99"/>
                <a:gd name="T37" fmla="*/ 1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9" h="52">
                  <a:moveTo>
                    <a:pt x="66" y="16"/>
                  </a:moveTo>
                  <a:cubicBezTo>
                    <a:pt x="64" y="13"/>
                    <a:pt x="62" y="11"/>
                    <a:pt x="59" y="9"/>
                  </a:cubicBezTo>
                  <a:cubicBezTo>
                    <a:pt x="56" y="7"/>
                    <a:pt x="53" y="5"/>
                    <a:pt x="50" y="4"/>
                  </a:cubicBezTo>
                  <a:cubicBezTo>
                    <a:pt x="47" y="3"/>
                    <a:pt x="44" y="2"/>
                    <a:pt x="41" y="1"/>
                  </a:cubicBezTo>
                  <a:cubicBezTo>
                    <a:pt x="38" y="0"/>
                    <a:pt x="34" y="0"/>
                    <a:pt x="31" y="0"/>
                  </a:cubicBezTo>
                  <a:cubicBezTo>
                    <a:pt x="28" y="0"/>
                    <a:pt x="25" y="0"/>
                    <a:pt x="22" y="1"/>
                  </a:cubicBezTo>
                  <a:cubicBezTo>
                    <a:pt x="19" y="1"/>
                    <a:pt x="17" y="2"/>
                    <a:pt x="14" y="3"/>
                  </a:cubicBezTo>
                  <a:cubicBezTo>
                    <a:pt x="12" y="4"/>
                    <a:pt x="9" y="5"/>
                    <a:pt x="7" y="6"/>
                  </a:cubicBezTo>
                  <a:cubicBezTo>
                    <a:pt x="4" y="8"/>
                    <a:pt x="2" y="9"/>
                    <a:pt x="0" y="11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9" y="47"/>
                    <a:pt x="51" y="46"/>
                    <a:pt x="53" y="45"/>
                  </a:cubicBezTo>
                  <a:cubicBezTo>
                    <a:pt x="54" y="44"/>
                    <a:pt x="56" y="43"/>
                    <a:pt x="58" y="42"/>
                  </a:cubicBezTo>
                  <a:cubicBezTo>
                    <a:pt x="60" y="42"/>
                    <a:pt x="62" y="41"/>
                    <a:pt x="65" y="41"/>
                  </a:cubicBezTo>
                  <a:cubicBezTo>
                    <a:pt x="67" y="40"/>
                    <a:pt x="69" y="40"/>
                    <a:pt x="71" y="40"/>
                  </a:cubicBezTo>
                  <a:cubicBezTo>
                    <a:pt x="74" y="40"/>
                    <a:pt x="76" y="40"/>
                    <a:pt x="79" y="41"/>
                  </a:cubicBezTo>
                  <a:cubicBezTo>
                    <a:pt x="82" y="41"/>
                    <a:pt x="84" y="42"/>
                    <a:pt x="86" y="43"/>
                  </a:cubicBezTo>
                  <a:cubicBezTo>
                    <a:pt x="89" y="44"/>
                    <a:pt x="91" y="46"/>
                    <a:pt x="93" y="47"/>
                  </a:cubicBezTo>
                  <a:cubicBezTo>
                    <a:pt x="95" y="49"/>
                    <a:pt x="97" y="50"/>
                    <a:pt x="99" y="52"/>
                  </a:cubicBezTo>
                  <a:cubicBezTo>
                    <a:pt x="88" y="40"/>
                    <a:pt x="77" y="28"/>
                    <a:pt x="66" y="16"/>
                  </a:cubicBezTo>
                  <a:close/>
                </a:path>
              </a:pathLst>
            </a:custGeom>
            <a:solidFill>
              <a:srgbClr val="CDCA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5902326" y="1754188"/>
              <a:ext cx="68263" cy="1468438"/>
            </a:xfrm>
            <a:custGeom>
              <a:avLst/>
              <a:gdLst>
                <a:gd name="T0" fmla="*/ 43 w 43"/>
                <a:gd name="T1" fmla="*/ 908 h 925"/>
                <a:gd name="T2" fmla="*/ 43 w 43"/>
                <a:gd name="T3" fmla="*/ 886 h 925"/>
                <a:gd name="T4" fmla="*/ 43 w 43"/>
                <a:gd name="T5" fmla="*/ 353 h 925"/>
                <a:gd name="T6" fmla="*/ 0 w 43"/>
                <a:gd name="T7" fmla="*/ 0 h 925"/>
                <a:gd name="T8" fmla="*/ 0 w 43"/>
                <a:gd name="T9" fmla="*/ 691 h 925"/>
                <a:gd name="T10" fmla="*/ 0 w 43"/>
                <a:gd name="T11" fmla="*/ 712 h 925"/>
                <a:gd name="T12" fmla="*/ 0 w 43"/>
                <a:gd name="T13" fmla="*/ 734 h 925"/>
                <a:gd name="T14" fmla="*/ 43 w 43"/>
                <a:gd name="T15" fmla="*/ 925 h 925"/>
                <a:gd name="T16" fmla="*/ 43 w 43"/>
                <a:gd name="T17" fmla="*/ 908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925">
                  <a:moveTo>
                    <a:pt x="43" y="908"/>
                  </a:moveTo>
                  <a:lnTo>
                    <a:pt x="43" y="886"/>
                  </a:lnTo>
                  <a:lnTo>
                    <a:pt x="43" y="353"/>
                  </a:lnTo>
                  <a:lnTo>
                    <a:pt x="0" y="0"/>
                  </a:lnTo>
                  <a:lnTo>
                    <a:pt x="0" y="691"/>
                  </a:lnTo>
                  <a:lnTo>
                    <a:pt x="0" y="712"/>
                  </a:lnTo>
                  <a:lnTo>
                    <a:pt x="0" y="734"/>
                  </a:lnTo>
                  <a:lnTo>
                    <a:pt x="43" y="925"/>
                  </a:lnTo>
                  <a:lnTo>
                    <a:pt x="43" y="908"/>
                  </a:lnTo>
                  <a:close/>
                </a:path>
              </a:pathLst>
            </a:custGeom>
            <a:solidFill>
              <a:srgbClr val="CDCA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>
              <a:off x="7186613" y="1192213"/>
              <a:ext cx="303213" cy="1935163"/>
            </a:xfrm>
            <a:custGeom>
              <a:avLst/>
              <a:gdLst>
                <a:gd name="T0" fmla="*/ 180 w 191"/>
                <a:gd name="T1" fmla="*/ 0 h 1219"/>
                <a:gd name="T2" fmla="*/ 0 w 191"/>
                <a:gd name="T3" fmla="*/ 435 h 1219"/>
                <a:gd name="T4" fmla="*/ 6 w 191"/>
                <a:gd name="T5" fmla="*/ 1219 h 1219"/>
                <a:gd name="T6" fmla="*/ 191 w 191"/>
                <a:gd name="T7" fmla="*/ 1012 h 1219"/>
                <a:gd name="T8" fmla="*/ 180 w 191"/>
                <a:gd name="T9" fmla="*/ 0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219">
                  <a:moveTo>
                    <a:pt x="180" y="0"/>
                  </a:moveTo>
                  <a:lnTo>
                    <a:pt x="0" y="435"/>
                  </a:lnTo>
                  <a:lnTo>
                    <a:pt x="6" y="1219"/>
                  </a:lnTo>
                  <a:lnTo>
                    <a:pt x="191" y="1012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606E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>
              <a:off x="7196138" y="2703513"/>
              <a:ext cx="982663" cy="958850"/>
            </a:xfrm>
            <a:custGeom>
              <a:avLst/>
              <a:gdLst>
                <a:gd name="T0" fmla="*/ 110 w 114"/>
                <a:gd name="T1" fmla="*/ 29 h 111"/>
                <a:gd name="T2" fmla="*/ 99 w 114"/>
                <a:gd name="T3" fmla="*/ 13 h 111"/>
                <a:gd name="T4" fmla="*/ 84 w 114"/>
                <a:gd name="T5" fmla="*/ 3 h 111"/>
                <a:gd name="T6" fmla="*/ 65 w 114"/>
                <a:gd name="T7" fmla="*/ 0 h 111"/>
                <a:gd name="T8" fmla="*/ 56 w 114"/>
                <a:gd name="T9" fmla="*/ 0 h 111"/>
                <a:gd name="T10" fmla="*/ 48 w 114"/>
                <a:gd name="T11" fmla="*/ 3 h 111"/>
                <a:gd name="T12" fmla="*/ 41 w 114"/>
                <a:gd name="T13" fmla="*/ 7 h 111"/>
                <a:gd name="T14" fmla="*/ 34 w 114"/>
                <a:gd name="T15" fmla="*/ 11 h 111"/>
                <a:gd name="T16" fmla="*/ 0 w 114"/>
                <a:gd name="T17" fmla="*/ 49 h 111"/>
                <a:gd name="T18" fmla="*/ 5 w 114"/>
                <a:gd name="T19" fmla="*/ 45 h 111"/>
                <a:gd name="T20" fmla="*/ 11 w 114"/>
                <a:gd name="T21" fmla="*/ 43 h 111"/>
                <a:gd name="T22" fmla="*/ 18 w 114"/>
                <a:gd name="T23" fmla="*/ 41 h 111"/>
                <a:gd name="T24" fmla="*/ 24 w 114"/>
                <a:gd name="T25" fmla="*/ 40 h 111"/>
                <a:gd name="T26" fmla="*/ 39 w 114"/>
                <a:gd name="T27" fmla="*/ 43 h 111"/>
                <a:gd name="T28" fmla="*/ 51 w 114"/>
                <a:gd name="T29" fmla="*/ 51 h 111"/>
                <a:gd name="T30" fmla="*/ 59 w 114"/>
                <a:gd name="T31" fmla="*/ 63 h 111"/>
                <a:gd name="T32" fmla="*/ 62 w 114"/>
                <a:gd name="T33" fmla="*/ 77 h 111"/>
                <a:gd name="T34" fmla="*/ 60 w 114"/>
                <a:gd name="T35" fmla="*/ 88 h 111"/>
                <a:gd name="T36" fmla="*/ 56 w 114"/>
                <a:gd name="T37" fmla="*/ 97 h 111"/>
                <a:gd name="T38" fmla="*/ 49 w 114"/>
                <a:gd name="T39" fmla="*/ 105 h 111"/>
                <a:gd name="T40" fmla="*/ 40 w 114"/>
                <a:gd name="T41" fmla="*/ 111 h 111"/>
                <a:gd name="T42" fmla="*/ 85 w 114"/>
                <a:gd name="T43" fmla="*/ 91 h 111"/>
                <a:gd name="T44" fmla="*/ 97 w 114"/>
                <a:gd name="T45" fmla="*/ 84 h 111"/>
                <a:gd name="T46" fmla="*/ 106 w 114"/>
                <a:gd name="T47" fmla="*/ 74 h 111"/>
                <a:gd name="T48" fmla="*/ 112 w 114"/>
                <a:gd name="T49" fmla="*/ 61 h 111"/>
                <a:gd name="T50" fmla="*/ 114 w 114"/>
                <a:gd name="T51" fmla="*/ 47 h 111"/>
                <a:gd name="T52" fmla="*/ 110 w 114"/>
                <a:gd name="T53" fmla="*/ 29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4" h="111">
                  <a:moveTo>
                    <a:pt x="110" y="29"/>
                  </a:moveTo>
                  <a:cubicBezTo>
                    <a:pt x="107" y="23"/>
                    <a:pt x="104" y="18"/>
                    <a:pt x="99" y="13"/>
                  </a:cubicBezTo>
                  <a:cubicBezTo>
                    <a:pt x="95" y="9"/>
                    <a:pt x="90" y="6"/>
                    <a:pt x="84" y="3"/>
                  </a:cubicBezTo>
                  <a:cubicBezTo>
                    <a:pt x="78" y="1"/>
                    <a:pt x="72" y="0"/>
                    <a:pt x="65" y="0"/>
                  </a:cubicBezTo>
                  <a:cubicBezTo>
                    <a:pt x="62" y="0"/>
                    <a:pt x="59" y="0"/>
                    <a:pt x="56" y="0"/>
                  </a:cubicBezTo>
                  <a:cubicBezTo>
                    <a:pt x="54" y="1"/>
                    <a:pt x="51" y="2"/>
                    <a:pt x="48" y="3"/>
                  </a:cubicBezTo>
                  <a:cubicBezTo>
                    <a:pt x="46" y="4"/>
                    <a:pt x="43" y="5"/>
                    <a:pt x="41" y="7"/>
                  </a:cubicBezTo>
                  <a:cubicBezTo>
                    <a:pt x="38" y="8"/>
                    <a:pt x="36" y="10"/>
                    <a:pt x="34" y="1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" y="48"/>
                    <a:pt x="4" y="47"/>
                    <a:pt x="5" y="45"/>
                  </a:cubicBezTo>
                  <a:cubicBezTo>
                    <a:pt x="7" y="44"/>
                    <a:pt x="9" y="43"/>
                    <a:pt x="11" y="43"/>
                  </a:cubicBezTo>
                  <a:cubicBezTo>
                    <a:pt x="13" y="42"/>
                    <a:pt x="15" y="41"/>
                    <a:pt x="18" y="41"/>
                  </a:cubicBezTo>
                  <a:cubicBezTo>
                    <a:pt x="20" y="40"/>
                    <a:pt x="22" y="40"/>
                    <a:pt x="24" y="40"/>
                  </a:cubicBezTo>
                  <a:cubicBezTo>
                    <a:pt x="29" y="40"/>
                    <a:pt x="34" y="41"/>
                    <a:pt x="39" y="43"/>
                  </a:cubicBezTo>
                  <a:cubicBezTo>
                    <a:pt x="43" y="45"/>
                    <a:pt x="47" y="48"/>
                    <a:pt x="51" y="51"/>
                  </a:cubicBezTo>
                  <a:cubicBezTo>
                    <a:pt x="54" y="54"/>
                    <a:pt x="57" y="58"/>
                    <a:pt x="59" y="63"/>
                  </a:cubicBezTo>
                  <a:cubicBezTo>
                    <a:pt x="61" y="67"/>
                    <a:pt x="62" y="72"/>
                    <a:pt x="62" y="77"/>
                  </a:cubicBezTo>
                  <a:cubicBezTo>
                    <a:pt x="62" y="81"/>
                    <a:pt x="61" y="84"/>
                    <a:pt x="60" y="88"/>
                  </a:cubicBezTo>
                  <a:cubicBezTo>
                    <a:pt x="59" y="91"/>
                    <a:pt x="58" y="94"/>
                    <a:pt x="56" y="97"/>
                  </a:cubicBezTo>
                  <a:cubicBezTo>
                    <a:pt x="54" y="100"/>
                    <a:pt x="51" y="103"/>
                    <a:pt x="49" y="105"/>
                  </a:cubicBezTo>
                  <a:cubicBezTo>
                    <a:pt x="46" y="108"/>
                    <a:pt x="43" y="109"/>
                    <a:pt x="40" y="111"/>
                  </a:cubicBezTo>
                  <a:cubicBezTo>
                    <a:pt x="55" y="104"/>
                    <a:pt x="70" y="98"/>
                    <a:pt x="85" y="91"/>
                  </a:cubicBezTo>
                  <a:cubicBezTo>
                    <a:pt x="90" y="89"/>
                    <a:pt x="93" y="87"/>
                    <a:pt x="97" y="84"/>
                  </a:cubicBezTo>
                  <a:cubicBezTo>
                    <a:pt x="100" y="81"/>
                    <a:pt x="104" y="77"/>
                    <a:pt x="106" y="74"/>
                  </a:cubicBezTo>
                  <a:cubicBezTo>
                    <a:pt x="109" y="70"/>
                    <a:pt x="110" y="66"/>
                    <a:pt x="112" y="61"/>
                  </a:cubicBezTo>
                  <a:cubicBezTo>
                    <a:pt x="113" y="57"/>
                    <a:pt x="114" y="52"/>
                    <a:pt x="114" y="47"/>
                  </a:cubicBezTo>
                  <a:cubicBezTo>
                    <a:pt x="114" y="40"/>
                    <a:pt x="112" y="34"/>
                    <a:pt x="110" y="29"/>
                  </a:cubicBezTo>
                  <a:close/>
                </a:path>
              </a:pathLst>
            </a:custGeom>
            <a:solidFill>
              <a:srgbClr val="606E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>
              <a:off x="7161213" y="2859088"/>
              <a:ext cx="328613" cy="354013"/>
            </a:xfrm>
            <a:custGeom>
              <a:avLst/>
              <a:gdLst>
                <a:gd name="T0" fmla="*/ 33 w 38"/>
                <a:gd name="T1" fmla="*/ 7 h 41"/>
                <a:gd name="T2" fmla="*/ 0 w 38"/>
                <a:gd name="T3" fmla="*/ 41 h 41"/>
                <a:gd name="T4" fmla="*/ 1 w 38"/>
                <a:gd name="T5" fmla="*/ 40 h 41"/>
                <a:gd name="T6" fmla="*/ 2 w 38"/>
                <a:gd name="T7" fmla="*/ 39 h 41"/>
                <a:gd name="T8" fmla="*/ 3 w 38"/>
                <a:gd name="T9" fmla="*/ 38 h 41"/>
                <a:gd name="T10" fmla="*/ 4 w 38"/>
                <a:gd name="T11" fmla="*/ 37 h 41"/>
                <a:gd name="T12" fmla="*/ 38 w 38"/>
                <a:gd name="T13" fmla="*/ 0 h 41"/>
                <a:gd name="T14" fmla="*/ 37 w 38"/>
                <a:gd name="T15" fmla="*/ 2 h 41"/>
                <a:gd name="T16" fmla="*/ 35 w 38"/>
                <a:gd name="T17" fmla="*/ 3 h 41"/>
                <a:gd name="T18" fmla="*/ 34 w 38"/>
                <a:gd name="T19" fmla="*/ 5 h 41"/>
                <a:gd name="T20" fmla="*/ 33 w 38"/>
                <a:gd name="T21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" h="41">
                  <a:moveTo>
                    <a:pt x="33" y="7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1" y="41"/>
                    <a:pt x="1" y="41"/>
                    <a:pt x="1" y="40"/>
                  </a:cubicBezTo>
                  <a:cubicBezTo>
                    <a:pt x="2" y="40"/>
                    <a:pt x="2" y="39"/>
                    <a:pt x="2" y="39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1"/>
                    <a:pt x="37" y="1"/>
                    <a:pt x="37" y="2"/>
                  </a:cubicBezTo>
                  <a:cubicBezTo>
                    <a:pt x="36" y="2"/>
                    <a:pt x="36" y="3"/>
                    <a:pt x="35" y="3"/>
                  </a:cubicBezTo>
                  <a:cubicBezTo>
                    <a:pt x="35" y="4"/>
                    <a:pt x="35" y="4"/>
                    <a:pt x="34" y="5"/>
                  </a:cubicBezTo>
                  <a:cubicBezTo>
                    <a:pt x="34" y="5"/>
                    <a:pt x="33" y="6"/>
                    <a:pt x="33" y="7"/>
                  </a:cubicBezTo>
                  <a:close/>
                </a:path>
              </a:pathLst>
            </a:custGeom>
            <a:solidFill>
              <a:srgbClr val="606E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>
              <a:off x="4340226" y="3325813"/>
              <a:ext cx="439738" cy="2538413"/>
            </a:xfrm>
            <a:custGeom>
              <a:avLst/>
              <a:gdLst>
                <a:gd name="T0" fmla="*/ 17 w 277"/>
                <a:gd name="T1" fmla="*/ 0 h 1599"/>
                <a:gd name="T2" fmla="*/ 17 w 277"/>
                <a:gd name="T3" fmla="*/ 22 h 1599"/>
                <a:gd name="T4" fmla="*/ 17 w 277"/>
                <a:gd name="T5" fmla="*/ 43 h 1599"/>
                <a:gd name="T6" fmla="*/ 0 w 277"/>
                <a:gd name="T7" fmla="*/ 1599 h 1599"/>
                <a:gd name="T8" fmla="*/ 272 w 277"/>
                <a:gd name="T9" fmla="*/ 1360 h 1599"/>
                <a:gd name="T10" fmla="*/ 277 w 277"/>
                <a:gd name="T11" fmla="*/ 163 h 1599"/>
                <a:gd name="T12" fmla="*/ 277 w 277"/>
                <a:gd name="T13" fmla="*/ 147 h 1599"/>
                <a:gd name="T14" fmla="*/ 277 w 277"/>
                <a:gd name="T15" fmla="*/ 130 h 1599"/>
                <a:gd name="T16" fmla="*/ 17 w 277"/>
                <a:gd name="T17" fmla="*/ 0 h 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1599">
                  <a:moveTo>
                    <a:pt x="17" y="0"/>
                  </a:moveTo>
                  <a:lnTo>
                    <a:pt x="17" y="22"/>
                  </a:lnTo>
                  <a:lnTo>
                    <a:pt x="17" y="43"/>
                  </a:lnTo>
                  <a:lnTo>
                    <a:pt x="0" y="1599"/>
                  </a:lnTo>
                  <a:lnTo>
                    <a:pt x="272" y="1360"/>
                  </a:lnTo>
                  <a:lnTo>
                    <a:pt x="277" y="163"/>
                  </a:lnTo>
                  <a:lnTo>
                    <a:pt x="277" y="147"/>
                  </a:lnTo>
                  <a:lnTo>
                    <a:pt x="277" y="13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>
              <a:off x="4400551" y="3436938"/>
              <a:ext cx="492125" cy="233363"/>
            </a:xfrm>
            <a:custGeom>
              <a:avLst/>
              <a:gdLst>
                <a:gd name="T0" fmla="*/ 55 w 57"/>
                <a:gd name="T1" fmla="*/ 26 h 27"/>
                <a:gd name="T2" fmla="*/ 55 w 57"/>
                <a:gd name="T3" fmla="*/ 25 h 27"/>
                <a:gd name="T4" fmla="*/ 53 w 57"/>
                <a:gd name="T5" fmla="*/ 24 h 27"/>
                <a:gd name="T6" fmla="*/ 52 w 57"/>
                <a:gd name="T7" fmla="*/ 24 h 27"/>
                <a:gd name="T8" fmla="*/ 50 w 57"/>
                <a:gd name="T9" fmla="*/ 23 h 27"/>
                <a:gd name="T10" fmla="*/ 50 w 57"/>
                <a:gd name="T11" fmla="*/ 23 h 27"/>
                <a:gd name="T12" fmla="*/ 48 w 57"/>
                <a:gd name="T13" fmla="*/ 21 h 27"/>
                <a:gd name="T14" fmla="*/ 0 w 57"/>
                <a:gd name="T15" fmla="*/ 0 h 27"/>
                <a:gd name="T16" fmla="*/ 1 w 57"/>
                <a:gd name="T17" fmla="*/ 1 h 27"/>
                <a:gd name="T18" fmla="*/ 3 w 57"/>
                <a:gd name="T19" fmla="*/ 2 h 27"/>
                <a:gd name="T20" fmla="*/ 3 w 57"/>
                <a:gd name="T21" fmla="*/ 2 h 27"/>
                <a:gd name="T22" fmla="*/ 3 w 57"/>
                <a:gd name="T23" fmla="*/ 2 h 27"/>
                <a:gd name="T24" fmla="*/ 3 w 57"/>
                <a:gd name="T25" fmla="*/ 2 h 27"/>
                <a:gd name="T26" fmla="*/ 4 w 57"/>
                <a:gd name="T27" fmla="*/ 2 h 27"/>
                <a:gd name="T28" fmla="*/ 5 w 57"/>
                <a:gd name="T29" fmla="*/ 3 h 27"/>
                <a:gd name="T30" fmla="*/ 6 w 57"/>
                <a:gd name="T31" fmla="*/ 4 h 27"/>
                <a:gd name="T32" fmla="*/ 6 w 57"/>
                <a:gd name="T33" fmla="*/ 4 h 27"/>
                <a:gd name="T34" fmla="*/ 6 w 57"/>
                <a:gd name="T35" fmla="*/ 4 h 27"/>
                <a:gd name="T36" fmla="*/ 7 w 57"/>
                <a:gd name="T37" fmla="*/ 4 h 27"/>
                <a:gd name="T38" fmla="*/ 8 w 57"/>
                <a:gd name="T39" fmla="*/ 5 h 27"/>
                <a:gd name="T40" fmla="*/ 9 w 57"/>
                <a:gd name="T41" fmla="*/ 5 h 27"/>
                <a:gd name="T42" fmla="*/ 9 w 57"/>
                <a:gd name="T43" fmla="*/ 6 h 27"/>
                <a:gd name="T44" fmla="*/ 9 w 57"/>
                <a:gd name="T45" fmla="*/ 6 h 27"/>
                <a:gd name="T46" fmla="*/ 10 w 57"/>
                <a:gd name="T47" fmla="*/ 6 h 27"/>
                <a:gd name="T48" fmla="*/ 12 w 57"/>
                <a:gd name="T49" fmla="*/ 7 h 27"/>
                <a:gd name="T50" fmla="*/ 57 w 57"/>
                <a:gd name="T51" fmla="*/ 27 h 27"/>
                <a:gd name="T52" fmla="*/ 55 w 57"/>
                <a:gd name="T53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7" h="27">
                  <a:moveTo>
                    <a:pt x="55" y="26"/>
                  </a:moveTo>
                  <a:cubicBezTo>
                    <a:pt x="55" y="25"/>
                    <a:pt x="55" y="25"/>
                    <a:pt x="55" y="25"/>
                  </a:cubicBezTo>
                  <a:cubicBezTo>
                    <a:pt x="54" y="25"/>
                    <a:pt x="53" y="25"/>
                    <a:pt x="53" y="24"/>
                  </a:cubicBezTo>
                  <a:cubicBezTo>
                    <a:pt x="52" y="24"/>
                    <a:pt x="52" y="24"/>
                    <a:pt x="52" y="24"/>
                  </a:cubicBezTo>
                  <a:cubicBezTo>
                    <a:pt x="52" y="24"/>
                    <a:pt x="51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9" y="22"/>
                    <a:pt x="49" y="22"/>
                    <a:pt x="48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4" y="2"/>
                    <a:pt x="4" y="2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5" y="3"/>
                    <a:pt x="5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5"/>
                    <a:pt x="8" y="5"/>
                    <a:pt x="8" y="5"/>
                  </a:cubicBezTo>
                  <a:cubicBezTo>
                    <a:pt x="8" y="5"/>
                    <a:pt x="9" y="5"/>
                    <a:pt x="9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10" y="6"/>
                    <a:pt x="10" y="6"/>
                  </a:cubicBezTo>
                  <a:cubicBezTo>
                    <a:pt x="11" y="6"/>
                    <a:pt x="11" y="7"/>
                    <a:pt x="12" y="7"/>
                  </a:cubicBezTo>
                  <a:cubicBezTo>
                    <a:pt x="27" y="14"/>
                    <a:pt x="42" y="20"/>
                    <a:pt x="57" y="27"/>
                  </a:cubicBezTo>
                  <a:cubicBezTo>
                    <a:pt x="56" y="26"/>
                    <a:pt x="56" y="26"/>
                    <a:pt x="55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Freeform 13"/>
            <p:cNvSpPr>
              <a:spLocks/>
            </p:cNvSpPr>
            <p:nvPr/>
          </p:nvSpPr>
          <p:spPr bwMode="auto">
            <a:xfrm>
              <a:off x="4513263" y="2868613"/>
              <a:ext cx="793750" cy="793750"/>
            </a:xfrm>
            <a:custGeom>
              <a:avLst/>
              <a:gdLst>
                <a:gd name="T0" fmla="*/ 92 w 92"/>
                <a:gd name="T1" fmla="*/ 55 h 92"/>
                <a:gd name="T2" fmla="*/ 92 w 92"/>
                <a:gd name="T3" fmla="*/ 55 h 92"/>
                <a:gd name="T4" fmla="*/ 91 w 92"/>
                <a:gd name="T5" fmla="*/ 52 h 92"/>
                <a:gd name="T6" fmla="*/ 91 w 92"/>
                <a:gd name="T7" fmla="*/ 52 h 92"/>
                <a:gd name="T8" fmla="*/ 90 w 92"/>
                <a:gd name="T9" fmla="*/ 48 h 92"/>
                <a:gd name="T10" fmla="*/ 90 w 92"/>
                <a:gd name="T11" fmla="*/ 46 h 92"/>
                <a:gd name="T12" fmla="*/ 86 w 92"/>
                <a:gd name="T13" fmla="*/ 40 h 92"/>
                <a:gd name="T14" fmla="*/ 86 w 92"/>
                <a:gd name="T15" fmla="*/ 39 h 92"/>
                <a:gd name="T16" fmla="*/ 50 w 92"/>
                <a:gd name="T17" fmla="*/ 0 h 92"/>
                <a:gd name="T18" fmla="*/ 54 w 92"/>
                <a:gd name="T19" fmla="*/ 5 h 92"/>
                <a:gd name="T20" fmla="*/ 56 w 92"/>
                <a:gd name="T21" fmla="*/ 10 h 92"/>
                <a:gd name="T22" fmla="*/ 59 w 92"/>
                <a:gd name="T23" fmla="*/ 16 h 92"/>
                <a:gd name="T24" fmla="*/ 60 w 92"/>
                <a:gd name="T25" fmla="*/ 21 h 92"/>
                <a:gd name="T26" fmla="*/ 61 w 92"/>
                <a:gd name="T27" fmla="*/ 25 h 92"/>
                <a:gd name="T28" fmla="*/ 61 w 92"/>
                <a:gd name="T29" fmla="*/ 29 h 92"/>
                <a:gd name="T30" fmla="*/ 61 w 92"/>
                <a:gd name="T31" fmla="*/ 34 h 92"/>
                <a:gd name="T32" fmla="*/ 60 w 92"/>
                <a:gd name="T33" fmla="*/ 38 h 92"/>
                <a:gd name="T34" fmla="*/ 59 w 92"/>
                <a:gd name="T35" fmla="*/ 42 h 92"/>
                <a:gd name="T36" fmla="*/ 58 w 92"/>
                <a:gd name="T37" fmla="*/ 46 h 92"/>
                <a:gd name="T38" fmla="*/ 56 w 92"/>
                <a:gd name="T39" fmla="*/ 50 h 92"/>
                <a:gd name="T40" fmla="*/ 52 w 92"/>
                <a:gd name="T41" fmla="*/ 55 h 92"/>
                <a:gd name="T42" fmla="*/ 48 w 92"/>
                <a:gd name="T43" fmla="*/ 60 h 92"/>
                <a:gd name="T44" fmla="*/ 44 w 92"/>
                <a:gd name="T45" fmla="*/ 63 h 92"/>
                <a:gd name="T46" fmla="*/ 40 w 92"/>
                <a:gd name="T47" fmla="*/ 66 h 92"/>
                <a:gd name="T48" fmla="*/ 34 w 92"/>
                <a:gd name="T49" fmla="*/ 69 h 92"/>
                <a:gd name="T50" fmla="*/ 30 w 92"/>
                <a:gd name="T51" fmla="*/ 70 h 92"/>
                <a:gd name="T52" fmla="*/ 25 w 92"/>
                <a:gd name="T53" fmla="*/ 71 h 92"/>
                <a:gd name="T54" fmla="*/ 18 w 92"/>
                <a:gd name="T55" fmla="*/ 72 h 92"/>
                <a:gd name="T56" fmla="*/ 9 w 92"/>
                <a:gd name="T57" fmla="*/ 71 h 92"/>
                <a:gd name="T58" fmla="*/ 0 w 92"/>
                <a:gd name="T59" fmla="*/ 68 h 92"/>
                <a:gd name="T60" fmla="*/ 48 w 92"/>
                <a:gd name="T61" fmla="*/ 90 h 92"/>
                <a:gd name="T62" fmla="*/ 55 w 92"/>
                <a:gd name="T63" fmla="*/ 92 h 92"/>
                <a:gd name="T64" fmla="*/ 63 w 92"/>
                <a:gd name="T65" fmla="*/ 91 h 92"/>
                <a:gd name="T66" fmla="*/ 67 w 92"/>
                <a:gd name="T67" fmla="*/ 91 h 92"/>
                <a:gd name="T68" fmla="*/ 68 w 92"/>
                <a:gd name="T69" fmla="*/ 90 h 92"/>
                <a:gd name="T70" fmla="*/ 71 w 92"/>
                <a:gd name="T71" fmla="*/ 89 h 92"/>
                <a:gd name="T72" fmla="*/ 75 w 92"/>
                <a:gd name="T73" fmla="*/ 87 h 92"/>
                <a:gd name="T74" fmla="*/ 76 w 92"/>
                <a:gd name="T75" fmla="*/ 87 h 92"/>
                <a:gd name="T76" fmla="*/ 79 w 92"/>
                <a:gd name="T77" fmla="*/ 85 h 92"/>
                <a:gd name="T78" fmla="*/ 82 w 92"/>
                <a:gd name="T79" fmla="*/ 82 h 92"/>
                <a:gd name="T80" fmla="*/ 82 w 92"/>
                <a:gd name="T81" fmla="*/ 82 h 92"/>
                <a:gd name="T82" fmla="*/ 85 w 92"/>
                <a:gd name="T83" fmla="*/ 79 h 92"/>
                <a:gd name="T84" fmla="*/ 87 w 92"/>
                <a:gd name="T85" fmla="*/ 76 h 92"/>
                <a:gd name="T86" fmla="*/ 88 w 92"/>
                <a:gd name="T87" fmla="*/ 74 h 92"/>
                <a:gd name="T88" fmla="*/ 89 w 92"/>
                <a:gd name="T89" fmla="*/ 73 h 92"/>
                <a:gd name="T90" fmla="*/ 89 w 92"/>
                <a:gd name="T91" fmla="*/ 72 h 92"/>
                <a:gd name="T92" fmla="*/ 89 w 92"/>
                <a:gd name="T93" fmla="*/ 71 h 92"/>
                <a:gd name="T94" fmla="*/ 90 w 92"/>
                <a:gd name="T95" fmla="*/ 69 h 92"/>
                <a:gd name="T96" fmla="*/ 90 w 92"/>
                <a:gd name="T97" fmla="*/ 68 h 92"/>
                <a:gd name="T98" fmla="*/ 91 w 92"/>
                <a:gd name="T99" fmla="*/ 66 h 92"/>
                <a:gd name="T100" fmla="*/ 91 w 92"/>
                <a:gd name="T101" fmla="*/ 65 h 92"/>
                <a:gd name="T102" fmla="*/ 92 w 92"/>
                <a:gd name="T103" fmla="*/ 63 h 92"/>
                <a:gd name="T104" fmla="*/ 92 w 92"/>
                <a:gd name="T105" fmla="*/ 62 h 92"/>
                <a:gd name="T106" fmla="*/ 92 w 92"/>
                <a:gd name="T107" fmla="*/ 60 h 92"/>
                <a:gd name="T108" fmla="*/ 92 w 92"/>
                <a:gd name="T109" fmla="*/ 59 h 92"/>
                <a:gd name="T110" fmla="*/ 92 w 92"/>
                <a:gd name="T111" fmla="*/ 59 h 92"/>
                <a:gd name="T112" fmla="*/ 92 w 92"/>
                <a:gd name="T113" fmla="*/ 5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92">
                  <a:moveTo>
                    <a:pt x="92" y="57"/>
                  </a:moveTo>
                  <a:cubicBezTo>
                    <a:pt x="92" y="56"/>
                    <a:pt x="92" y="56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5"/>
                    <a:pt x="92" y="55"/>
                  </a:cubicBezTo>
                  <a:cubicBezTo>
                    <a:pt x="92" y="55"/>
                    <a:pt x="92" y="54"/>
                    <a:pt x="92" y="54"/>
                  </a:cubicBezTo>
                  <a:cubicBezTo>
                    <a:pt x="92" y="53"/>
                    <a:pt x="91" y="53"/>
                    <a:pt x="91" y="52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1" y="52"/>
                    <a:pt x="91" y="52"/>
                    <a:pt x="91" y="52"/>
                  </a:cubicBezTo>
                  <a:cubicBezTo>
                    <a:pt x="91" y="51"/>
                    <a:pt x="91" y="50"/>
                    <a:pt x="90" y="48"/>
                  </a:cubicBezTo>
                  <a:cubicBezTo>
                    <a:pt x="90" y="48"/>
                    <a:pt x="90" y="48"/>
                    <a:pt x="90" y="48"/>
                  </a:cubicBezTo>
                  <a:cubicBezTo>
                    <a:pt x="90" y="48"/>
                    <a:pt x="90" y="48"/>
                    <a:pt x="90" y="47"/>
                  </a:cubicBezTo>
                  <a:cubicBezTo>
                    <a:pt x="90" y="47"/>
                    <a:pt x="90" y="47"/>
                    <a:pt x="90" y="46"/>
                  </a:cubicBezTo>
                  <a:cubicBezTo>
                    <a:pt x="89" y="44"/>
                    <a:pt x="88" y="43"/>
                    <a:pt x="87" y="41"/>
                  </a:cubicBezTo>
                  <a:cubicBezTo>
                    <a:pt x="87" y="41"/>
                    <a:pt x="86" y="40"/>
                    <a:pt x="86" y="40"/>
                  </a:cubicBezTo>
                  <a:cubicBezTo>
                    <a:pt x="86" y="40"/>
                    <a:pt x="86" y="40"/>
                    <a:pt x="86" y="40"/>
                  </a:cubicBezTo>
                  <a:cubicBezTo>
                    <a:pt x="86" y="40"/>
                    <a:pt x="86" y="39"/>
                    <a:pt x="86" y="39"/>
                  </a:cubicBezTo>
                  <a:cubicBezTo>
                    <a:pt x="85" y="38"/>
                    <a:pt x="84" y="37"/>
                    <a:pt x="83" y="36"/>
                  </a:cubicBezTo>
                  <a:cubicBezTo>
                    <a:pt x="72" y="24"/>
                    <a:pt x="61" y="12"/>
                    <a:pt x="50" y="0"/>
                  </a:cubicBezTo>
                  <a:cubicBezTo>
                    <a:pt x="51" y="1"/>
                    <a:pt x="52" y="3"/>
                    <a:pt x="53" y="4"/>
                  </a:cubicBezTo>
                  <a:cubicBezTo>
                    <a:pt x="53" y="5"/>
                    <a:pt x="54" y="5"/>
                    <a:pt x="54" y="5"/>
                  </a:cubicBezTo>
                  <a:cubicBezTo>
                    <a:pt x="55" y="7"/>
                    <a:pt x="56" y="8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7" y="11"/>
                    <a:pt x="58" y="13"/>
                    <a:pt x="58" y="15"/>
                  </a:cubicBezTo>
                  <a:cubicBezTo>
                    <a:pt x="59" y="15"/>
                    <a:pt x="59" y="16"/>
                    <a:pt x="59" y="16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60" y="19"/>
                    <a:pt x="60" y="20"/>
                    <a:pt x="60" y="21"/>
                  </a:cubicBezTo>
                  <a:cubicBezTo>
                    <a:pt x="60" y="21"/>
                    <a:pt x="60" y="21"/>
                    <a:pt x="60" y="21"/>
                  </a:cubicBezTo>
                  <a:cubicBezTo>
                    <a:pt x="61" y="22"/>
                    <a:pt x="61" y="24"/>
                    <a:pt x="61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1" y="26"/>
                    <a:pt x="61" y="28"/>
                    <a:pt x="61" y="29"/>
                  </a:cubicBezTo>
                  <a:cubicBezTo>
                    <a:pt x="61" y="31"/>
                    <a:pt x="61" y="32"/>
                    <a:pt x="61" y="33"/>
                  </a:cubicBezTo>
                  <a:cubicBezTo>
                    <a:pt x="61" y="33"/>
                    <a:pt x="61" y="34"/>
                    <a:pt x="61" y="34"/>
                  </a:cubicBezTo>
                  <a:cubicBezTo>
                    <a:pt x="61" y="35"/>
                    <a:pt x="60" y="36"/>
                    <a:pt x="60" y="38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60" y="39"/>
                    <a:pt x="59" y="40"/>
                    <a:pt x="59" y="42"/>
                  </a:cubicBezTo>
                  <a:cubicBezTo>
                    <a:pt x="59" y="42"/>
                    <a:pt x="59" y="42"/>
                    <a:pt x="59" y="42"/>
                  </a:cubicBezTo>
                  <a:cubicBezTo>
                    <a:pt x="59" y="43"/>
                    <a:pt x="58" y="44"/>
                    <a:pt x="58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7" y="47"/>
                    <a:pt x="56" y="48"/>
                    <a:pt x="56" y="49"/>
                  </a:cubicBezTo>
                  <a:cubicBezTo>
                    <a:pt x="56" y="49"/>
                    <a:pt x="56" y="49"/>
                    <a:pt x="56" y="50"/>
                  </a:cubicBezTo>
                  <a:cubicBezTo>
                    <a:pt x="55" y="50"/>
                    <a:pt x="55" y="51"/>
                    <a:pt x="54" y="52"/>
                  </a:cubicBezTo>
                  <a:cubicBezTo>
                    <a:pt x="53" y="53"/>
                    <a:pt x="53" y="54"/>
                    <a:pt x="52" y="55"/>
                  </a:cubicBezTo>
                  <a:cubicBezTo>
                    <a:pt x="52" y="56"/>
                    <a:pt x="51" y="56"/>
                    <a:pt x="51" y="56"/>
                  </a:cubicBezTo>
                  <a:cubicBezTo>
                    <a:pt x="50" y="57"/>
                    <a:pt x="49" y="58"/>
                    <a:pt x="48" y="60"/>
                  </a:cubicBezTo>
                  <a:cubicBezTo>
                    <a:pt x="48" y="60"/>
                    <a:pt x="47" y="60"/>
                    <a:pt x="47" y="60"/>
                  </a:cubicBezTo>
                  <a:cubicBezTo>
                    <a:pt x="46" y="61"/>
                    <a:pt x="45" y="62"/>
                    <a:pt x="44" y="63"/>
                  </a:cubicBezTo>
                  <a:cubicBezTo>
                    <a:pt x="44" y="63"/>
                    <a:pt x="43" y="63"/>
                    <a:pt x="43" y="64"/>
                  </a:cubicBezTo>
                  <a:cubicBezTo>
                    <a:pt x="42" y="64"/>
                    <a:pt x="41" y="65"/>
                    <a:pt x="40" y="66"/>
                  </a:cubicBezTo>
                  <a:cubicBezTo>
                    <a:pt x="40" y="66"/>
                    <a:pt x="39" y="66"/>
                    <a:pt x="39" y="66"/>
                  </a:cubicBezTo>
                  <a:cubicBezTo>
                    <a:pt x="37" y="67"/>
                    <a:pt x="36" y="68"/>
                    <a:pt x="34" y="69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2" y="69"/>
                    <a:pt x="31" y="70"/>
                    <a:pt x="30" y="70"/>
                  </a:cubicBezTo>
                  <a:cubicBezTo>
                    <a:pt x="29" y="70"/>
                    <a:pt x="29" y="71"/>
                    <a:pt x="28" y="71"/>
                  </a:cubicBezTo>
                  <a:cubicBezTo>
                    <a:pt x="27" y="71"/>
                    <a:pt x="26" y="71"/>
                    <a:pt x="25" y="71"/>
                  </a:cubicBezTo>
                  <a:cubicBezTo>
                    <a:pt x="24" y="71"/>
                    <a:pt x="24" y="72"/>
                    <a:pt x="23" y="72"/>
                  </a:cubicBezTo>
                  <a:cubicBezTo>
                    <a:pt x="21" y="72"/>
                    <a:pt x="20" y="72"/>
                    <a:pt x="18" y="72"/>
                  </a:cubicBezTo>
                  <a:cubicBezTo>
                    <a:pt x="16" y="72"/>
                    <a:pt x="15" y="72"/>
                    <a:pt x="13" y="72"/>
                  </a:cubicBezTo>
                  <a:cubicBezTo>
                    <a:pt x="12" y="72"/>
                    <a:pt x="10" y="71"/>
                    <a:pt x="9" y="71"/>
                  </a:cubicBezTo>
                  <a:cubicBezTo>
                    <a:pt x="7" y="71"/>
                    <a:pt x="6" y="70"/>
                    <a:pt x="4" y="70"/>
                  </a:cubicBezTo>
                  <a:cubicBezTo>
                    <a:pt x="3" y="69"/>
                    <a:pt x="1" y="69"/>
                    <a:pt x="0" y="68"/>
                  </a:cubicBezTo>
                  <a:cubicBezTo>
                    <a:pt x="15" y="75"/>
                    <a:pt x="30" y="82"/>
                    <a:pt x="45" y="89"/>
                  </a:cubicBezTo>
                  <a:cubicBezTo>
                    <a:pt x="46" y="89"/>
                    <a:pt x="47" y="90"/>
                    <a:pt x="48" y="90"/>
                  </a:cubicBezTo>
                  <a:cubicBezTo>
                    <a:pt x="49" y="90"/>
                    <a:pt x="50" y="91"/>
                    <a:pt x="52" y="91"/>
                  </a:cubicBezTo>
                  <a:cubicBezTo>
                    <a:pt x="53" y="91"/>
                    <a:pt x="54" y="91"/>
                    <a:pt x="55" y="92"/>
                  </a:cubicBezTo>
                  <a:cubicBezTo>
                    <a:pt x="56" y="92"/>
                    <a:pt x="57" y="92"/>
                    <a:pt x="59" y="92"/>
                  </a:cubicBezTo>
                  <a:cubicBezTo>
                    <a:pt x="60" y="92"/>
                    <a:pt x="61" y="92"/>
                    <a:pt x="63" y="91"/>
                  </a:cubicBezTo>
                  <a:cubicBezTo>
                    <a:pt x="63" y="91"/>
                    <a:pt x="63" y="91"/>
                    <a:pt x="64" y="91"/>
                  </a:cubicBezTo>
                  <a:cubicBezTo>
                    <a:pt x="65" y="91"/>
                    <a:pt x="66" y="91"/>
                    <a:pt x="67" y="91"/>
                  </a:cubicBezTo>
                  <a:cubicBezTo>
                    <a:pt x="67" y="91"/>
                    <a:pt x="67" y="91"/>
                    <a:pt x="67" y="91"/>
                  </a:cubicBezTo>
                  <a:cubicBezTo>
                    <a:pt x="67" y="91"/>
                    <a:pt x="68" y="90"/>
                    <a:pt x="68" y="90"/>
                  </a:cubicBezTo>
                  <a:cubicBezTo>
                    <a:pt x="69" y="90"/>
                    <a:pt x="70" y="90"/>
                    <a:pt x="71" y="89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71" y="89"/>
                    <a:pt x="72" y="89"/>
                    <a:pt x="72" y="89"/>
                  </a:cubicBezTo>
                  <a:cubicBezTo>
                    <a:pt x="73" y="89"/>
                    <a:pt x="74" y="88"/>
                    <a:pt x="75" y="87"/>
                  </a:cubicBezTo>
                  <a:cubicBezTo>
                    <a:pt x="75" y="87"/>
                    <a:pt x="75" y="87"/>
                    <a:pt x="75" y="87"/>
                  </a:cubicBezTo>
                  <a:cubicBezTo>
                    <a:pt x="75" y="87"/>
                    <a:pt x="76" y="87"/>
                    <a:pt x="76" y="87"/>
                  </a:cubicBezTo>
                  <a:cubicBezTo>
                    <a:pt x="77" y="86"/>
                    <a:pt x="77" y="86"/>
                    <a:pt x="78" y="85"/>
                  </a:cubicBezTo>
                  <a:cubicBezTo>
                    <a:pt x="78" y="85"/>
                    <a:pt x="79" y="85"/>
                    <a:pt x="79" y="85"/>
                  </a:cubicBezTo>
                  <a:cubicBezTo>
                    <a:pt x="80" y="84"/>
                    <a:pt x="81" y="83"/>
                    <a:pt x="81" y="83"/>
                  </a:cubicBezTo>
                  <a:cubicBezTo>
                    <a:pt x="81" y="83"/>
                    <a:pt x="82" y="83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3" y="81"/>
                    <a:pt x="84" y="80"/>
                    <a:pt x="84" y="79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6" y="78"/>
                    <a:pt x="86" y="77"/>
                    <a:pt x="87" y="76"/>
                  </a:cubicBezTo>
                  <a:cubicBezTo>
                    <a:pt x="87" y="76"/>
                    <a:pt x="87" y="76"/>
                    <a:pt x="87" y="76"/>
                  </a:cubicBezTo>
                  <a:cubicBezTo>
                    <a:pt x="87" y="75"/>
                    <a:pt x="88" y="75"/>
                    <a:pt x="88" y="75"/>
                  </a:cubicBezTo>
                  <a:cubicBezTo>
                    <a:pt x="88" y="75"/>
                    <a:pt x="88" y="74"/>
                    <a:pt x="88" y="74"/>
                  </a:cubicBezTo>
                  <a:cubicBezTo>
                    <a:pt x="88" y="74"/>
                    <a:pt x="88" y="74"/>
                    <a:pt x="88" y="74"/>
                  </a:cubicBezTo>
                  <a:cubicBezTo>
                    <a:pt x="88" y="74"/>
                    <a:pt x="88" y="73"/>
                    <a:pt x="89" y="73"/>
                  </a:cubicBezTo>
                  <a:cubicBezTo>
                    <a:pt x="89" y="73"/>
                    <a:pt x="89" y="72"/>
                    <a:pt x="89" y="7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89" y="71"/>
                    <a:pt x="89" y="71"/>
                    <a:pt x="89" y="71"/>
                  </a:cubicBezTo>
                  <a:cubicBezTo>
                    <a:pt x="89" y="71"/>
                    <a:pt x="89" y="71"/>
                    <a:pt x="89" y="71"/>
                  </a:cubicBezTo>
                  <a:cubicBezTo>
                    <a:pt x="90" y="71"/>
                    <a:pt x="90" y="71"/>
                    <a:pt x="90" y="70"/>
                  </a:cubicBezTo>
                  <a:cubicBezTo>
                    <a:pt x="90" y="70"/>
                    <a:pt x="90" y="69"/>
                    <a:pt x="90" y="69"/>
                  </a:cubicBezTo>
                  <a:cubicBezTo>
                    <a:pt x="90" y="69"/>
                    <a:pt x="90" y="69"/>
                    <a:pt x="90" y="69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1" y="68"/>
                    <a:pt x="91" y="68"/>
                    <a:pt x="91" y="67"/>
                  </a:cubicBezTo>
                  <a:cubicBezTo>
                    <a:pt x="91" y="67"/>
                    <a:pt x="91" y="67"/>
                    <a:pt x="91" y="66"/>
                  </a:cubicBezTo>
                  <a:cubicBezTo>
                    <a:pt x="91" y="66"/>
                    <a:pt x="91" y="66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4"/>
                    <a:pt x="92" y="64"/>
                    <a:pt x="92" y="63"/>
                  </a:cubicBezTo>
                  <a:cubicBezTo>
                    <a:pt x="92" y="63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2"/>
                    <a:pt x="92" y="62"/>
                    <a:pt x="92" y="62"/>
                  </a:cubicBezTo>
                  <a:cubicBezTo>
                    <a:pt x="92" y="61"/>
                    <a:pt x="92" y="61"/>
                    <a:pt x="92" y="60"/>
                  </a:cubicBezTo>
                  <a:cubicBezTo>
                    <a:pt x="92" y="60"/>
                    <a:pt x="92" y="59"/>
                    <a:pt x="92" y="59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2" y="59"/>
                    <a:pt x="92" y="59"/>
                    <a:pt x="92" y="59"/>
                  </a:cubicBezTo>
                  <a:cubicBezTo>
                    <a:pt x="92" y="58"/>
                    <a:pt x="92" y="58"/>
                    <a:pt x="92" y="57"/>
                  </a:cubicBezTo>
                  <a:close/>
                </a:path>
              </a:pathLst>
            </a:custGeom>
            <a:solidFill>
              <a:srgbClr val="19AF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5945188" y="2703513"/>
              <a:ext cx="681038" cy="785813"/>
            </a:xfrm>
            <a:custGeom>
              <a:avLst/>
              <a:gdLst>
                <a:gd name="T0" fmla="*/ 75 w 79"/>
                <a:gd name="T1" fmla="*/ 29 h 91"/>
                <a:gd name="T2" fmla="*/ 65 w 79"/>
                <a:gd name="T3" fmla="*/ 14 h 91"/>
                <a:gd name="T4" fmla="*/ 50 w 79"/>
                <a:gd name="T5" fmla="*/ 4 h 91"/>
                <a:gd name="T6" fmla="*/ 31 w 79"/>
                <a:gd name="T7" fmla="*/ 0 h 91"/>
                <a:gd name="T8" fmla="*/ 22 w 79"/>
                <a:gd name="T9" fmla="*/ 1 h 91"/>
                <a:gd name="T10" fmla="*/ 14 w 79"/>
                <a:gd name="T11" fmla="*/ 3 h 91"/>
                <a:gd name="T12" fmla="*/ 7 w 79"/>
                <a:gd name="T13" fmla="*/ 7 h 91"/>
                <a:gd name="T14" fmla="*/ 0 w 79"/>
                <a:gd name="T15" fmla="*/ 12 h 91"/>
                <a:gd name="T16" fmla="*/ 7 w 79"/>
                <a:gd name="T17" fmla="*/ 50 h 91"/>
                <a:gd name="T18" fmla="*/ 12 w 79"/>
                <a:gd name="T19" fmla="*/ 46 h 91"/>
                <a:gd name="T20" fmla="*/ 18 w 79"/>
                <a:gd name="T21" fmla="*/ 43 h 91"/>
                <a:gd name="T22" fmla="*/ 24 w 79"/>
                <a:gd name="T23" fmla="*/ 41 h 91"/>
                <a:gd name="T24" fmla="*/ 31 w 79"/>
                <a:gd name="T25" fmla="*/ 41 h 91"/>
                <a:gd name="T26" fmla="*/ 45 w 79"/>
                <a:gd name="T27" fmla="*/ 43 h 91"/>
                <a:gd name="T28" fmla="*/ 57 w 79"/>
                <a:gd name="T29" fmla="*/ 51 h 91"/>
                <a:gd name="T30" fmla="*/ 65 w 79"/>
                <a:gd name="T31" fmla="*/ 63 h 91"/>
                <a:gd name="T32" fmla="*/ 68 w 79"/>
                <a:gd name="T33" fmla="*/ 77 h 91"/>
                <a:gd name="T34" fmla="*/ 68 w 79"/>
                <a:gd name="T35" fmla="*/ 81 h 91"/>
                <a:gd name="T36" fmla="*/ 67 w 79"/>
                <a:gd name="T37" fmla="*/ 84 h 91"/>
                <a:gd name="T38" fmla="*/ 67 w 79"/>
                <a:gd name="T39" fmla="*/ 88 h 91"/>
                <a:gd name="T40" fmla="*/ 65 w 79"/>
                <a:gd name="T41" fmla="*/ 91 h 91"/>
                <a:gd name="T42" fmla="*/ 76 w 79"/>
                <a:gd name="T43" fmla="*/ 65 h 91"/>
                <a:gd name="T44" fmla="*/ 77 w 79"/>
                <a:gd name="T45" fmla="*/ 61 h 91"/>
                <a:gd name="T46" fmla="*/ 78 w 79"/>
                <a:gd name="T47" fmla="*/ 57 h 91"/>
                <a:gd name="T48" fmla="*/ 79 w 79"/>
                <a:gd name="T49" fmla="*/ 52 h 91"/>
                <a:gd name="T50" fmla="*/ 79 w 79"/>
                <a:gd name="T51" fmla="*/ 48 h 91"/>
                <a:gd name="T52" fmla="*/ 75 w 79"/>
                <a:gd name="T53" fmla="*/ 2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9" h="91">
                  <a:moveTo>
                    <a:pt x="75" y="29"/>
                  </a:moveTo>
                  <a:cubicBezTo>
                    <a:pt x="73" y="23"/>
                    <a:pt x="69" y="18"/>
                    <a:pt x="65" y="14"/>
                  </a:cubicBezTo>
                  <a:cubicBezTo>
                    <a:pt x="61" y="10"/>
                    <a:pt x="55" y="6"/>
                    <a:pt x="50" y="4"/>
                  </a:cubicBezTo>
                  <a:cubicBezTo>
                    <a:pt x="44" y="2"/>
                    <a:pt x="38" y="0"/>
                    <a:pt x="31" y="0"/>
                  </a:cubicBezTo>
                  <a:cubicBezTo>
                    <a:pt x="28" y="0"/>
                    <a:pt x="25" y="1"/>
                    <a:pt x="22" y="1"/>
                  </a:cubicBezTo>
                  <a:cubicBezTo>
                    <a:pt x="19" y="2"/>
                    <a:pt x="17" y="2"/>
                    <a:pt x="14" y="3"/>
                  </a:cubicBezTo>
                  <a:cubicBezTo>
                    <a:pt x="11" y="4"/>
                    <a:pt x="9" y="6"/>
                    <a:pt x="7" y="7"/>
                  </a:cubicBezTo>
                  <a:cubicBezTo>
                    <a:pt x="4" y="9"/>
                    <a:pt x="2" y="10"/>
                    <a:pt x="0" y="1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9" y="48"/>
                    <a:pt x="10" y="47"/>
                    <a:pt x="12" y="46"/>
                  </a:cubicBezTo>
                  <a:cubicBezTo>
                    <a:pt x="14" y="45"/>
                    <a:pt x="16" y="44"/>
                    <a:pt x="18" y="43"/>
                  </a:cubicBezTo>
                  <a:cubicBezTo>
                    <a:pt x="20" y="42"/>
                    <a:pt x="22" y="42"/>
                    <a:pt x="24" y="41"/>
                  </a:cubicBezTo>
                  <a:cubicBezTo>
                    <a:pt x="26" y="41"/>
                    <a:pt x="29" y="41"/>
                    <a:pt x="31" y="41"/>
                  </a:cubicBezTo>
                  <a:cubicBezTo>
                    <a:pt x="36" y="41"/>
                    <a:pt x="41" y="42"/>
                    <a:pt x="45" y="43"/>
                  </a:cubicBezTo>
                  <a:cubicBezTo>
                    <a:pt x="50" y="45"/>
                    <a:pt x="54" y="48"/>
                    <a:pt x="57" y="51"/>
                  </a:cubicBezTo>
                  <a:cubicBezTo>
                    <a:pt x="61" y="55"/>
                    <a:pt x="63" y="59"/>
                    <a:pt x="65" y="63"/>
                  </a:cubicBezTo>
                  <a:cubicBezTo>
                    <a:pt x="67" y="67"/>
                    <a:pt x="68" y="72"/>
                    <a:pt x="68" y="77"/>
                  </a:cubicBezTo>
                  <a:cubicBezTo>
                    <a:pt x="68" y="78"/>
                    <a:pt x="68" y="80"/>
                    <a:pt x="68" y="81"/>
                  </a:cubicBezTo>
                  <a:cubicBezTo>
                    <a:pt x="68" y="82"/>
                    <a:pt x="68" y="83"/>
                    <a:pt x="67" y="84"/>
                  </a:cubicBezTo>
                  <a:cubicBezTo>
                    <a:pt x="67" y="85"/>
                    <a:pt x="67" y="87"/>
                    <a:pt x="67" y="88"/>
                  </a:cubicBezTo>
                  <a:cubicBezTo>
                    <a:pt x="66" y="89"/>
                    <a:pt x="66" y="90"/>
                    <a:pt x="65" y="91"/>
                  </a:cubicBezTo>
                  <a:cubicBezTo>
                    <a:pt x="69" y="82"/>
                    <a:pt x="72" y="74"/>
                    <a:pt x="76" y="65"/>
                  </a:cubicBezTo>
                  <a:cubicBezTo>
                    <a:pt x="76" y="64"/>
                    <a:pt x="77" y="63"/>
                    <a:pt x="77" y="61"/>
                  </a:cubicBezTo>
                  <a:cubicBezTo>
                    <a:pt x="78" y="60"/>
                    <a:pt x="78" y="58"/>
                    <a:pt x="78" y="57"/>
                  </a:cubicBezTo>
                  <a:cubicBezTo>
                    <a:pt x="79" y="55"/>
                    <a:pt x="79" y="54"/>
                    <a:pt x="79" y="52"/>
                  </a:cubicBezTo>
                  <a:cubicBezTo>
                    <a:pt x="79" y="51"/>
                    <a:pt x="79" y="49"/>
                    <a:pt x="79" y="48"/>
                  </a:cubicBezTo>
                  <a:cubicBezTo>
                    <a:pt x="79" y="41"/>
                    <a:pt x="78" y="35"/>
                    <a:pt x="75" y="29"/>
                  </a:cubicBezTo>
                  <a:close/>
                </a:path>
              </a:pathLst>
            </a:custGeom>
            <a:solidFill>
              <a:srgbClr val="CDCA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Freeform 15"/>
            <p:cNvSpPr>
              <a:spLocks/>
            </p:cNvSpPr>
            <p:nvPr/>
          </p:nvSpPr>
          <p:spPr bwMode="auto">
            <a:xfrm>
              <a:off x="5902326" y="3238500"/>
              <a:ext cx="663575" cy="414338"/>
            </a:xfrm>
            <a:custGeom>
              <a:avLst/>
              <a:gdLst>
                <a:gd name="T0" fmla="*/ 76 w 77"/>
                <a:gd name="T1" fmla="*/ 3 h 48"/>
                <a:gd name="T2" fmla="*/ 74 w 77"/>
                <a:gd name="T3" fmla="*/ 6 h 48"/>
                <a:gd name="T4" fmla="*/ 73 w 77"/>
                <a:gd name="T5" fmla="*/ 8 h 48"/>
                <a:gd name="T6" fmla="*/ 67 w 77"/>
                <a:gd name="T7" fmla="*/ 16 h 48"/>
                <a:gd name="T8" fmla="*/ 62 w 77"/>
                <a:gd name="T9" fmla="*/ 20 h 48"/>
                <a:gd name="T10" fmla="*/ 57 w 77"/>
                <a:gd name="T11" fmla="*/ 23 h 48"/>
                <a:gd name="T12" fmla="*/ 53 w 77"/>
                <a:gd name="T13" fmla="*/ 25 h 48"/>
                <a:gd name="T14" fmla="*/ 47 w 77"/>
                <a:gd name="T15" fmla="*/ 27 h 48"/>
                <a:gd name="T16" fmla="*/ 41 w 77"/>
                <a:gd name="T17" fmla="*/ 28 h 48"/>
                <a:gd name="T18" fmla="*/ 27 w 77"/>
                <a:gd name="T19" fmla="*/ 28 h 48"/>
                <a:gd name="T20" fmla="*/ 11 w 77"/>
                <a:gd name="T21" fmla="*/ 21 h 48"/>
                <a:gd name="T22" fmla="*/ 4 w 77"/>
                <a:gd name="T23" fmla="*/ 13 h 48"/>
                <a:gd name="T24" fmla="*/ 1 w 77"/>
                <a:gd name="T25" fmla="*/ 10 h 48"/>
                <a:gd name="T26" fmla="*/ 8 w 77"/>
                <a:gd name="T27" fmla="*/ 33 h 48"/>
                <a:gd name="T28" fmla="*/ 10 w 77"/>
                <a:gd name="T29" fmla="*/ 36 h 48"/>
                <a:gd name="T30" fmla="*/ 12 w 77"/>
                <a:gd name="T31" fmla="*/ 38 h 48"/>
                <a:gd name="T32" fmla="*/ 23 w 77"/>
                <a:gd name="T33" fmla="*/ 46 h 48"/>
                <a:gd name="T34" fmla="*/ 36 w 77"/>
                <a:gd name="T35" fmla="*/ 48 h 48"/>
                <a:gd name="T36" fmla="*/ 41 w 77"/>
                <a:gd name="T37" fmla="*/ 48 h 48"/>
                <a:gd name="T38" fmla="*/ 45 w 77"/>
                <a:gd name="T39" fmla="*/ 47 h 48"/>
                <a:gd name="T40" fmla="*/ 47 w 77"/>
                <a:gd name="T41" fmla="*/ 47 h 48"/>
                <a:gd name="T42" fmla="*/ 50 w 77"/>
                <a:gd name="T43" fmla="*/ 45 h 48"/>
                <a:gd name="T44" fmla="*/ 53 w 77"/>
                <a:gd name="T45" fmla="*/ 44 h 48"/>
                <a:gd name="T46" fmla="*/ 56 w 77"/>
                <a:gd name="T47" fmla="*/ 42 h 48"/>
                <a:gd name="T48" fmla="*/ 59 w 77"/>
                <a:gd name="T49" fmla="*/ 39 h 48"/>
                <a:gd name="T50" fmla="*/ 60 w 77"/>
                <a:gd name="T51" fmla="*/ 38 h 48"/>
                <a:gd name="T52" fmla="*/ 63 w 77"/>
                <a:gd name="T53" fmla="*/ 35 h 48"/>
                <a:gd name="T54" fmla="*/ 64 w 77"/>
                <a:gd name="T55" fmla="*/ 33 h 48"/>
                <a:gd name="T56" fmla="*/ 65 w 77"/>
                <a:gd name="T57" fmla="*/ 31 h 48"/>
                <a:gd name="T58" fmla="*/ 66 w 77"/>
                <a:gd name="T59" fmla="*/ 30 h 48"/>
                <a:gd name="T60" fmla="*/ 67 w 77"/>
                <a:gd name="T61" fmla="*/ 27 h 48"/>
                <a:gd name="T62" fmla="*/ 67 w 77"/>
                <a:gd name="T63" fmla="*/ 27 h 48"/>
                <a:gd name="T64" fmla="*/ 67 w 77"/>
                <a:gd name="T65" fmla="*/ 26 h 48"/>
                <a:gd name="T66" fmla="*/ 77 w 77"/>
                <a:gd name="T6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7" h="48">
                  <a:moveTo>
                    <a:pt x="77" y="0"/>
                  </a:moveTo>
                  <a:cubicBezTo>
                    <a:pt x="76" y="1"/>
                    <a:pt x="76" y="2"/>
                    <a:pt x="76" y="3"/>
                  </a:cubicBezTo>
                  <a:cubicBezTo>
                    <a:pt x="76" y="3"/>
                    <a:pt x="75" y="3"/>
                    <a:pt x="75" y="3"/>
                  </a:cubicBezTo>
                  <a:cubicBezTo>
                    <a:pt x="75" y="4"/>
                    <a:pt x="75" y="5"/>
                    <a:pt x="74" y="6"/>
                  </a:cubicBezTo>
                  <a:cubicBezTo>
                    <a:pt x="74" y="6"/>
                    <a:pt x="74" y="6"/>
                    <a:pt x="74" y="6"/>
                  </a:cubicBezTo>
                  <a:cubicBezTo>
                    <a:pt x="74" y="7"/>
                    <a:pt x="73" y="8"/>
                    <a:pt x="73" y="8"/>
                  </a:cubicBezTo>
                  <a:cubicBezTo>
                    <a:pt x="72" y="9"/>
                    <a:pt x="71" y="11"/>
                    <a:pt x="70" y="12"/>
                  </a:cubicBezTo>
                  <a:cubicBezTo>
                    <a:pt x="69" y="13"/>
                    <a:pt x="68" y="14"/>
                    <a:pt x="67" y="16"/>
                  </a:cubicBezTo>
                  <a:cubicBezTo>
                    <a:pt x="67" y="16"/>
                    <a:pt x="66" y="16"/>
                    <a:pt x="66" y="16"/>
                  </a:cubicBezTo>
                  <a:cubicBezTo>
                    <a:pt x="65" y="18"/>
                    <a:pt x="63" y="19"/>
                    <a:pt x="62" y="20"/>
                  </a:cubicBezTo>
                  <a:cubicBezTo>
                    <a:pt x="60" y="21"/>
                    <a:pt x="59" y="22"/>
                    <a:pt x="58" y="23"/>
                  </a:cubicBezTo>
                  <a:cubicBezTo>
                    <a:pt x="58" y="23"/>
                    <a:pt x="57" y="23"/>
                    <a:pt x="57" y="23"/>
                  </a:cubicBezTo>
                  <a:cubicBezTo>
                    <a:pt x="56" y="24"/>
                    <a:pt x="54" y="25"/>
                    <a:pt x="53" y="25"/>
                  </a:cubicBezTo>
                  <a:cubicBezTo>
                    <a:pt x="53" y="25"/>
                    <a:pt x="53" y="25"/>
                    <a:pt x="53" y="25"/>
                  </a:cubicBezTo>
                  <a:cubicBezTo>
                    <a:pt x="51" y="26"/>
                    <a:pt x="50" y="26"/>
                    <a:pt x="48" y="27"/>
                  </a:cubicBezTo>
                  <a:cubicBezTo>
                    <a:pt x="48" y="27"/>
                    <a:pt x="47" y="27"/>
                    <a:pt x="47" y="27"/>
                  </a:cubicBezTo>
                  <a:cubicBezTo>
                    <a:pt x="46" y="27"/>
                    <a:pt x="44" y="28"/>
                    <a:pt x="42" y="28"/>
                  </a:cubicBezTo>
                  <a:cubicBezTo>
                    <a:pt x="42" y="28"/>
                    <a:pt x="42" y="28"/>
                    <a:pt x="41" y="28"/>
                  </a:cubicBezTo>
                  <a:cubicBezTo>
                    <a:pt x="40" y="28"/>
                    <a:pt x="38" y="28"/>
                    <a:pt x="36" y="28"/>
                  </a:cubicBezTo>
                  <a:cubicBezTo>
                    <a:pt x="33" y="28"/>
                    <a:pt x="30" y="28"/>
                    <a:pt x="27" y="28"/>
                  </a:cubicBezTo>
                  <a:cubicBezTo>
                    <a:pt x="24" y="27"/>
                    <a:pt x="22" y="26"/>
                    <a:pt x="19" y="25"/>
                  </a:cubicBezTo>
                  <a:cubicBezTo>
                    <a:pt x="16" y="24"/>
                    <a:pt x="14" y="22"/>
                    <a:pt x="11" y="21"/>
                  </a:cubicBezTo>
                  <a:cubicBezTo>
                    <a:pt x="9" y="19"/>
                    <a:pt x="7" y="17"/>
                    <a:pt x="5" y="15"/>
                  </a:cubicBezTo>
                  <a:cubicBezTo>
                    <a:pt x="4" y="14"/>
                    <a:pt x="4" y="14"/>
                    <a:pt x="4" y="13"/>
                  </a:cubicBezTo>
                  <a:cubicBezTo>
                    <a:pt x="3" y="13"/>
                    <a:pt x="3" y="12"/>
                    <a:pt x="2" y="12"/>
                  </a:cubicBezTo>
                  <a:cubicBezTo>
                    <a:pt x="2" y="11"/>
                    <a:pt x="1" y="11"/>
                    <a:pt x="1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9" y="34"/>
                    <a:pt x="9" y="34"/>
                  </a:cubicBezTo>
                  <a:cubicBezTo>
                    <a:pt x="9" y="35"/>
                    <a:pt x="10" y="35"/>
                    <a:pt x="10" y="36"/>
                  </a:cubicBezTo>
                  <a:cubicBezTo>
                    <a:pt x="10" y="36"/>
                    <a:pt x="11" y="36"/>
                    <a:pt x="11" y="37"/>
                  </a:cubicBezTo>
                  <a:cubicBezTo>
                    <a:pt x="11" y="37"/>
                    <a:pt x="12" y="38"/>
                    <a:pt x="12" y="38"/>
                  </a:cubicBezTo>
                  <a:cubicBezTo>
                    <a:pt x="13" y="40"/>
                    <a:pt x="15" y="41"/>
                    <a:pt x="17" y="42"/>
                  </a:cubicBezTo>
                  <a:cubicBezTo>
                    <a:pt x="19" y="44"/>
                    <a:pt x="21" y="45"/>
                    <a:pt x="23" y="46"/>
                  </a:cubicBezTo>
                  <a:cubicBezTo>
                    <a:pt x="25" y="46"/>
                    <a:pt x="27" y="47"/>
                    <a:pt x="29" y="48"/>
                  </a:cubicBezTo>
                  <a:cubicBezTo>
                    <a:pt x="31" y="48"/>
                    <a:pt x="34" y="48"/>
                    <a:pt x="36" y="48"/>
                  </a:cubicBezTo>
                  <a:cubicBezTo>
                    <a:pt x="38" y="48"/>
                    <a:pt x="39" y="48"/>
                    <a:pt x="40" y="48"/>
                  </a:cubicBezTo>
                  <a:cubicBezTo>
                    <a:pt x="40" y="48"/>
                    <a:pt x="41" y="48"/>
                    <a:pt x="41" y="48"/>
                  </a:cubicBezTo>
                  <a:cubicBezTo>
                    <a:pt x="42" y="48"/>
                    <a:pt x="43" y="48"/>
                    <a:pt x="4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46" y="47"/>
                    <a:pt x="46" y="47"/>
                    <a:pt x="47" y="47"/>
                  </a:cubicBezTo>
                  <a:cubicBezTo>
                    <a:pt x="47" y="47"/>
                    <a:pt x="47" y="46"/>
                    <a:pt x="47" y="46"/>
                  </a:cubicBezTo>
                  <a:cubicBezTo>
                    <a:pt x="48" y="46"/>
                    <a:pt x="49" y="46"/>
                    <a:pt x="50" y="45"/>
                  </a:cubicBezTo>
                  <a:cubicBezTo>
                    <a:pt x="51" y="45"/>
                    <a:pt x="51" y="45"/>
                    <a:pt x="52" y="44"/>
                  </a:cubicBezTo>
                  <a:cubicBezTo>
                    <a:pt x="52" y="44"/>
                    <a:pt x="52" y="44"/>
                    <a:pt x="53" y="44"/>
                  </a:cubicBezTo>
                  <a:cubicBezTo>
                    <a:pt x="53" y="44"/>
                    <a:pt x="54" y="43"/>
                    <a:pt x="55" y="43"/>
                  </a:cubicBezTo>
                  <a:cubicBezTo>
                    <a:pt x="55" y="43"/>
                    <a:pt x="55" y="42"/>
                    <a:pt x="56" y="4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57" y="41"/>
                    <a:pt x="58" y="40"/>
                    <a:pt x="59" y="39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59" y="39"/>
                    <a:pt x="60" y="39"/>
                    <a:pt x="60" y="38"/>
                  </a:cubicBezTo>
                  <a:cubicBezTo>
                    <a:pt x="61" y="38"/>
                    <a:pt x="62" y="37"/>
                    <a:pt x="62" y="35"/>
                  </a:cubicBezTo>
                  <a:cubicBezTo>
                    <a:pt x="62" y="35"/>
                    <a:pt x="63" y="35"/>
                    <a:pt x="63" y="35"/>
                  </a:cubicBezTo>
                  <a:cubicBezTo>
                    <a:pt x="63" y="35"/>
                    <a:pt x="63" y="35"/>
                    <a:pt x="63" y="34"/>
                  </a:cubicBezTo>
                  <a:cubicBezTo>
                    <a:pt x="64" y="34"/>
                    <a:pt x="64" y="33"/>
                    <a:pt x="64" y="33"/>
                  </a:cubicBezTo>
                  <a:cubicBezTo>
                    <a:pt x="65" y="32"/>
                    <a:pt x="65" y="32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6" y="29"/>
                    <a:pt x="66" y="29"/>
                    <a:pt x="67" y="28"/>
                  </a:cubicBezTo>
                  <a:cubicBezTo>
                    <a:pt x="67" y="28"/>
                    <a:pt x="67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7" y="27"/>
                    <a:pt x="67" y="26"/>
                    <a:pt x="67" y="26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lose/>
                </a:path>
              </a:pathLst>
            </a:custGeom>
            <a:solidFill>
              <a:srgbClr val="E67F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Freeform 16"/>
            <p:cNvSpPr>
              <a:spLocks/>
            </p:cNvSpPr>
            <p:nvPr/>
          </p:nvSpPr>
          <p:spPr bwMode="auto">
            <a:xfrm>
              <a:off x="7170738" y="3308350"/>
              <a:ext cx="749300" cy="344488"/>
            </a:xfrm>
            <a:custGeom>
              <a:avLst/>
              <a:gdLst>
                <a:gd name="T0" fmla="*/ 83 w 87"/>
                <a:gd name="T1" fmla="*/ 18 h 40"/>
                <a:gd name="T2" fmla="*/ 79 w 87"/>
                <a:gd name="T3" fmla="*/ 19 h 40"/>
                <a:gd name="T4" fmla="*/ 74 w 87"/>
                <a:gd name="T5" fmla="*/ 20 h 40"/>
                <a:gd name="T6" fmla="*/ 69 w 87"/>
                <a:gd name="T7" fmla="*/ 20 h 40"/>
                <a:gd name="T8" fmla="*/ 60 w 87"/>
                <a:gd name="T9" fmla="*/ 19 h 40"/>
                <a:gd name="T10" fmla="*/ 52 w 87"/>
                <a:gd name="T11" fmla="*/ 16 h 40"/>
                <a:gd name="T12" fmla="*/ 44 w 87"/>
                <a:gd name="T13" fmla="*/ 12 h 40"/>
                <a:gd name="T14" fmla="*/ 38 w 87"/>
                <a:gd name="T15" fmla="*/ 6 h 40"/>
                <a:gd name="T16" fmla="*/ 36 w 87"/>
                <a:gd name="T17" fmla="*/ 5 h 40"/>
                <a:gd name="T18" fmla="*/ 35 w 87"/>
                <a:gd name="T19" fmla="*/ 3 h 40"/>
                <a:gd name="T20" fmla="*/ 34 w 87"/>
                <a:gd name="T21" fmla="*/ 2 h 40"/>
                <a:gd name="T22" fmla="*/ 33 w 87"/>
                <a:gd name="T23" fmla="*/ 0 h 40"/>
                <a:gd name="T24" fmla="*/ 0 w 87"/>
                <a:gd name="T25" fmla="*/ 25 h 40"/>
                <a:gd name="T26" fmla="*/ 1 w 87"/>
                <a:gd name="T27" fmla="*/ 26 h 40"/>
                <a:gd name="T28" fmla="*/ 2 w 87"/>
                <a:gd name="T29" fmla="*/ 27 h 40"/>
                <a:gd name="T30" fmla="*/ 3 w 87"/>
                <a:gd name="T31" fmla="*/ 28 h 40"/>
                <a:gd name="T32" fmla="*/ 4 w 87"/>
                <a:gd name="T33" fmla="*/ 30 h 40"/>
                <a:gd name="T34" fmla="*/ 9 w 87"/>
                <a:gd name="T35" fmla="*/ 34 h 40"/>
                <a:gd name="T36" fmla="*/ 15 w 87"/>
                <a:gd name="T37" fmla="*/ 37 h 40"/>
                <a:gd name="T38" fmla="*/ 21 w 87"/>
                <a:gd name="T39" fmla="*/ 39 h 40"/>
                <a:gd name="T40" fmla="*/ 28 w 87"/>
                <a:gd name="T41" fmla="*/ 40 h 40"/>
                <a:gd name="T42" fmla="*/ 32 w 87"/>
                <a:gd name="T43" fmla="*/ 40 h 40"/>
                <a:gd name="T44" fmla="*/ 35 w 87"/>
                <a:gd name="T45" fmla="*/ 39 h 40"/>
                <a:gd name="T46" fmla="*/ 39 w 87"/>
                <a:gd name="T47" fmla="*/ 38 h 40"/>
                <a:gd name="T48" fmla="*/ 42 w 87"/>
                <a:gd name="T49" fmla="*/ 37 h 40"/>
                <a:gd name="T50" fmla="*/ 87 w 87"/>
                <a:gd name="T51" fmla="*/ 16 h 40"/>
                <a:gd name="T52" fmla="*/ 83 w 87"/>
                <a:gd name="T53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7" h="40">
                  <a:moveTo>
                    <a:pt x="83" y="18"/>
                  </a:moveTo>
                  <a:cubicBezTo>
                    <a:pt x="82" y="18"/>
                    <a:pt x="80" y="19"/>
                    <a:pt x="79" y="19"/>
                  </a:cubicBezTo>
                  <a:cubicBezTo>
                    <a:pt x="77" y="19"/>
                    <a:pt x="76" y="20"/>
                    <a:pt x="74" y="20"/>
                  </a:cubicBezTo>
                  <a:cubicBezTo>
                    <a:pt x="72" y="20"/>
                    <a:pt x="71" y="20"/>
                    <a:pt x="69" y="20"/>
                  </a:cubicBezTo>
                  <a:cubicBezTo>
                    <a:pt x="66" y="20"/>
                    <a:pt x="63" y="20"/>
                    <a:pt x="60" y="19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49" y="15"/>
                    <a:pt x="47" y="14"/>
                    <a:pt x="44" y="12"/>
                  </a:cubicBezTo>
                  <a:cubicBezTo>
                    <a:pt x="42" y="10"/>
                    <a:pt x="40" y="9"/>
                    <a:pt x="38" y="6"/>
                  </a:cubicBezTo>
                  <a:cubicBezTo>
                    <a:pt x="37" y="6"/>
                    <a:pt x="37" y="5"/>
                    <a:pt x="36" y="5"/>
                  </a:cubicBezTo>
                  <a:cubicBezTo>
                    <a:pt x="36" y="4"/>
                    <a:pt x="35" y="4"/>
                    <a:pt x="35" y="3"/>
                  </a:cubicBezTo>
                  <a:cubicBezTo>
                    <a:pt x="35" y="3"/>
                    <a:pt x="34" y="2"/>
                    <a:pt x="34" y="2"/>
                  </a:cubicBezTo>
                  <a:cubicBezTo>
                    <a:pt x="33" y="1"/>
                    <a:pt x="33" y="1"/>
                    <a:pt x="33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6"/>
                    <a:pt x="1" y="26"/>
                  </a:cubicBezTo>
                  <a:cubicBezTo>
                    <a:pt x="1" y="26"/>
                    <a:pt x="1" y="27"/>
                    <a:pt x="2" y="27"/>
                  </a:cubicBezTo>
                  <a:cubicBezTo>
                    <a:pt x="2" y="28"/>
                    <a:pt x="2" y="28"/>
                    <a:pt x="3" y="28"/>
                  </a:cubicBezTo>
                  <a:cubicBezTo>
                    <a:pt x="3" y="29"/>
                    <a:pt x="3" y="29"/>
                    <a:pt x="4" y="30"/>
                  </a:cubicBezTo>
                  <a:cubicBezTo>
                    <a:pt x="5" y="31"/>
                    <a:pt x="7" y="33"/>
                    <a:pt x="9" y="34"/>
                  </a:cubicBezTo>
                  <a:cubicBezTo>
                    <a:pt x="11" y="35"/>
                    <a:pt x="12" y="36"/>
                    <a:pt x="15" y="37"/>
                  </a:cubicBezTo>
                  <a:cubicBezTo>
                    <a:pt x="17" y="38"/>
                    <a:pt x="19" y="39"/>
                    <a:pt x="21" y="39"/>
                  </a:cubicBezTo>
                  <a:cubicBezTo>
                    <a:pt x="23" y="40"/>
                    <a:pt x="26" y="40"/>
                    <a:pt x="28" y="40"/>
                  </a:cubicBezTo>
                  <a:cubicBezTo>
                    <a:pt x="29" y="40"/>
                    <a:pt x="30" y="40"/>
                    <a:pt x="32" y="40"/>
                  </a:cubicBezTo>
                  <a:cubicBezTo>
                    <a:pt x="33" y="40"/>
                    <a:pt x="34" y="40"/>
                    <a:pt x="35" y="39"/>
                  </a:cubicBezTo>
                  <a:cubicBezTo>
                    <a:pt x="36" y="39"/>
                    <a:pt x="38" y="39"/>
                    <a:pt x="39" y="38"/>
                  </a:cubicBezTo>
                  <a:cubicBezTo>
                    <a:pt x="40" y="38"/>
                    <a:pt x="41" y="38"/>
                    <a:pt x="42" y="37"/>
                  </a:cubicBezTo>
                  <a:cubicBezTo>
                    <a:pt x="57" y="30"/>
                    <a:pt x="72" y="23"/>
                    <a:pt x="87" y="16"/>
                  </a:cubicBezTo>
                  <a:cubicBezTo>
                    <a:pt x="86" y="17"/>
                    <a:pt x="84" y="17"/>
                    <a:pt x="83" y="18"/>
                  </a:cubicBezTo>
                  <a:close/>
                </a:path>
              </a:pathLst>
            </a:custGeom>
            <a:solidFill>
              <a:srgbClr val="E67F0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8135938" y="3619500"/>
              <a:ext cx="742950" cy="146050"/>
            </a:xfrm>
            <a:custGeom>
              <a:avLst/>
              <a:gdLst>
                <a:gd name="T0" fmla="*/ 84 w 86"/>
                <a:gd name="T1" fmla="*/ 0 h 17"/>
                <a:gd name="T2" fmla="*/ 82 w 86"/>
                <a:gd name="T3" fmla="*/ 0 h 17"/>
                <a:gd name="T4" fmla="*/ 80 w 86"/>
                <a:gd name="T5" fmla="*/ 0 h 17"/>
                <a:gd name="T6" fmla="*/ 79 w 86"/>
                <a:gd name="T7" fmla="*/ 0 h 17"/>
                <a:gd name="T8" fmla="*/ 67 w 86"/>
                <a:gd name="T9" fmla="*/ 0 h 17"/>
                <a:gd name="T10" fmla="*/ 0 w 86"/>
                <a:gd name="T11" fmla="*/ 17 h 17"/>
                <a:gd name="T12" fmla="*/ 10 w 86"/>
                <a:gd name="T13" fmla="*/ 17 h 17"/>
                <a:gd name="T14" fmla="*/ 11 w 86"/>
                <a:gd name="T15" fmla="*/ 17 h 17"/>
                <a:gd name="T16" fmla="*/ 12 w 86"/>
                <a:gd name="T17" fmla="*/ 17 h 17"/>
                <a:gd name="T18" fmla="*/ 14 w 86"/>
                <a:gd name="T19" fmla="*/ 16 h 17"/>
                <a:gd name="T20" fmla="*/ 15 w 86"/>
                <a:gd name="T21" fmla="*/ 16 h 17"/>
                <a:gd name="T22" fmla="*/ 86 w 86"/>
                <a:gd name="T23" fmla="*/ 0 h 17"/>
                <a:gd name="T24" fmla="*/ 84 w 86"/>
                <a:gd name="T2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17">
                  <a:moveTo>
                    <a:pt x="84" y="0"/>
                  </a:moveTo>
                  <a:cubicBezTo>
                    <a:pt x="84" y="0"/>
                    <a:pt x="83" y="0"/>
                    <a:pt x="82" y="0"/>
                  </a:cubicBezTo>
                  <a:cubicBezTo>
                    <a:pt x="82" y="0"/>
                    <a:pt x="81" y="0"/>
                    <a:pt x="80" y="0"/>
                  </a:cubicBezTo>
                  <a:cubicBezTo>
                    <a:pt x="80" y="0"/>
                    <a:pt x="79" y="0"/>
                    <a:pt x="79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1" y="17"/>
                    <a:pt x="12" y="17"/>
                    <a:pt x="12" y="17"/>
                  </a:cubicBezTo>
                  <a:cubicBezTo>
                    <a:pt x="13" y="16"/>
                    <a:pt x="13" y="16"/>
                    <a:pt x="14" y="16"/>
                  </a:cubicBezTo>
                  <a:cubicBezTo>
                    <a:pt x="14" y="16"/>
                    <a:pt x="15" y="16"/>
                    <a:pt x="15" y="16"/>
                  </a:cubicBezTo>
                  <a:cubicBezTo>
                    <a:pt x="39" y="11"/>
                    <a:pt x="62" y="5"/>
                    <a:pt x="86" y="0"/>
                  </a:cubicBezTo>
                  <a:cubicBezTo>
                    <a:pt x="85" y="0"/>
                    <a:pt x="85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5902326" y="3316288"/>
              <a:ext cx="68263" cy="1139825"/>
            </a:xfrm>
            <a:custGeom>
              <a:avLst/>
              <a:gdLst>
                <a:gd name="T0" fmla="*/ 43 w 43"/>
                <a:gd name="T1" fmla="*/ 163 h 718"/>
                <a:gd name="T2" fmla="*/ 43 w 43"/>
                <a:gd name="T3" fmla="*/ 147 h 718"/>
                <a:gd name="T4" fmla="*/ 43 w 43"/>
                <a:gd name="T5" fmla="*/ 131 h 718"/>
                <a:gd name="T6" fmla="*/ 0 w 43"/>
                <a:gd name="T7" fmla="*/ 0 h 718"/>
                <a:gd name="T8" fmla="*/ 0 w 43"/>
                <a:gd name="T9" fmla="*/ 22 h 718"/>
                <a:gd name="T10" fmla="*/ 0 w 43"/>
                <a:gd name="T11" fmla="*/ 44 h 718"/>
                <a:gd name="T12" fmla="*/ 0 w 43"/>
                <a:gd name="T13" fmla="*/ 718 h 718"/>
                <a:gd name="T14" fmla="*/ 43 w 43"/>
                <a:gd name="T15" fmla="*/ 686 h 718"/>
                <a:gd name="T16" fmla="*/ 43 w 43"/>
                <a:gd name="T17" fmla="*/ 163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718">
                  <a:moveTo>
                    <a:pt x="43" y="163"/>
                  </a:moveTo>
                  <a:lnTo>
                    <a:pt x="43" y="147"/>
                  </a:lnTo>
                  <a:lnTo>
                    <a:pt x="43" y="131"/>
                  </a:lnTo>
                  <a:lnTo>
                    <a:pt x="0" y="0"/>
                  </a:lnTo>
                  <a:lnTo>
                    <a:pt x="0" y="22"/>
                  </a:lnTo>
                  <a:lnTo>
                    <a:pt x="0" y="44"/>
                  </a:lnTo>
                  <a:lnTo>
                    <a:pt x="0" y="718"/>
                  </a:lnTo>
                  <a:lnTo>
                    <a:pt x="43" y="686"/>
                  </a:lnTo>
                  <a:lnTo>
                    <a:pt x="43" y="163"/>
                  </a:lnTo>
                  <a:close/>
                </a:path>
              </a:pathLst>
            </a:custGeom>
            <a:solidFill>
              <a:srgbClr val="CDCA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7204076" y="3421063"/>
              <a:ext cx="311150" cy="1657350"/>
            </a:xfrm>
            <a:custGeom>
              <a:avLst/>
              <a:gdLst>
                <a:gd name="T0" fmla="*/ 185 w 196"/>
                <a:gd name="T1" fmla="*/ 0 h 1044"/>
                <a:gd name="T2" fmla="*/ 0 w 196"/>
                <a:gd name="T3" fmla="*/ 119 h 1044"/>
                <a:gd name="T4" fmla="*/ 6 w 196"/>
                <a:gd name="T5" fmla="*/ 924 h 1044"/>
                <a:gd name="T6" fmla="*/ 196 w 196"/>
                <a:gd name="T7" fmla="*/ 1044 h 1044"/>
                <a:gd name="T8" fmla="*/ 185 w 196"/>
                <a:gd name="T9" fmla="*/ 0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" h="1044">
                  <a:moveTo>
                    <a:pt x="185" y="0"/>
                  </a:moveTo>
                  <a:lnTo>
                    <a:pt x="0" y="119"/>
                  </a:lnTo>
                  <a:lnTo>
                    <a:pt x="6" y="924"/>
                  </a:lnTo>
                  <a:lnTo>
                    <a:pt x="196" y="1044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06E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7213601" y="4887913"/>
              <a:ext cx="690563" cy="501650"/>
            </a:xfrm>
            <a:custGeom>
              <a:avLst/>
              <a:gdLst>
                <a:gd name="T0" fmla="*/ 80 w 80"/>
                <a:gd name="T1" fmla="*/ 58 h 58"/>
                <a:gd name="T2" fmla="*/ 79 w 80"/>
                <a:gd name="T3" fmla="*/ 57 h 58"/>
                <a:gd name="T4" fmla="*/ 78 w 80"/>
                <a:gd name="T5" fmla="*/ 57 h 58"/>
                <a:gd name="T6" fmla="*/ 77 w 80"/>
                <a:gd name="T7" fmla="*/ 56 h 58"/>
                <a:gd name="T8" fmla="*/ 76 w 80"/>
                <a:gd name="T9" fmla="*/ 55 h 58"/>
                <a:gd name="T10" fmla="*/ 66 w 80"/>
                <a:gd name="T11" fmla="*/ 46 h 58"/>
                <a:gd name="T12" fmla="*/ 56 w 80"/>
                <a:gd name="T13" fmla="*/ 37 h 58"/>
                <a:gd name="T14" fmla="*/ 45 w 80"/>
                <a:gd name="T15" fmla="*/ 29 h 58"/>
                <a:gd name="T16" fmla="*/ 35 w 80"/>
                <a:gd name="T17" fmla="*/ 22 h 58"/>
                <a:gd name="T18" fmla="*/ 0 w 80"/>
                <a:gd name="T19" fmla="*/ 0 h 58"/>
                <a:gd name="T20" fmla="*/ 8 w 80"/>
                <a:gd name="T21" fmla="*/ 5 h 58"/>
                <a:gd name="T22" fmla="*/ 16 w 80"/>
                <a:gd name="T23" fmla="*/ 11 h 58"/>
                <a:gd name="T24" fmla="*/ 24 w 80"/>
                <a:gd name="T25" fmla="*/ 18 h 58"/>
                <a:gd name="T26" fmla="*/ 31 w 80"/>
                <a:gd name="T27" fmla="*/ 25 h 58"/>
                <a:gd name="T28" fmla="*/ 32 w 80"/>
                <a:gd name="T29" fmla="*/ 26 h 58"/>
                <a:gd name="T30" fmla="*/ 33 w 80"/>
                <a:gd name="T31" fmla="*/ 26 h 58"/>
                <a:gd name="T32" fmla="*/ 34 w 80"/>
                <a:gd name="T33" fmla="*/ 27 h 58"/>
                <a:gd name="T34" fmla="*/ 35 w 80"/>
                <a:gd name="T35" fmla="*/ 27 h 58"/>
                <a:gd name="T36" fmla="*/ 80 w 80"/>
                <a:gd name="T37" fmla="*/ 58 h 58"/>
                <a:gd name="T38" fmla="*/ 80 w 80"/>
                <a:gd name="T3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0" h="58">
                  <a:moveTo>
                    <a:pt x="80" y="58"/>
                  </a:moveTo>
                  <a:cubicBezTo>
                    <a:pt x="79" y="58"/>
                    <a:pt x="79" y="58"/>
                    <a:pt x="79" y="57"/>
                  </a:cubicBezTo>
                  <a:cubicBezTo>
                    <a:pt x="78" y="57"/>
                    <a:pt x="78" y="57"/>
                    <a:pt x="78" y="57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6" y="56"/>
                    <a:pt x="76" y="55"/>
                    <a:pt x="76" y="55"/>
                  </a:cubicBezTo>
                  <a:cubicBezTo>
                    <a:pt x="72" y="52"/>
                    <a:pt x="69" y="49"/>
                    <a:pt x="66" y="46"/>
                  </a:cubicBezTo>
                  <a:cubicBezTo>
                    <a:pt x="62" y="43"/>
                    <a:pt x="59" y="40"/>
                    <a:pt x="56" y="37"/>
                  </a:cubicBezTo>
                  <a:cubicBezTo>
                    <a:pt x="52" y="35"/>
                    <a:pt x="49" y="32"/>
                    <a:pt x="45" y="29"/>
                  </a:cubicBezTo>
                  <a:cubicBezTo>
                    <a:pt x="42" y="27"/>
                    <a:pt x="38" y="24"/>
                    <a:pt x="35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5" y="3"/>
                    <a:pt x="8" y="5"/>
                  </a:cubicBezTo>
                  <a:cubicBezTo>
                    <a:pt x="11" y="7"/>
                    <a:pt x="13" y="9"/>
                    <a:pt x="16" y="11"/>
                  </a:cubicBezTo>
                  <a:cubicBezTo>
                    <a:pt x="19" y="14"/>
                    <a:pt x="21" y="16"/>
                    <a:pt x="24" y="18"/>
                  </a:cubicBezTo>
                  <a:cubicBezTo>
                    <a:pt x="26" y="20"/>
                    <a:pt x="29" y="23"/>
                    <a:pt x="31" y="25"/>
                  </a:cubicBezTo>
                  <a:cubicBezTo>
                    <a:pt x="32" y="25"/>
                    <a:pt x="32" y="25"/>
                    <a:pt x="32" y="26"/>
                  </a:cubicBezTo>
                  <a:cubicBezTo>
                    <a:pt x="32" y="26"/>
                    <a:pt x="33" y="26"/>
                    <a:pt x="33" y="26"/>
                  </a:cubicBezTo>
                  <a:cubicBezTo>
                    <a:pt x="33" y="26"/>
                    <a:pt x="33" y="27"/>
                    <a:pt x="34" y="27"/>
                  </a:cubicBezTo>
                  <a:cubicBezTo>
                    <a:pt x="34" y="27"/>
                    <a:pt x="34" y="27"/>
                    <a:pt x="35" y="27"/>
                  </a:cubicBezTo>
                  <a:cubicBezTo>
                    <a:pt x="50" y="38"/>
                    <a:pt x="65" y="48"/>
                    <a:pt x="80" y="58"/>
                  </a:cubicBezTo>
                  <a:cubicBezTo>
                    <a:pt x="80" y="58"/>
                    <a:pt x="80" y="58"/>
                    <a:pt x="80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4840288" y="4387850"/>
              <a:ext cx="776288" cy="1666875"/>
            </a:xfrm>
            <a:custGeom>
              <a:avLst/>
              <a:gdLst>
                <a:gd name="T0" fmla="*/ 88 w 90"/>
                <a:gd name="T1" fmla="*/ 149 h 193"/>
                <a:gd name="T2" fmla="*/ 85 w 90"/>
                <a:gd name="T3" fmla="*/ 141 h 193"/>
                <a:gd name="T4" fmla="*/ 62 w 90"/>
                <a:gd name="T5" fmla="*/ 96 h 193"/>
                <a:gd name="T6" fmla="*/ 60 w 90"/>
                <a:gd name="T7" fmla="*/ 62 h 193"/>
                <a:gd name="T8" fmla="*/ 90 w 90"/>
                <a:gd name="T9" fmla="*/ 0 h 193"/>
                <a:gd name="T10" fmla="*/ 59 w 90"/>
                <a:gd name="T11" fmla="*/ 10 h 193"/>
                <a:gd name="T12" fmla="*/ 43 w 90"/>
                <a:gd name="T13" fmla="*/ 29 h 193"/>
                <a:gd name="T14" fmla="*/ 31 w 90"/>
                <a:gd name="T15" fmla="*/ 78 h 193"/>
                <a:gd name="T16" fmla="*/ 33 w 90"/>
                <a:gd name="T17" fmla="*/ 130 h 193"/>
                <a:gd name="T18" fmla="*/ 41 w 90"/>
                <a:gd name="T19" fmla="*/ 151 h 193"/>
                <a:gd name="T20" fmla="*/ 41 w 90"/>
                <a:gd name="T21" fmla="*/ 172 h 193"/>
                <a:gd name="T22" fmla="*/ 0 w 90"/>
                <a:gd name="T23" fmla="*/ 192 h 193"/>
                <a:gd name="T24" fmla="*/ 83 w 90"/>
                <a:gd name="T25" fmla="*/ 162 h 193"/>
                <a:gd name="T26" fmla="*/ 88 w 90"/>
                <a:gd name="T27" fmla="*/ 14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0" h="193">
                  <a:moveTo>
                    <a:pt x="88" y="149"/>
                  </a:moveTo>
                  <a:cubicBezTo>
                    <a:pt x="87" y="146"/>
                    <a:pt x="86" y="143"/>
                    <a:pt x="85" y="141"/>
                  </a:cubicBezTo>
                  <a:cubicBezTo>
                    <a:pt x="82" y="136"/>
                    <a:pt x="63" y="102"/>
                    <a:pt x="62" y="96"/>
                  </a:cubicBezTo>
                  <a:cubicBezTo>
                    <a:pt x="59" y="85"/>
                    <a:pt x="59" y="73"/>
                    <a:pt x="60" y="62"/>
                  </a:cubicBezTo>
                  <a:cubicBezTo>
                    <a:pt x="62" y="41"/>
                    <a:pt x="65" y="6"/>
                    <a:pt x="90" y="0"/>
                  </a:cubicBezTo>
                  <a:cubicBezTo>
                    <a:pt x="80" y="3"/>
                    <a:pt x="68" y="4"/>
                    <a:pt x="59" y="10"/>
                  </a:cubicBezTo>
                  <a:cubicBezTo>
                    <a:pt x="52" y="14"/>
                    <a:pt x="46" y="21"/>
                    <a:pt x="43" y="29"/>
                  </a:cubicBezTo>
                  <a:cubicBezTo>
                    <a:pt x="35" y="44"/>
                    <a:pt x="32" y="62"/>
                    <a:pt x="31" y="78"/>
                  </a:cubicBezTo>
                  <a:cubicBezTo>
                    <a:pt x="29" y="96"/>
                    <a:pt x="29" y="113"/>
                    <a:pt x="33" y="130"/>
                  </a:cubicBezTo>
                  <a:cubicBezTo>
                    <a:pt x="35" y="137"/>
                    <a:pt x="38" y="144"/>
                    <a:pt x="41" y="151"/>
                  </a:cubicBezTo>
                  <a:cubicBezTo>
                    <a:pt x="45" y="158"/>
                    <a:pt x="44" y="164"/>
                    <a:pt x="41" y="172"/>
                  </a:cubicBezTo>
                  <a:cubicBezTo>
                    <a:pt x="40" y="173"/>
                    <a:pt x="0" y="191"/>
                    <a:pt x="0" y="192"/>
                  </a:cubicBezTo>
                  <a:cubicBezTo>
                    <a:pt x="58" y="193"/>
                    <a:pt x="75" y="176"/>
                    <a:pt x="83" y="162"/>
                  </a:cubicBezTo>
                  <a:cubicBezTo>
                    <a:pt x="86" y="158"/>
                    <a:pt x="88" y="154"/>
                    <a:pt x="88" y="149"/>
                  </a:cubicBezTo>
                  <a:close/>
                </a:path>
              </a:pathLst>
            </a:custGeom>
            <a:solidFill>
              <a:srgbClr val="B7B6B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5945188" y="1219200"/>
              <a:ext cx="2190750" cy="3824288"/>
            </a:xfrm>
            <a:custGeom>
              <a:avLst/>
              <a:gdLst>
                <a:gd name="T0" fmla="*/ 172 w 254"/>
                <a:gd name="T1" fmla="*/ 0 h 443"/>
                <a:gd name="T2" fmla="*/ 174 w 254"/>
                <a:gd name="T3" fmla="*/ 188 h 443"/>
                <a:gd name="T4" fmla="*/ 174 w 254"/>
                <a:gd name="T5" fmla="*/ 192 h 443"/>
                <a:gd name="T6" fmla="*/ 174 w 254"/>
                <a:gd name="T7" fmla="*/ 197 h 443"/>
                <a:gd name="T8" fmla="*/ 175 w 254"/>
                <a:gd name="T9" fmla="*/ 195 h 443"/>
                <a:gd name="T10" fmla="*/ 176 w 254"/>
                <a:gd name="T11" fmla="*/ 193 h 443"/>
                <a:gd name="T12" fmla="*/ 178 w 254"/>
                <a:gd name="T13" fmla="*/ 192 h 443"/>
                <a:gd name="T14" fmla="*/ 179 w 254"/>
                <a:gd name="T15" fmla="*/ 190 h 443"/>
                <a:gd name="T16" fmla="*/ 185 w 254"/>
                <a:gd name="T17" fmla="*/ 185 h 443"/>
                <a:gd name="T18" fmla="*/ 193 w 254"/>
                <a:gd name="T19" fmla="*/ 180 h 443"/>
                <a:gd name="T20" fmla="*/ 201 w 254"/>
                <a:gd name="T21" fmla="*/ 177 h 443"/>
                <a:gd name="T22" fmla="*/ 210 w 254"/>
                <a:gd name="T23" fmla="*/ 177 h 443"/>
                <a:gd name="T24" fmla="*/ 227 w 254"/>
                <a:gd name="T25" fmla="*/ 180 h 443"/>
                <a:gd name="T26" fmla="*/ 241 w 254"/>
                <a:gd name="T27" fmla="*/ 189 h 443"/>
                <a:gd name="T28" fmla="*/ 250 w 254"/>
                <a:gd name="T29" fmla="*/ 202 h 443"/>
                <a:gd name="T30" fmla="*/ 254 w 254"/>
                <a:gd name="T31" fmla="*/ 219 h 443"/>
                <a:gd name="T32" fmla="*/ 251 w 254"/>
                <a:gd name="T33" fmla="*/ 236 h 443"/>
                <a:gd name="T34" fmla="*/ 242 w 254"/>
                <a:gd name="T35" fmla="*/ 249 h 443"/>
                <a:gd name="T36" fmla="*/ 228 w 254"/>
                <a:gd name="T37" fmla="*/ 259 h 443"/>
                <a:gd name="T38" fmla="*/ 211 w 254"/>
                <a:gd name="T39" fmla="*/ 262 h 443"/>
                <a:gd name="T40" fmla="*/ 202 w 254"/>
                <a:gd name="T41" fmla="*/ 261 h 443"/>
                <a:gd name="T42" fmla="*/ 194 w 254"/>
                <a:gd name="T43" fmla="*/ 258 h 443"/>
                <a:gd name="T44" fmla="*/ 186 w 254"/>
                <a:gd name="T45" fmla="*/ 254 h 443"/>
                <a:gd name="T46" fmla="*/ 180 w 254"/>
                <a:gd name="T47" fmla="*/ 248 h 443"/>
                <a:gd name="T48" fmla="*/ 178 w 254"/>
                <a:gd name="T49" fmla="*/ 247 h 443"/>
                <a:gd name="T50" fmla="*/ 177 w 254"/>
                <a:gd name="T51" fmla="*/ 245 h 443"/>
                <a:gd name="T52" fmla="*/ 176 w 254"/>
                <a:gd name="T53" fmla="*/ 244 h 443"/>
                <a:gd name="T54" fmla="*/ 175 w 254"/>
                <a:gd name="T55" fmla="*/ 242 h 443"/>
                <a:gd name="T56" fmla="*/ 175 w 254"/>
                <a:gd name="T57" fmla="*/ 246 h 443"/>
                <a:gd name="T58" fmla="*/ 175 w 254"/>
                <a:gd name="T59" fmla="*/ 250 h 443"/>
                <a:gd name="T60" fmla="*/ 177 w 254"/>
                <a:gd name="T61" fmla="*/ 443 h 443"/>
                <a:gd name="T62" fmla="*/ 129 w 254"/>
                <a:gd name="T63" fmla="*/ 416 h 443"/>
                <a:gd name="T64" fmla="*/ 83 w 254"/>
                <a:gd name="T65" fmla="*/ 397 h 443"/>
                <a:gd name="T66" fmla="*/ 39 w 254"/>
                <a:gd name="T67" fmla="*/ 384 h 443"/>
                <a:gd name="T68" fmla="*/ 0 w 254"/>
                <a:gd name="T69" fmla="*/ 376 h 443"/>
                <a:gd name="T70" fmla="*/ 0 w 254"/>
                <a:gd name="T71" fmla="*/ 256 h 443"/>
                <a:gd name="T72" fmla="*/ 7 w 254"/>
                <a:gd name="T73" fmla="*/ 261 h 443"/>
                <a:gd name="T74" fmla="*/ 14 w 254"/>
                <a:gd name="T75" fmla="*/ 264 h 443"/>
                <a:gd name="T76" fmla="*/ 23 w 254"/>
                <a:gd name="T77" fmla="*/ 267 h 443"/>
                <a:gd name="T78" fmla="*/ 31 w 254"/>
                <a:gd name="T79" fmla="*/ 267 h 443"/>
                <a:gd name="T80" fmla="*/ 50 w 254"/>
                <a:gd name="T81" fmla="*/ 264 h 443"/>
                <a:gd name="T82" fmla="*/ 65 w 254"/>
                <a:gd name="T83" fmla="*/ 253 h 443"/>
                <a:gd name="T84" fmla="*/ 75 w 254"/>
                <a:gd name="T85" fmla="*/ 238 h 443"/>
                <a:gd name="T86" fmla="*/ 79 w 254"/>
                <a:gd name="T87" fmla="*/ 220 h 443"/>
                <a:gd name="T88" fmla="*/ 75 w 254"/>
                <a:gd name="T89" fmla="*/ 201 h 443"/>
                <a:gd name="T90" fmla="*/ 65 w 254"/>
                <a:gd name="T91" fmla="*/ 186 h 443"/>
                <a:gd name="T92" fmla="*/ 50 w 254"/>
                <a:gd name="T93" fmla="*/ 176 h 443"/>
                <a:gd name="T94" fmla="*/ 31 w 254"/>
                <a:gd name="T95" fmla="*/ 172 h 443"/>
                <a:gd name="T96" fmla="*/ 22 w 254"/>
                <a:gd name="T97" fmla="*/ 173 h 443"/>
                <a:gd name="T98" fmla="*/ 14 w 254"/>
                <a:gd name="T99" fmla="*/ 175 h 443"/>
                <a:gd name="T100" fmla="*/ 7 w 254"/>
                <a:gd name="T101" fmla="*/ 179 h 443"/>
                <a:gd name="T102" fmla="*/ 0 w 254"/>
                <a:gd name="T103" fmla="*/ 184 h 443"/>
                <a:gd name="T104" fmla="*/ 0 w 254"/>
                <a:gd name="T105" fmla="*/ 62 h 443"/>
                <a:gd name="T106" fmla="*/ 52 w 254"/>
                <a:gd name="T107" fmla="*/ 52 h 443"/>
                <a:gd name="T108" fmla="*/ 98 w 254"/>
                <a:gd name="T109" fmla="*/ 37 h 443"/>
                <a:gd name="T110" fmla="*/ 138 w 254"/>
                <a:gd name="T111" fmla="*/ 19 h 443"/>
                <a:gd name="T112" fmla="*/ 172 w 254"/>
                <a:gd name="T11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4" h="443">
                  <a:moveTo>
                    <a:pt x="172" y="0"/>
                  </a:moveTo>
                  <a:cubicBezTo>
                    <a:pt x="174" y="188"/>
                    <a:pt x="174" y="188"/>
                    <a:pt x="174" y="188"/>
                  </a:cubicBezTo>
                  <a:cubicBezTo>
                    <a:pt x="174" y="192"/>
                    <a:pt x="174" y="192"/>
                    <a:pt x="174" y="192"/>
                  </a:cubicBezTo>
                  <a:cubicBezTo>
                    <a:pt x="174" y="197"/>
                    <a:pt x="174" y="197"/>
                    <a:pt x="174" y="197"/>
                  </a:cubicBezTo>
                  <a:cubicBezTo>
                    <a:pt x="174" y="196"/>
                    <a:pt x="175" y="195"/>
                    <a:pt x="175" y="195"/>
                  </a:cubicBezTo>
                  <a:cubicBezTo>
                    <a:pt x="176" y="194"/>
                    <a:pt x="176" y="194"/>
                    <a:pt x="176" y="193"/>
                  </a:cubicBezTo>
                  <a:cubicBezTo>
                    <a:pt x="177" y="193"/>
                    <a:pt x="177" y="192"/>
                    <a:pt x="178" y="192"/>
                  </a:cubicBezTo>
                  <a:cubicBezTo>
                    <a:pt x="178" y="191"/>
                    <a:pt x="179" y="191"/>
                    <a:pt x="179" y="190"/>
                  </a:cubicBezTo>
                  <a:cubicBezTo>
                    <a:pt x="181" y="188"/>
                    <a:pt x="183" y="186"/>
                    <a:pt x="185" y="185"/>
                  </a:cubicBezTo>
                  <a:cubicBezTo>
                    <a:pt x="188" y="183"/>
                    <a:pt x="190" y="181"/>
                    <a:pt x="193" y="180"/>
                  </a:cubicBezTo>
                  <a:cubicBezTo>
                    <a:pt x="195" y="179"/>
                    <a:pt x="198" y="178"/>
                    <a:pt x="201" y="177"/>
                  </a:cubicBezTo>
                  <a:cubicBezTo>
                    <a:pt x="204" y="177"/>
                    <a:pt x="207" y="177"/>
                    <a:pt x="210" y="177"/>
                  </a:cubicBezTo>
                  <a:cubicBezTo>
                    <a:pt x="216" y="176"/>
                    <a:pt x="222" y="178"/>
                    <a:pt x="227" y="180"/>
                  </a:cubicBezTo>
                  <a:cubicBezTo>
                    <a:pt x="232" y="182"/>
                    <a:pt x="237" y="185"/>
                    <a:pt x="241" y="189"/>
                  </a:cubicBezTo>
                  <a:cubicBezTo>
                    <a:pt x="245" y="193"/>
                    <a:pt x="248" y="197"/>
                    <a:pt x="250" y="202"/>
                  </a:cubicBezTo>
                  <a:cubicBezTo>
                    <a:pt x="252" y="208"/>
                    <a:pt x="254" y="213"/>
                    <a:pt x="254" y="219"/>
                  </a:cubicBezTo>
                  <a:cubicBezTo>
                    <a:pt x="254" y="225"/>
                    <a:pt x="253" y="231"/>
                    <a:pt x="251" y="236"/>
                  </a:cubicBezTo>
                  <a:cubicBezTo>
                    <a:pt x="249" y="241"/>
                    <a:pt x="245" y="245"/>
                    <a:pt x="242" y="249"/>
                  </a:cubicBezTo>
                  <a:cubicBezTo>
                    <a:pt x="238" y="253"/>
                    <a:pt x="233" y="256"/>
                    <a:pt x="228" y="259"/>
                  </a:cubicBezTo>
                  <a:cubicBezTo>
                    <a:pt x="223" y="261"/>
                    <a:pt x="217" y="262"/>
                    <a:pt x="211" y="262"/>
                  </a:cubicBezTo>
                  <a:cubicBezTo>
                    <a:pt x="208" y="262"/>
                    <a:pt x="205" y="262"/>
                    <a:pt x="202" y="261"/>
                  </a:cubicBezTo>
                  <a:cubicBezTo>
                    <a:pt x="199" y="260"/>
                    <a:pt x="196" y="260"/>
                    <a:pt x="194" y="258"/>
                  </a:cubicBezTo>
                  <a:cubicBezTo>
                    <a:pt x="191" y="257"/>
                    <a:pt x="189" y="256"/>
                    <a:pt x="186" y="254"/>
                  </a:cubicBezTo>
                  <a:cubicBezTo>
                    <a:pt x="184" y="252"/>
                    <a:pt x="182" y="251"/>
                    <a:pt x="180" y="248"/>
                  </a:cubicBezTo>
                  <a:cubicBezTo>
                    <a:pt x="179" y="248"/>
                    <a:pt x="179" y="247"/>
                    <a:pt x="178" y="247"/>
                  </a:cubicBezTo>
                  <a:cubicBezTo>
                    <a:pt x="178" y="246"/>
                    <a:pt x="177" y="246"/>
                    <a:pt x="177" y="245"/>
                  </a:cubicBezTo>
                  <a:cubicBezTo>
                    <a:pt x="177" y="245"/>
                    <a:pt x="176" y="244"/>
                    <a:pt x="176" y="244"/>
                  </a:cubicBezTo>
                  <a:cubicBezTo>
                    <a:pt x="175" y="243"/>
                    <a:pt x="175" y="243"/>
                    <a:pt x="175" y="242"/>
                  </a:cubicBezTo>
                  <a:cubicBezTo>
                    <a:pt x="175" y="246"/>
                    <a:pt x="175" y="246"/>
                    <a:pt x="175" y="246"/>
                  </a:cubicBezTo>
                  <a:cubicBezTo>
                    <a:pt x="175" y="250"/>
                    <a:pt x="175" y="250"/>
                    <a:pt x="175" y="250"/>
                  </a:cubicBezTo>
                  <a:cubicBezTo>
                    <a:pt x="177" y="443"/>
                    <a:pt x="177" y="443"/>
                    <a:pt x="177" y="443"/>
                  </a:cubicBezTo>
                  <a:cubicBezTo>
                    <a:pt x="161" y="433"/>
                    <a:pt x="145" y="424"/>
                    <a:pt x="129" y="416"/>
                  </a:cubicBezTo>
                  <a:cubicBezTo>
                    <a:pt x="114" y="409"/>
                    <a:pt x="98" y="402"/>
                    <a:pt x="83" y="397"/>
                  </a:cubicBezTo>
                  <a:cubicBezTo>
                    <a:pt x="67" y="391"/>
                    <a:pt x="53" y="387"/>
                    <a:pt x="39" y="384"/>
                  </a:cubicBezTo>
                  <a:cubicBezTo>
                    <a:pt x="25" y="380"/>
                    <a:pt x="12" y="378"/>
                    <a:pt x="0" y="376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2" y="258"/>
                    <a:pt x="4" y="259"/>
                    <a:pt x="7" y="261"/>
                  </a:cubicBezTo>
                  <a:cubicBezTo>
                    <a:pt x="9" y="262"/>
                    <a:pt x="12" y="263"/>
                    <a:pt x="14" y="264"/>
                  </a:cubicBezTo>
                  <a:cubicBezTo>
                    <a:pt x="17" y="265"/>
                    <a:pt x="20" y="266"/>
                    <a:pt x="23" y="267"/>
                  </a:cubicBezTo>
                  <a:cubicBezTo>
                    <a:pt x="25" y="267"/>
                    <a:pt x="28" y="267"/>
                    <a:pt x="31" y="267"/>
                  </a:cubicBezTo>
                  <a:cubicBezTo>
                    <a:pt x="38" y="267"/>
                    <a:pt x="44" y="266"/>
                    <a:pt x="50" y="264"/>
                  </a:cubicBezTo>
                  <a:cubicBezTo>
                    <a:pt x="56" y="261"/>
                    <a:pt x="61" y="258"/>
                    <a:pt x="65" y="253"/>
                  </a:cubicBezTo>
                  <a:cubicBezTo>
                    <a:pt x="70" y="249"/>
                    <a:pt x="73" y="244"/>
                    <a:pt x="75" y="238"/>
                  </a:cubicBezTo>
                  <a:cubicBezTo>
                    <a:pt x="78" y="232"/>
                    <a:pt x="79" y="226"/>
                    <a:pt x="79" y="220"/>
                  </a:cubicBezTo>
                  <a:cubicBezTo>
                    <a:pt x="79" y="213"/>
                    <a:pt x="78" y="207"/>
                    <a:pt x="75" y="201"/>
                  </a:cubicBezTo>
                  <a:cubicBezTo>
                    <a:pt x="73" y="195"/>
                    <a:pt x="69" y="190"/>
                    <a:pt x="65" y="186"/>
                  </a:cubicBezTo>
                  <a:cubicBezTo>
                    <a:pt x="61" y="182"/>
                    <a:pt x="55" y="178"/>
                    <a:pt x="50" y="176"/>
                  </a:cubicBezTo>
                  <a:cubicBezTo>
                    <a:pt x="44" y="174"/>
                    <a:pt x="38" y="172"/>
                    <a:pt x="31" y="172"/>
                  </a:cubicBezTo>
                  <a:cubicBezTo>
                    <a:pt x="28" y="172"/>
                    <a:pt x="25" y="173"/>
                    <a:pt x="22" y="173"/>
                  </a:cubicBezTo>
                  <a:cubicBezTo>
                    <a:pt x="19" y="174"/>
                    <a:pt x="17" y="174"/>
                    <a:pt x="14" y="175"/>
                  </a:cubicBezTo>
                  <a:cubicBezTo>
                    <a:pt x="11" y="176"/>
                    <a:pt x="9" y="178"/>
                    <a:pt x="7" y="179"/>
                  </a:cubicBezTo>
                  <a:cubicBezTo>
                    <a:pt x="4" y="181"/>
                    <a:pt x="2" y="182"/>
                    <a:pt x="0" y="184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8" y="59"/>
                    <a:pt x="35" y="56"/>
                    <a:pt x="52" y="52"/>
                  </a:cubicBezTo>
                  <a:cubicBezTo>
                    <a:pt x="68" y="47"/>
                    <a:pt x="83" y="42"/>
                    <a:pt x="98" y="37"/>
                  </a:cubicBezTo>
                  <a:cubicBezTo>
                    <a:pt x="112" y="31"/>
                    <a:pt x="126" y="25"/>
                    <a:pt x="138" y="19"/>
                  </a:cubicBezTo>
                  <a:cubicBezTo>
                    <a:pt x="151" y="13"/>
                    <a:pt x="162" y="7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5970588" y="1279525"/>
              <a:ext cx="2130425" cy="3713163"/>
            </a:xfrm>
            <a:custGeom>
              <a:avLst/>
              <a:gdLst>
                <a:gd name="T0" fmla="*/ 170 w 247"/>
                <a:gd name="T1" fmla="*/ 430 h 430"/>
                <a:gd name="T2" fmla="*/ 128 w 247"/>
                <a:gd name="T3" fmla="*/ 406 h 430"/>
                <a:gd name="T4" fmla="*/ 81 w 247"/>
                <a:gd name="T5" fmla="*/ 386 h 430"/>
                <a:gd name="T6" fmla="*/ 36 w 247"/>
                <a:gd name="T7" fmla="*/ 373 h 430"/>
                <a:gd name="T8" fmla="*/ 1 w 247"/>
                <a:gd name="T9" fmla="*/ 366 h 430"/>
                <a:gd name="T10" fmla="*/ 1 w 247"/>
                <a:gd name="T11" fmla="*/ 256 h 430"/>
                <a:gd name="T12" fmla="*/ 2 w 247"/>
                <a:gd name="T13" fmla="*/ 257 h 430"/>
                <a:gd name="T14" fmla="*/ 10 w 247"/>
                <a:gd name="T15" fmla="*/ 261 h 430"/>
                <a:gd name="T16" fmla="*/ 19 w 247"/>
                <a:gd name="T17" fmla="*/ 263 h 430"/>
                <a:gd name="T18" fmla="*/ 28 w 247"/>
                <a:gd name="T19" fmla="*/ 264 h 430"/>
                <a:gd name="T20" fmla="*/ 48 w 247"/>
                <a:gd name="T21" fmla="*/ 260 h 430"/>
                <a:gd name="T22" fmla="*/ 65 w 247"/>
                <a:gd name="T23" fmla="*/ 249 h 430"/>
                <a:gd name="T24" fmla="*/ 76 w 247"/>
                <a:gd name="T25" fmla="*/ 233 h 430"/>
                <a:gd name="T26" fmla="*/ 80 w 247"/>
                <a:gd name="T27" fmla="*/ 213 h 430"/>
                <a:gd name="T28" fmla="*/ 76 w 247"/>
                <a:gd name="T29" fmla="*/ 193 h 430"/>
                <a:gd name="T30" fmla="*/ 64 w 247"/>
                <a:gd name="T31" fmla="*/ 176 h 430"/>
                <a:gd name="T32" fmla="*/ 48 w 247"/>
                <a:gd name="T33" fmla="*/ 166 h 430"/>
                <a:gd name="T34" fmla="*/ 28 w 247"/>
                <a:gd name="T35" fmla="*/ 162 h 430"/>
                <a:gd name="T36" fmla="*/ 19 w 247"/>
                <a:gd name="T37" fmla="*/ 162 h 430"/>
                <a:gd name="T38" fmla="*/ 10 w 247"/>
                <a:gd name="T39" fmla="*/ 165 h 430"/>
                <a:gd name="T40" fmla="*/ 2 w 247"/>
                <a:gd name="T41" fmla="*/ 169 h 430"/>
                <a:gd name="T42" fmla="*/ 0 w 247"/>
                <a:gd name="T43" fmla="*/ 170 h 430"/>
                <a:gd name="T44" fmla="*/ 0 w 247"/>
                <a:gd name="T45" fmla="*/ 58 h 430"/>
                <a:gd name="T46" fmla="*/ 49 w 247"/>
                <a:gd name="T47" fmla="*/ 48 h 430"/>
                <a:gd name="T48" fmla="*/ 96 w 247"/>
                <a:gd name="T49" fmla="*/ 33 h 430"/>
                <a:gd name="T50" fmla="*/ 137 w 247"/>
                <a:gd name="T51" fmla="*/ 15 h 430"/>
                <a:gd name="T52" fmla="*/ 165 w 247"/>
                <a:gd name="T53" fmla="*/ 0 h 430"/>
                <a:gd name="T54" fmla="*/ 168 w 247"/>
                <a:gd name="T55" fmla="*/ 202 h 430"/>
                <a:gd name="T56" fmla="*/ 174 w 247"/>
                <a:gd name="T57" fmla="*/ 191 h 430"/>
                <a:gd name="T58" fmla="*/ 175 w 247"/>
                <a:gd name="T59" fmla="*/ 190 h 430"/>
                <a:gd name="T60" fmla="*/ 176 w 247"/>
                <a:gd name="T61" fmla="*/ 188 h 430"/>
                <a:gd name="T62" fmla="*/ 177 w 247"/>
                <a:gd name="T63" fmla="*/ 187 h 430"/>
                <a:gd name="T64" fmla="*/ 179 w 247"/>
                <a:gd name="T65" fmla="*/ 186 h 430"/>
                <a:gd name="T66" fmla="*/ 185 w 247"/>
                <a:gd name="T67" fmla="*/ 180 h 430"/>
                <a:gd name="T68" fmla="*/ 191 w 247"/>
                <a:gd name="T69" fmla="*/ 177 h 430"/>
                <a:gd name="T70" fmla="*/ 199 w 247"/>
                <a:gd name="T71" fmla="*/ 174 h 430"/>
                <a:gd name="T72" fmla="*/ 207 w 247"/>
                <a:gd name="T73" fmla="*/ 173 h 430"/>
                <a:gd name="T74" fmla="*/ 223 w 247"/>
                <a:gd name="T75" fmla="*/ 176 h 430"/>
                <a:gd name="T76" fmla="*/ 235 w 247"/>
                <a:gd name="T77" fmla="*/ 185 h 430"/>
                <a:gd name="T78" fmla="*/ 244 w 247"/>
                <a:gd name="T79" fmla="*/ 197 h 430"/>
                <a:gd name="T80" fmla="*/ 247 w 247"/>
                <a:gd name="T81" fmla="*/ 212 h 430"/>
                <a:gd name="T82" fmla="*/ 244 w 247"/>
                <a:gd name="T83" fmla="*/ 227 h 430"/>
                <a:gd name="T84" fmla="*/ 236 w 247"/>
                <a:gd name="T85" fmla="*/ 240 h 430"/>
                <a:gd name="T86" fmla="*/ 224 w 247"/>
                <a:gd name="T87" fmla="*/ 248 h 430"/>
                <a:gd name="T88" fmla="*/ 208 w 247"/>
                <a:gd name="T89" fmla="*/ 251 h 430"/>
                <a:gd name="T90" fmla="*/ 200 w 247"/>
                <a:gd name="T91" fmla="*/ 251 h 430"/>
                <a:gd name="T92" fmla="*/ 192 w 247"/>
                <a:gd name="T93" fmla="*/ 248 h 430"/>
                <a:gd name="T94" fmla="*/ 185 w 247"/>
                <a:gd name="T95" fmla="*/ 244 h 430"/>
                <a:gd name="T96" fmla="*/ 179 w 247"/>
                <a:gd name="T97" fmla="*/ 239 h 430"/>
                <a:gd name="T98" fmla="*/ 178 w 247"/>
                <a:gd name="T99" fmla="*/ 238 h 430"/>
                <a:gd name="T100" fmla="*/ 177 w 247"/>
                <a:gd name="T101" fmla="*/ 236 h 430"/>
                <a:gd name="T102" fmla="*/ 176 w 247"/>
                <a:gd name="T103" fmla="*/ 235 h 430"/>
                <a:gd name="T104" fmla="*/ 175 w 247"/>
                <a:gd name="T105" fmla="*/ 233 h 430"/>
                <a:gd name="T106" fmla="*/ 168 w 247"/>
                <a:gd name="T107" fmla="*/ 222 h 430"/>
                <a:gd name="T108" fmla="*/ 170 w 247"/>
                <a:gd name="T109" fmla="*/ 43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7" h="430">
                  <a:moveTo>
                    <a:pt x="170" y="430"/>
                  </a:moveTo>
                  <a:cubicBezTo>
                    <a:pt x="157" y="421"/>
                    <a:pt x="143" y="413"/>
                    <a:pt x="128" y="406"/>
                  </a:cubicBezTo>
                  <a:cubicBezTo>
                    <a:pt x="113" y="399"/>
                    <a:pt x="97" y="392"/>
                    <a:pt x="81" y="386"/>
                  </a:cubicBezTo>
                  <a:cubicBezTo>
                    <a:pt x="66" y="381"/>
                    <a:pt x="52" y="377"/>
                    <a:pt x="36" y="373"/>
                  </a:cubicBezTo>
                  <a:cubicBezTo>
                    <a:pt x="25" y="370"/>
                    <a:pt x="13" y="368"/>
                    <a:pt x="1" y="366"/>
                  </a:cubicBezTo>
                  <a:cubicBezTo>
                    <a:pt x="1" y="256"/>
                    <a:pt x="1" y="256"/>
                    <a:pt x="1" y="256"/>
                  </a:cubicBezTo>
                  <a:cubicBezTo>
                    <a:pt x="1" y="256"/>
                    <a:pt x="1" y="257"/>
                    <a:pt x="2" y="257"/>
                  </a:cubicBezTo>
                  <a:cubicBezTo>
                    <a:pt x="4" y="258"/>
                    <a:pt x="7" y="260"/>
                    <a:pt x="10" y="261"/>
                  </a:cubicBezTo>
                  <a:cubicBezTo>
                    <a:pt x="13" y="262"/>
                    <a:pt x="16" y="263"/>
                    <a:pt x="19" y="263"/>
                  </a:cubicBezTo>
                  <a:cubicBezTo>
                    <a:pt x="22" y="264"/>
                    <a:pt x="25" y="264"/>
                    <a:pt x="28" y="264"/>
                  </a:cubicBezTo>
                  <a:cubicBezTo>
                    <a:pt x="35" y="264"/>
                    <a:pt x="42" y="263"/>
                    <a:pt x="48" y="260"/>
                  </a:cubicBezTo>
                  <a:cubicBezTo>
                    <a:pt x="55" y="257"/>
                    <a:pt x="60" y="254"/>
                    <a:pt x="65" y="249"/>
                  </a:cubicBezTo>
                  <a:cubicBezTo>
                    <a:pt x="69" y="244"/>
                    <a:pt x="73" y="239"/>
                    <a:pt x="76" y="233"/>
                  </a:cubicBezTo>
                  <a:cubicBezTo>
                    <a:pt x="78" y="226"/>
                    <a:pt x="80" y="219"/>
                    <a:pt x="80" y="213"/>
                  </a:cubicBezTo>
                  <a:cubicBezTo>
                    <a:pt x="80" y="206"/>
                    <a:pt x="78" y="199"/>
                    <a:pt x="76" y="193"/>
                  </a:cubicBezTo>
                  <a:cubicBezTo>
                    <a:pt x="73" y="187"/>
                    <a:pt x="69" y="181"/>
                    <a:pt x="64" y="176"/>
                  </a:cubicBezTo>
                  <a:cubicBezTo>
                    <a:pt x="60" y="172"/>
                    <a:pt x="54" y="168"/>
                    <a:pt x="48" y="166"/>
                  </a:cubicBezTo>
                  <a:cubicBezTo>
                    <a:pt x="42" y="163"/>
                    <a:pt x="35" y="162"/>
                    <a:pt x="28" y="162"/>
                  </a:cubicBezTo>
                  <a:cubicBezTo>
                    <a:pt x="25" y="162"/>
                    <a:pt x="22" y="162"/>
                    <a:pt x="19" y="162"/>
                  </a:cubicBezTo>
                  <a:cubicBezTo>
                    <a:pt x="16" y="163"/>
                    <a:pt x="13" y="164"/>
                    <a:pt x="10" y="165"/>
                  </a:cubicBezTo>
                  <a:cubicBezTo>
                    <a:pt x="7" y="166"/>
                    <a:pt x="4" y="167"/>
                    <a:pt x="2" y="169"/>
                  </a:cubicBezTo>
                  <a:cubicBezTo>
                    <a:pt x="1" y="169"/>
                    <a:pt x="1" y="169"/>
                    <a:pt x="0" y="17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7" y="56"/>
                    <a:pt x="33" y="52"/>
                    <a:pt x="49" y="48"/>
                  </a:cubicBezTo>
                  <a:cubicBezTo>
                    <a:pt x="65" y="44"/>
                    <a:pt x="81" y="39"/>
                    <a:pt x="96" y="33"/>
                  </a:cubicBezTo>
                  <a:cubicBezTo>
                    <a:pt x="110" y="28"/>
                    <a:pt x="123" y="22"/>
                    <a:pt x="137" y="15"/>
                  </a:cubicBezTo>
                  <a:cubicBezTo>
                    <a:pt x="146" y="10"/>
                    <a:pt x="156" y="5"/>
                    <a:pt x="165" y="0"/>
                  </a:cubicBezTo>
                  <a:cubicBezTo>
                    <a:pt x="168" y="202"/>
                    <a:pt x="168" y="202"/>
                    <a:pt x="168" y="202"/>
                  </a:cubicBezTo>
                  <a:cubicBezTo>
                    <a:pt x="174" y="191"/>
                    <a:pt x="174" y="191"/>
                    <a:pt x="174" y="191"/>
                  </a:cubicBezTo>
                  <a:cubicBezTo>
                    <a:pt x="175" y="191"/>
                    <a:pt x="175" y="190"/>
                    <a:pt x="175" y="190"/>
                  </a:cubicBezTo>
                  <a:cubicBezTo>
                    <a:pt x="176" y="189"/>
                    <a:pt x="176" y="189"/>
                    <a:pt x="176" y="188"/>
                  </a:cubicBezTo>
                  <a:cubicBezTo>
                    <a:pt x="177" y="188"/>
                    <a:pt x="177" y="188"/>
                    <a:pt x="177" y="187"/>
                  </a:cubicBezTo>
                  <a:cubicBezTo>
                    <a:pt x="178" y="187"/>
                    <a:pt x="178" y="186"/>
                    <a:pt x="179" y="186"/>
                  </a:cubicBezTo>
                  <a:cubicBezTo>
                    <a:pt x="180" y="184"/>
                    <a:pt x="182" y="182"/>
                    <a:pt x="185" y="180"/>
                  </a:cubicBezTo>
                  <a:cubicBezTo>
                    <a:pt x="187" y="179"/>
                    <a:pt x="189" y="178"/>
                    <a:pt x="191" y="177"/>
                  </a:cubicBezTo>
                  <a:cubicBezTo>
                    <a:pt x="194" y="175"/>
                    <a:pt x="196" y="175"/>
                    <a:pt x="199" y="174"/>
                  </a:cubicBezTo>
                  <a:cubicBezTo>
                    <a:pt x="202" y="173"/>
                    <a:pt x="204" y="173"/>
                    <a:pt x="207" y="173"/>
                  </a:cubicBezTo>
                  <a:cubicBezTo>
                    <a:pt x="213" y="173"/>
                    <a:pt x="218" y="174"/>
                    <a:pt x="223" y="176"/>
                  </a:cubicBezTo>
                  <a:cubicBezTo>
                    <a:pt x="227" y="178"/>
                    <a:pt x="231" y="181"/>
                    <a:pt x="235" y="185"/>
                  </a:cubicBezTo>
                  <a:cubicBezTo>
                    <a:pt x="239" y="188"/>
                    <a:pt x="242" y="192"/>
                    <a:pt x="244" y="197"/>
                  </a:cubicBezTo>
                  <a:cubicBezTo>
                    <a:pt x="246" y="202"/>
                    <a:pt x="247" y="207"/>
                    <a:pt x="247" y="212"/>
                  </a:cubicBezTo>
                  <a:cubicBezTo>
                    <a:pt x="247" y="217"/>
                    <a:pt x="246" y="223"/>
                    <a:pt x="244" y="227"/>
                  </a:cubicBezTo>
                  <a:cubicBezTo>
                    <a:pt x="242" y="232"/>
                    <a:pt x="240" y="236"/>
                    <a:pt x="236" y="240"/>
                  </a:cubicBezTo>
                  <a:cubicBezTo>
                    <a:pt x="232" y="243"/>
                    <a:pt x="228" y="246"/>
                    <a:pt x="224" y="248"/>
                  </a:cubicBezTo>
                  <a:cubicBezTo>
                    <a:pt x="219" y="250"/>
                    <a:pt x="214" y="251"/>
                    <a:pt x="208" y="251"/>
                  </a:cubicBezTo>
                  <a:cubicBezTo>
                    <a:pt x="205" y="251"/>
                    <a:pt x="203" y="251"/>
                    <a:pt x="200" y="251"/>
                  </a:cubicBezTo>
                  <a:cubicBezTo>
                    <a:pt x="197" y="250"/>
                    <a:pt x="195" y="249"/>
                    <a:pt x="192" y="248"/>
                  </a:cubicBezTo>
                  <a:cubicBezTo>
                    <a:pt x="190" y="247"/>
                    <a:pt x="187" y="246"/>
                    <a:pt x="185" y="244"/>
                  </a:cubicBezTo>
                  <a:cubicBezTo>
                    <a:pt x="183" y="243"/>
                    <a:pt x="181" y="241"/>
                    <a:pt x="179" y="239"/>
                  </a:cubicBezTo>
                  <a:cubicBezTo>
                    <a:pt x="179" y="238"/>
                    <a:pt x="178" y="238"/>
                    <a:pt x="178" y="238"/>
                  </a:cubicBezTo>
                  <a:cubicBezTo>
                    <a:pt x="178" y="237"/>
                    <a:pt x="177" y="237"/>
                    <a:pt x="177" y="236"/>
                  </a:cubicBezTo>
                  <a:cubicBezTo>
                    <a:pt x="176" y="236"/>
                    <a:pt x="176" y="235"/>
                    <a:pt x="176" y="235"/>
                  </a:cubicBezTo>
                  <a:cubicBezTo>
                    <a:pt x="175" y="234"/>
                    <a:pt x="175" y="234"/>
                    <a:pt x="175" y="233"/>
                  </a:cubicBezTo>
                  <a:cubicBezTo>
                    <a:pt x="168" y="222"/>
                    <a:pt x="168" y="222"/>
                    <a:pt x="168" y="222"/>
                  </a:cubicBezTo>
                  <a:lnTo>
                    <a:pt x="170" y="430"/>
                  </a:lnTo>
                  <a:close/>
                </a:path>
              </a:pathLst>
            </a:custGeom>
            <a:solidFill>
              <a:srgbClr val="FAB2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Freeform 24"/>
            <p:cNvSpPr>
              <a:spLocks/>
            </p:cNvSpPr>
            <p:nvPr/>
          </p:nvSpPr>
          <p:spPr bwMode="auto">
            <a:xfrm>
              <a:off x="3098801" y="1804988"/>
              <a:ext cx="1939925" cy="4059238"/>
            </a:xfrm>
            <a:custGeom>
              <a:avLst/>
              <a:gdLst>
                <a:gd name="T0" fmla="*/ 148 w 225"/>
                <a:gd name="T1" fmla="*/ 0 h 470"/>
                <a:gd name="T2" fmla="*/ 147 w 225"/>
                <a:gd name="T3" fmla="*/ 121 h 470"/>
                <a:gd name="T4" fmla="*/ 147 w 225"/>
                <a:gd name="T5" fmla="*/ 124 h 470"/>
                <a:gd name="T6" fmla="*/ 147 w 225"/>
                <a:gd name="T7" fmla="*/ 128 h 470"/>
                <a:gd name="T8" fmla="*/ 148 w 225"/>
                <a:gd name="T9" fmla="*/ 127 h 470"/>
                <a:gd name="T10" fmla="*/ 149 w 225"/>
                <a:gd name="T11" fmla="*/ 125 h 470"/>
                <a:gd name="T12" fmla="*/ 151 w 225"/>
                <a:gd name="T13" fmla="*/ 124 h 470"/>
                <a:gd name="T14" fmla="*/ 152 w 225"/>
                <a:gd name="T15" fmla="*/ 123 h 470"/>
                <a:gd name="T16" fmla="*/ 158 w 225"/>
                <a:gd name="T17" fmla="*/ 117 h 470"/>
                <a:gd name="T18" fmla="*/ 166 w 225"/>
                <a:gd name="T19" fmla="*/ 113 h 470"/>
                <a:gd name="T20" fmla="*/ 174 w 225"/>
                <a:gd name="T21" fmla="*/ 111 h 470"/>
                <a:gd name="T22" fmla="*/ 183 w 225"/>
                <a:gd name="T23" fmla="*/ 110 h 470"/>
                <a:gd name="T24" fmla="*/ 199 w 225"/>
                <a:gd name="T25" fmla="*/ 113 h 470"/>
                <a:gd name="T26" fmla="*/ 213 w 225"/>
                <a:gd name="T27" fmla="*/ 122 h 470"/>
                <a:gd name="T28" fmla="*/ 222 w 225"/>
                <a:gd name="T29" fmla="*/ 136 h 470"/>
                <a:gd name="T30" fmla="*/ 225 w 225"/>
                <a:gd name="T31" fmla="*/ 152 h 470"/>
                <a:gd name="T32" fmla="*/ 222 w 225"/>
                <a:gd name="T33" fmla="*/ 169 h 470"/>
                <a:gd name="T34" fmla="*/ 212 w 225"/>
                <a:gd name="T35" fmla="*/ 182 h 470"/>
                <a:gd name="T36" fmla="*/ 199 w 225"/>
                <a:gd name="T37" fmla="*/ 192 h 470"/>
                <a:gd name="T38" fmla="*/ 182 w 225"/>
                <a:gd name="T39" fmla="*/ 195 h 470"/>
                <a:gd name="T40" fmla="*/ 173 w 225"/>
                <a:gd name="T41" fmla="*/ 194 h 470"/>
                <a:gd name="T42" fmla="*/ 165 w 225"/>
                <a:gd name="T43" fmla="*/ 192 h 470"/>
                <a:gd name="T44" fmla="*/ 158 w 225"/>
                <a:gd name="T45" fmla="*/ 188 h 470"/>
                <a:gd name="T46" fmla="*/ 151 w 225"/>
                <a:gd name="T47" fmla="*/ 182 h 470"/>
                <a:gd name="T48" fmla="*/ 150 w 225"/>
                <a:gd name="T49" fmla="*/ 181 h 470"/>
                <a:gd name="T50" fmla="*/ 149 w 225"/>
                <a:gd name="T51" fmla="*/ 179 h 470"/>
                <a:gd name="T52" fmla="*/ 148 w 225"/>
                <a:gd name="T53" fmla="*/ 178 h 470"/>
                <a:gd name="T54" fmla="*/ 147 w 225"/>
                <a:gd name="T55" fmla="*/ 176 h 470"/>
                <a:gd name="T56" fmla="*/ 147 w 225"/>
                <a:gd name="T57" fmla="*/ 180 h 470"/>
                <a:gd name="T58" fmla="*/ 147 w 225"/>
                <a:gd name="T59" fmla="*/ 184 h 470"/>
                <a:gd name="T60" fmla="*/ 144 w 225"/>
                <a:gd name="T61" fmla="*/ 470 h 470"/>
                <a:gd name="T62" fmla="*/ 134 w 225"/>
                <a:gd name="T63" fmla="*/ 447 h 470"/>
                <a:gd name="T64" fmla="*/ 128 w 225"/>
                <a:gd name="T65" fmla="*/ 421 h 470"/>
                <a:gd name="T66" fmla="*/ 125 w 225"/>
                <a:gd name="T67" fmla="*/ 399 h 470"/>
                <a:gd name="T68" fmla="*/ 123 w 225"/>
                <a:gd name="T69" fmla="*/ 387 h 470"/>
                <a:gd name="T70" fmla="*/ 123 w 225"/>
                <a:gd name="T71" fmla="*/ 387 h 470"/>
                <a:gd name="T72" fmla="*/ 123 w 225"/>
                <a:gd name="T73" fmla="*/ 386 h 470"/>
                <a:gd name="T74" fmla="*/ 123 w 225"/>
                <a:gd name="T75" fmla="*/ 386 h 470"/>
                <a:gd name="T76" fmla="*/ 123 w 225"/>
                <a:gd name="T77" fmla="*/ 386 h 470"/>
                <a:gd name="T78" fmla="*/ 120 w 225"/>
                <a:gd name="T79" fmla="*/ 370 h 470"/>
                <a:gd name="T80" fmla="*/ 118 w 225"/>
                <a:gd name="T81" fmla="*/ 352 h 470"/>
                <a:gd name="T82" fmla="*/ 114 w 225"/>
                <a:gd name="T83" fmla="*/ 334 h 470"/>
                <a:gd name="T84" fmla="*/ 109 w 225"/>
                <a:gd name="T85" fmla="*/ 316 h 470"/>
                <a:gd name="T86" fmla="*/ 100 w 225"/>
                <a:gd name="T87" fmla="*/ 305 h 470"/>
                <a:gd name="T88" fmla="*/ 85 w 225"/>
                <a:gd name="T89" fmla="*/ 293 h 470"/>
                <a:gd name="T90" fmla="*/ 69 w 225"/>
                <a:gd name="T91" fmla="*/ 282 h 470"/>
                <a:gd name="T92" fmla="*/ 57 w 225"/>
                <a:gd name="T93" fmla="*/ 274 h 470"/>
                <a:gd name="T94" fmla="*/ 23 w 225"/>
                <a:gd name="T95" fmla="*/ 249 h 470"/>
                <a:gd name="T96" fmla="*/ 6 w 225"/>
                <a:gd name="T97" fmla="*/ 222 h 470"/>
                <a:gd name="T98" fmla="*/ 0 w 225"/>
                <a:gd name="T99" fmla="*/ 182 h 470"/>
                <a:gd name="T100" fmla="*/ 1 w 225"/>
                <a:gd name="T101" fmla="*/ 116 h 470"/>
                <a:gd name="T102" fmla="*/ 23 w 225"/>
                <a:gd name="T103" fmla="*/ 50 h 470"/>
                <a:gd name="T104" fmla="*/ 71 w 225"/>
                <a:gd name="T105" fmla="*/ 16 h 470"/>
                <a:gd name="T106" fmla="*/ 120 w 225"/>
                <a:gd name="T107" fmla="*/ 2 h 470"/>
                <a:gd name="T108" fmla="*/ 146 w 225"/>
                <a:gd name="T109" fmla="*/ 0 h 470"/>
                <a:gd name="T110" fmla="*/ 146 w 225"/>
                <a:gd name="T111" fmla="*/ 0 h 470"/>
                <a:gd name="T112" fmla="*/ 146 w 225"/>
                <a:gd name="T113" fmla="*/ 0 h 470"/>
                <a:gd name="T114" fmla="*/ 147 w 225"/>
                <a:gd name="T115" fmla="*/ 0 h 470"/>
                <a:gd name="T116" fmla="*/ 148 w 225"/>
                <a:gd name="T11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5" h="470">
                  <a:moveTo>
                    <a:pt x="148" y="0"/>
                  </a:moveTo>
                  <a:cubicBezTo>
                    <a:pt x="147" y="121"/>
                    <a:pt x="147" y="121"/>
                    <a:pt x="147" y="121"/>
                  </a:cubicBezTo>
                  <a:cubicBezTo>
                    <a:pt x="147" y="124"/>
                    <a:pt x="147" y="124"/>
                    <a:pt x="147" y="124"/>
                  </a:cubicBezTo>
                  <a:cubicBezTo>
                    <a:pt x="147" y="128"/>
                    <a:pt x="147" y="128"/>
                    <a:pt x="147" y="128"/>
                  </a:cubicBezTo>
                  <a:cubicBezTo>
                    <a:pt x="147" y="128"/>
                    <a:pt x="148" y="127"/>
                    <a:pt x="148" y="127"/>
                  </a:cubicBezTo>
                  <a:cubicBezTo>
                    <a:pt x="149" y="126"/>
                    <a:pt x="149" y="126"/>
                    <a:pt x="149" y="125"/>
                  </a:cubicBezTo>
                  <a:cubicBezTo>
                    <a:pt x="150" y="125"/>
                    <a:pt x="150" y="124"/>
                    <a:pt x="151" y="124"/>
                  </a:cubicBezTo>
                  <a:cubicBezTo>
                    <a:pt x="151" y="123"/>
                    <a:pt x="152" y="123"/>
                    <a:pt x="152" y="123"/>
                  </a:cubicBezTo>
                  <a:cubicBezTo>
                    <a:pt x="154" y="121"/>
                    <a:pt x="156" y="119"/>
                    <a:pt x="158" y="117"/>
                  </a:cubicBezTo>
                  <a:cubicBezTo>
                    <a:pt x="161" y="116"/>
                    <a:pt x="163" y="114"/>
                    <a:pt x="166" y="113"/>
                  </a:cubicBezTo>
                  <a:cubicBezTo>
                    <a:pt x="168" y="112"/>
                    <a:pt x="171" y="111"/>
                    <a:pt x="174" y="111"/>
                  </a:cubicBezTo>
                  <a:cubicBezTo>
                    <a:pt x="177" y="110"/>
                    <a:pt x="180" y="110"/>
                    <a:pt x="183" y="110"/>
                  </a:cubicBezTo>
                  <a:cubicBezTo>
                    <a:pt x="188" y="110"/>
                    <a:pt x="194" y="111"/>
                    <a:pt x="199" y="113"/>
                  </a:cubicBezTo>
                  <a:cubicBezTo>
                    <a:pt x="204" y="115"/>
                    <a:pt x="209" y="118"/>
                    <a:pt x="213" y="122"/>
                  </a:cubicBezTo>
                  <a:cubicBezTo>
                    <a:pt x="216" y="126"/>
                    <a:pt x="220" y="130"/>
                    <a:pt x="222" y="136"/>
                  </a:cubicBezTo>
                  <a:cubicBezTo>
                    <a:pt x="224" y="141"/>
                    <a:pt x="225" y="146"/>
                    <a:pt x="225" y="152"/>
                  </a:cubicBezTo>
                  <a:cubicBezTo>
                    <a:pt x="225" y="158"/>
                    <a:pt x="224" y="164"/>
                    <a:pt x="222" y="169"/>
                  </a:cubicBezTo>
                  <a:cubicBezTo>
                    <a:pt x="219" y="174"/>
                    <a:pt x="216" y="178"/>
                    <a:pt x="212" y="182"/>
                  </a:cubicBezTo>
                  <a:cubicBezTo>
                    <a:pt x="208" y="186"/>
                    <a:pt x="204" y="189"/>
                    <a:pt x="199" y="192"/>
                  </a:cubicBezTo>
                  <a:cubicBezTo>
                    <a:pt x="193" y="194"/>
                    <a:pt x="188" y="195"/>
                    <a:pt x="182" y="195"/>
                  </a:cubicBezTo>
                  <a:cubicBezTo>
                    <a:pt x="179" y="195"/>
                    <a:pt x="176" y="195"/>
                    <a:pt x="173" y="194"/>
                  </a:cubicBezTo>
                  <a:cubicBezTo>
                    <a:pt x="170" y="193"/>
                    <a:pt x="168" y="193"/>
                    <a:pt x="165" y="192"/>
                  </a:cubicBezTo>
                  <a:cubicBezTo>
                    <a:pt x="162" y="190"/>
                    <a:pt x="160" y="189"/>
                    <a:pt x="158" y="188"/>
                  </a:cubicBezTo>
                  <a:cubicBezTo>
                    <a:pt x="155" y="186"/>
                    <a:pt x="153" y="184"/>
                    <a:pt x="151" y="182"/>
                  </a:cubicBezTo>
                  <a:cubicBezTo>
                    <a:pt x="151" y="182"/>
                    <a:pt x="151" y="181"/>
                    <a:pt x="150" y="181"/>
                  </a:cubicBezTo>
                  <a:cubicBezTo>
                    <a:pt x="150" y="180"/>
                    <a:pt x="149" y="180"/>
                    <a:pt x="149" y="179"/>
                  </a:cubicBezTo>
                  <a:cubicBezTo>
                    <a:pt x="148" y="179"/>
                    <a:pt x="148" y="178"/>
                    <a:pt x="148" y="178"/>
                  </a:cubicBezTo>
                  <a:cubicBezTo>
                    <a:pt x="147" y="177"/>
                    <a:pt x="147" y="177"/>
                    <a:pt x="147" y="176"/>
                  </a:cubicBezTo>
                  <a:cubicBezTo>
                    <a:pt x="147" y="180"/>
                    <a:pt x="147" y="180"/>
                    <a:pt x="147" y="180"/>
                  </a:cubicBezTo>
                  <a:cubicBezTo>
                    <a:pt x="147" y="184"/>
                    <a:pt x="147" y="184"/>
                    <a:pt x="147" y="184"/>
                  </a:cubicBezTo>
                  <a:cubicBezTo>
                    <a:pt x="144" y="470"/>
                    <a:pt x="144" y="470"/>
                    <a:pt x="144" y="470"/>
                  </a:cubicBezTo>
                  <a:cubicBezTo>
                    <a:pt x="140" y="463"/>
                    <a:pt x="137" y="455"/>
                    <a:pt x="134" y="447"/>
                  </a:cubicBezTo>
                  <a:cubicBezTo>
                    <a:pt x="132" y="438"/>
                    <a:pt x="130" y="429"/>
                    <a:pt x="128" y="421"/>
                  </a:cubicBezTo>
                  <a:cubicBezTo>
                    <a:pt x="127" y="413"/>
                    <a:pt x="125" y="405"/>
                    <a:pt x="125" y="399"/>
                  </a:cubicBezTo>
                  <a:cubicBezTo>
                    <a:pt x="124" y="393"/>
                    <a:pt x="123" y="389"/>
                    <a:pt x="123" y="387"/>
                  </a:cubicBezTo>
                  <a:cubicBezTo>
                    <a:pt x="123" y="387"/>
                    <a:pt x="123" y="387"/>
                    <a:pt x="123" y="387"/>
                  </a:cubicBezTo>
                  <a:cubicBezTo>
                    <a:pt x="123" y="387"/>
                    <a:pt x="123" y="387"/>
                    <a:pt x="123" y="386"/>
                  </a:cubicBezTo>
                  <a:cubicBezTo>
                    <a:pt x="123" y="386"/>
                    <a:pt x="123" y="386"/>
                    <a:pt x="123" y="386"/>
                  </a:cubicBezTo>
                  <a:cubicBezTo>
                    <a:pt x="123" y="386"/>
                    <a:pt x="123" y="386"/>
                    <a:pt x="123" y="386"/>
                  </a:cubicBezTo>
                  <a:cubicBezTo>
                    <a:pt x="122" y="381"/>
                    <a:pt x="121" y="376"/>
                    <a:pt x="120" y="370"/>
                  </a:cubicBezTo>
                  <a:cubicBezTo>
                    <a:pt x="119" y="364"/>
                    <a:pt x="119" y="358"/>
                    <a:pt x="118" y="352"/>
                  </a:cubicBezTo>
                  <a:cubicBezTo>
                    <a:pt x="117" y="346"/>
                    <a:pt x="115" y="340"/>
                    <a:pt x="114" y="334"/>
                  </a:cubicBezTo>
                  <a:cubicBezTo>
                    <a:pt x="113" y="327"/>
                    <a:pt x="111" y="321"/>
                    <a:pt x="109" y="316"/>
                  </a:cubicBezTo>
                  <a:cubicBezTo>
                    <a:pt x="107" y="313"/>
                    <a:pt x="104" y="309"/>
                    <a:pt x="100" y="305"/>
                  </a:cubicBezTo>
                  <a:cubicBezTo>
                    <a:pt x="96" y="301"/>
                    <a:pt x="91" y="297"/>
                    <a:pt x="85" y="293"/>
                  </a:cubicBezTo>
                  <a:cubicBezTo>
                    <a:pt x="80" y="289"/>
                    <a:pt x="74" y="285"/>
                    <a:pt x="69" y="282"/>
                  </a:cubicBezTo>
                  <a:cubicBezTo>
                    <a:pt x="64" y="279"/>
                    <a:pt x="60" y="276"/>
                    <a:pt x="57" y="274"/>
                  </a:cubicBezTo>
                  <a:cubicBezTo>
                    <a:pt x="42" y="264"/>
                    <a:pt x="31" y="257"/>
                    <a:pt x="23" y="249"/>
                  </a:cubicBezTo>
                  <a:cubicBezTo>
                    <a:pt x="15" y="241"/>
                    <a:pt x="9" y="233"/>
                    <a:pt x="6" y="222"/>
                  </a:cubicBezTo>
                  <a:cubicBezTo>
                    <a:pt x="2" y="212"/>
                    <a:pt x="1" y="199"/>
                    <a:pt x="0" y="182"/>
                  </a:cubicBezTo>
                  <a:cubicBezTo>
                    <a:pt x="0" y="165"/>
                    <a:pt x="0" y="144"/>
                    <a:pt x="1" y="116"/>
                  </a:cubicBezTo>
                  <a:cubicBezTo>
                    <a:pt x="1" y="88"/>
                    <a:pt x="10" y="66"/>
                    <a:pt x="23" y="50"/>
                  </a:cubicBezTo>
                  <a:cubicBezTo>
                    <a:pt x="36" y="34"/>
                    <a:pt x="54" y="23"/>
                    <a:pt x="71" y="16"/>
                  </a:cubicBezTo>
                  <a:cubicBezTo>
                    <a:pt x="89" y="8"/>
                    <a:pt x="106" y="4"/>
                    <a:pt x="120" y="2"/>
                  </a:cubicBezTo>
                  <a:cubicBezTo>
                    <a:pt x="134" y="0"/>
                    <a:pt x="144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7" y="0"/>
                    <a:pt x="147" y="0"/>
                  </a:cubicBezTo>
                  <a:cubicBezTo>
                    <a:pt x="147" y="0"/>
                    <a:pt x="148" y="0"/>
                    <a:pt x="1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Freeform 25"/>
            <p:cNvSpPr>
              <a:spLocks/>
            </p:cNvSpPr>
            <p:nvPr/>
          </p:nvSpPr>
          <p:spPr bwMode="auto">
            <a:xfrm>
              <a:off x="3124201" y="1831975"/>
              <a:ext cx="1881188" cy="3884613"/>
            </a:xfrm>
            <a:custGeom>
              <a:avLst/>
              <a:gdLst>
                <a:gd name="T0" fmla="*/ 137 w 218"/>
                <a:gd name="T1" fmla="*/ 450 h 450"/>
                <a:gd name="T2" fmla="*/ 135 w 218"/>
                <a:gd name="T3" fmla="*/ 443 h 450"/>
                <a:gd name="T4" fmla="*/ 129 w 218"/>
                <a:gd name="T5" fmla="*/ 417 h 450"/>
                <a:gd name="T6" fmla="*/ 125 w 218"/>
                <a:gd name="T7" fmla="*/ 396 h 450"/>
                <a:gd name="T8" fmla="*/ 124 w 218"/>
                <a:gd name="T9" fmla="*/ 384 h 450"/>
                <a:gd name="T10" fmla="*/ 123 w 218"/>
                <a:gd name="T11" fmla="*/ 382 h 450"/>
                <a:gd name="T12" fmla="*/ 121 w 218"/>
                <a:gd name="T13" fmla="*/ 367 h 450"/>
                <a:gd name="T14" fmla="*/ 120 w 218"/>
                <a:gd name="T15" fmla="*/ 362 h 450"/>
                <a:gd name="T16" fmla="*/ 118 w 218"/>
                <a:gd name="T17" fmla="*/ 349 h 450"/>
                <a:gd name="T18" fmla="*/ 115 w 218"/>
                <a:gd name="T19" fmla="*/ 330 h 450"/>
                <a:gd name="T20" fmla="*/ 109 w 218"/>
                <a:gd name="T21" fmla="*/ 311 h 450"/>
                <a:gd name="T22" fmla="*/ 100 w 218"/>
                <a:gd name="T23" fmla="*/ 299 h 450"/>
                <a:gd name="T24" fmla="*/ 85 w 218"/>
                <a:gd name="T25" fmla="*/ 287 h 450"/>
                <a:gd name="T26" fmla="*/ 68 w 218"/>
                <a:gd name="T27" fmla="*/ 276 h 450"/>
                <a:gd name="T28" fmla="*/ 60 w 218"/>
                <a:gd name="T29" fmla="*/ 270 h 450"/>
                <a:gd name="T30" fmla="*/ 56 w 218"/>
                <a:gd name="T31" fmla="*/ 268 h 450"/>
                <a:gd name="T32" fmla="*/ 23 w 218"/>
                <a:gd name="T33" fmla="*/ 243 h 450"/>
                <a:gd name="T34" fmla="*/ 6 w 218"/>
                <a:gd name="T35" fmla="*/ 218 h 450"/>
                <a:gd name="T36" fmla="*/ 1 w 218"/>
                <a:gd name="T37" fmla="*/ 179 h 450"/>
                <a:gd name="T38" fmla="*/ 1 w 218"/>
                <a:gd name="T39" fmla="*/ 117 h 450"/>
                <a:gd name="T40" fmla="*/ 1 w 218"/>
                <a:gd name="T41" fmla="*/ 113 h 450"/>
                <a:gd name="T42" fmla="*/ 23 w 218"/>
                <a:gd name="T43" fmla="*/ 49 h 450"/>
                <a:gd name="T44" fmla="*/ 70 w 218"/>
                <a:gd name="T45" fmla="*/ 16 h 450"/>
                <a:gd name="T46" fmla="*/ 118 w 218"/>
                <a:gd name="T47" fmla="*/ 3 h 450"/>
                <a:gd name="T48" fmla="*/ 142 w 218"/>
                <a:gd name="T49" fmla="*/ 0 h 450"/>
                <a:gd name="T50" fmla="*/ 140 w 218"/>
                <a:gd name="T51" fmla="*/ 137 h 450"/>
                <a:gd name="T52" fmla="*/ 147 w 218"/>
                <a:gd name="T53" fmla="*/ 128 h 450"/>
                <a:gd name="T54" fmla="*/ 148 w 218"/>
                <a:gd name="T55" fmla="*/ 126 h 450"/>
                <a:gd name="T56" fmla="*/ 149 w 218"/>
                <a:gd name="T57" fmla="*/ 125 h 450"/>
                <a:gd name="T58" fmla="*/ 150 w 218"/>
                <a:gd name="T59" fmla="*/ 123 h 450"/>
                <a:gd name="T60" fmla="*/ 152 w 218"/>
                <a:gd name="T61" fmla="*/ 122 h 450"/>
                <a:gd name="T62" fmla="*/ 157 w 218"/>
                <a:gd name="T63" fmla="*/ 117 h 450"/>
                <a:gd name="T64" fmla="*/ 164 w 218"/>
                <a:gd name="T65" fmla="*/ 114 h 450"/>
                <a:gd name="T66" fmla="*/ 172 w 218"/>
                <a:gd name="T67" fmla="*/ 111 h 450"/>
                <a:gd name="T68" fmla="*/ 180 w 218"/>
                <a:gd name="T69" fmla="*/ 110 h 450"/>
                <a:gd name="T70" fmla="*/ 195 w 218"/>
                <a:gd name="T71" fmla="*/ 113 h 450"/>
                <a:gd name="T72" fmla="*/ 207 w 218"/>
                <a:gd name="T73" fmla="*/ 122 h 450"/>
                <a:gd name="T74" fmla="*/ 215 w 218"/>
                <a:gd name="T75" fmla="*/ 134 h 450"/>
                <a:gd name="T76" fmla="*/ 218 w 218"/>
                <a:gd name="T77" fmla="*/ 149 h 450"/>
                <a:gd name="T78" fmla="*/ 215 w 218"/>
                <a:gd name="T79" fmla="*/ 164 h 450"/>
                <a:gd name="T80" fmla="*/ 207 w 218"/>
                <a:gd name="T81" fmla="*/ 177 h 450"/>
                <a:gd name="T82" fmla="*/ 194 w 218"/>
                <a:gd name="T83" fmla="*/ 185 h 450"/>
                <a:gd name="T84" fmla="*/ 179 w 218"/>
                <a:gd name="T85" fmla="*/ 188 h 450"/>
                <a:gd name="T86" fmla="*/ 171 w 218"/>
                <a:gd name="T87" fmla="*/ 188 h 450"/>
                <a:gd name="T88" fmla="*/ 163 w 218"/>
                <a:gd name="T89" fmla="*/ 185 h 450"/>
                <a:gd name="T90" fmla="*/ 157 w 218"/>
                <a:gd name="T91" fmla="*/ 182 h 450"/>
                <a:gd name="T92" fmla="*/ 151 w 218"/>
                <a:gd name="T93" fmla="*/ 177 h 450"/>
                <a:gd name="T94" fmla="*/ 150 w 218"/>
                <a:gd name="T95" fmla="*/ 175 h 450"/>
                <a:gd name="T96" fmla="*/ 149 w 218"/>
                <a:gd name="T97" fmla="*/ 174 h 450"/>
                <a:gd name="T98" fmla="*/ 148 w 218"/>
                <a:gd name="T99" fmla="*/ 173 h 450"/>
                <a:gd name="T100" fmla="*/ 147 w 218"/>
                <a:gd name="T101" fmla="*/ 171 h 450"/>
                <a:gd name="T102" fmla="*/ 140 w 218"/>
                <a:gd name="T103" fmla="*/ 162 h 450"/>
                <a:gd name="T104" fmla="*/ 137 w 218"/>
                <a:gd name="T105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8" h="450">
                  <a:moveTo>
                    <a:pt x="137" y="450"/>
                  </a:moveTo>
                  <a:cubicBezTo>
                    <a:pt x="136" y="447"/>
                    <a:pt x="136" y="445"/>
                    <a:pt x="135" y="443"/>
                  </a:cubicBezTo>
                  <a:cubicBezTo>
                    <a:pt x="133" y="435"/>
                    <a:pt x="131" y="427"/>
                    <a:pt x="129" y="417"/>
                  </a:cubicBezTo>
                  <a:cubicBezTo>
                    <a:pt x="127" y="411"/>
                    <a:pt x="126" y="403"/>
                    <a:pt x="125" y="396"/>
                  </a:cubicBezTo>
                  <a:cubicBezTo>
                    <a:pt x="124" y="390"/>
                    <a:pt x="124" y="386"/>
                    <a:pt x="124" y="384"/>
                  </a:cubicBezTo>
                  <a:cubicBezTo>
                    <a:pt x="123" y="382"/>
                    <a:pt x="123" y="382"/>
                    <a:pt x="123" y="382"/>
                  </a:cubicBezTo>
                  <a:cubicBezTo>
                    <a:pt x="122" y="378"/>
                    <a:pt x="122" y="373"/>
                    <a:pt x="121" y="367"/>
                  </a:cubicBezTo>
                  <a:cubicBezTo>
                    <a:pt x="120" y="362"/>
                    <a:pt x="120" y="362"/>
                    <a:pt x="120" y="362"/>
                  </a:cubicBezTo>
                  <a:cubicBezTo>
                    <a:pt x="120" y="358"/>
                    <a:pt x="119" y="353"/>
                    <a:pt x="118" y="349"/>
                  </a:cubicBezTo>
                  <a:cubicBezTo>
                    <a:pt x="117" y="341"/>
                    <a:pt x="116" y="335"/>
                    <a:pt x="115" y="330"/>
                  </a:cubicBezTo>
                  <a:cubicBezTo>
                    <a:pt x="113" y="323"/>
                    <a:pt x="111" y="317"/>
                    <a:pt x="109" y="311"/>
                  </a:cubicBezTo>
                  <a:cubicBezTo>
                    <a:pt x="108" y="308"/>
                    <a:pt x="105" y="304"/>
                    <a:pt x="100" y="299"/>
                  </a:cubicBezTo>
                  <a:cubicBezTo>
                    <a:pt x="96" y="296"/>
                    <a:pt x="91" y="292"/>
                    <a:pt x="85" y="287"/>
                  </a:cubicBezTo>
                  <a:cubicBezTo>
                    <a:pt x="80" y="284"/>
                    <a:pt x="75" y="280"/>
                    <a:pt x="68" y="276"/>
                  </a:cubicBezTo>
                  <a:cubicBezTo>
                    <a:pt x="65" y="274"/>
                    <a:pt x="62" y="272"/>
                    <a:pt x="60" y="270"/>
                  </a:cubicBezTo>
                  <a:cubicBezTo>
                    <a:pt x="56" y="268"/>
                    <a:pt x="56" y="268"/>
                    <a:pt x="56" y="268"/>
                  </a:cubicBezTo>
                  <a:cubicBezTo>
                    <a:pt x="42" y="259"/>
                    <a:pt x="31" y="251"/>
                    <a:pt x="23" y="243"/>
                  </a:cubicBezTo>
                  <a:cubicBezTo>
                    <a:pt x="15" y="235"/>
                    <a:pt x="9" y="228"/>
                    <a:pt x="6" y="218"/>
                  </a:cubicBezTo>
                  <a:cubicBezTo>
                    <a:pt x="3" y="209"/>
                    <a:pt x="1" y="197"/>
                    <a:pt x="1" y="179"/>
                  </a:cubicBezTo>
                  <a:cubicBezTo>
                    <a:pt x="0" y="163"/>
                    <a:pt x="1" y="143"/>
                    <a:pt x="1" y="117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2" y="88"/>
                    <a:pt x="9" y="67"/>
                    <a:pt x="23" y="49"/>
                  </a:cubicBezTo>
                  <a:cubicBezTo>
                    <a:pt x="34" y="36"/>
                    <a:pt x="50" y="24"/>
                    <a:pt x="70" y="16"/>
                  </a:cubicBezTo>
                  <a:cubicBezTo>
                    <a:pt x="84" y="10"/>
                    <a:pt x="100" y="5"/>
                    <a:pt x="118" y="3"/>
                  </a:cubicBezTo>
                  <a:cubicBezTo>
                    <a:pt x="129" y="1"/>
                    <a:pt x="138" y="1"/>
                    <a:pt x="142" y="0"/>
                  </a:cubicBezTo>
                  <a:cubicBezTo>
                    <a:pt x="140" y="137"/>
                    <a:pt x="140" y="137"/>
                    <a:pt x="140" y="137"/>
                  </a:cubicBezTo>
                  <a:cubicBezTo>
                    <a:pt x="147" y="128"/>
                    <a:pt x="147" y="128"/>
                    <a:pt x="147" y="128"/>
                  </a:cubicBezTo>
                  <a:cubicBezTo>
                    <a:pt x="147" y="127"/>
                    <a:pt x="148" y="127"/>
                    <a:pt x="148" y="126"/>
                  </a:cubicBezTo>
                  <a:cubicBezTo>
                    <a:pt x="148" y="126"/>
                    <a:pt x="149" y="125"/>
                    <a:pt x="149" y="125"/>
                  </a:cubicBezTo>
                  <a:cubicBezTo>
                    <a:pt x="150" y="124"/>
                    <a:pt x="150" y="124"/>
                    <a:pt x="150" y="123"/>
                  </a:cubicBezTo>
                  <a:cubicBezTo>
                    <a:pt x="151" y="123"/>
                    <a:pt x="151" y="123"/>
                    <a:pt x="152" y="122"/>
                  </a:cubicBezTo>
                  <a:cubicBezTo>
                    <a:pt x="153" y="120"/>
                    <a:pt x="155" y="119"/>
                    <a:pt x="157" y="117"/>
                  </a:cubicBezTo>
                  <a:cubicBezTo>
                    <a:pt x="160" y="116"/>
                    <a:pt x="162" y="115"/>
                    <a:pt x="164" y="114"/>
                  </a:cubicBezTo>
                  <a:cubicBezTo>
                    <a:pt x="167" y="112"/>
                    <a:pt x="169" y="112"/>
                    <a:pt x="172" y="111"/>
                  </a:cubicBezTo>
                  <a:cubicBezTo>
                    <a:pt x="174" y="111"/>
                    <a:pt x="177" y="110"/>
                    <a:pt x="180" y="110"/>
                  </a:cubicBezTo>
                  <a:cubicBezTo>
                    <a:pt x="185" y="110"/>
                    <a:pt x="190" y="111"/>
                    <a:pt x="195" y="113"/>
                  </a:cubicBezTo>
                  <a:cubicBezTo>
                    <a:pt x="199" y="115"/>
                    <a:pt x="203" y="118"/>
                    <a:pt x="207" y="122"/>
                  </a:cubicBezTo>
                  <a:cubicBezTo>
                    <a:pt x="211" y="125"/>
                    <a:pt x="213" y="129"/>
                    <a:pt x="215" y="134"/>
                  </a:cubicBezTo>
                  <a:cubicBezTo>
                    <a:pt x="217" y="139"/>
                    <a:pt x="218" y="144"/>
                    <a:pt x="218" y="149"/>
                  </a:cubicBezTo>
                  <a:cubicBezTo>
                    <a:pt x="218" y="154"/>
                    <a:pt x="217" y="159"/>
                    <a:pt x="215" y="164"/>
                  </a:cubicBezTo>
                  <a:cubicBezTo>
                    <a:pt x="213" y="169"/>
                    <a:pt x="210" y="173"/>
                    <a:pt x="207" y="177"/>
                  </a:cubicBezTo>
                  <a:cubicBezTo>
                    <a:pt x="203" y="180"/>
                    <a:pt x="199" y="183"/>
                    <a:pt x="194" y="185"/>
                  </a:cubicBezTo>
                  <a:cubicBezTo>
                    <a:pt x="189" y="187"/>
                    <a:pt x="184" y="188"/>
                    <a:pt x="179" y="188"/>
                  </a:cubicBezTo>
                  <a:cubicBezTo>
                    <a:pt x="176" y="188"/>
                    <a:pt x="173" y="188"/>
                    <a:pt x="171" y="188"/>
                  </a:cubicBezTo>
                  <a:cubicBezTo>
                    <a:pt x="168" y="187"/>
                    <a:pt x="166" y="186"/>
                    <a:pt x="163" y="185"/>
                  </a:cubicBezTo>
                  <a:cubicBezTo>
                    <a:pt x="161" y="184"/>
                    <a:pt x="159" y="183"/>
                    <a:pt x="157" y="182"/>
                  </a:cubicBezTo>
                  <a:cubicBezTo>
                    <a:pt x="155" y="180"/>
                    <a:pt x="153" y="178"/>
                    <a:pt x="151" y="177"/>
                  </a:cubicBezTo>
                  <a:cubicBezTo>
                    <a:pt x="151" y="176"/>
                    <a:pt x="150" y="176"/>
                    <a:pt x="150" y="175"/>
                  </a:cubicBezTo>
                  <a:cubicBezTo>
                    <a:pt x="149" y="175"/>
                    <a:pt x="149" y="174"/>
                    <a:pt x="149" y="174"/>
                  </a:cubicBezTo>
                  <a:cubicBezTo>
                    <a:pt x="148" y="174"/>
                    <a:pt x="148" y="173"/>
                    <a:pt x="148" y="173"/>
                  </a:cubicBezTo>
                  <a:cubicBezTo>
                    <a:pt x="147" y="172"/>
                    <a:pt x="147" y="172"/>
                    <a:pt x="147" y="171"/>
                  </a:cubicBezTo>
                  <a:cubicBezTo>
                    <a:pt x="140" y="162"/>
                    <a:pt x="140" y="162"/>
                    <a:pt x="140" y="162"/>
                  </a:cubicBezTo>
                  <a:lnTo>
                    <a:pt x="137" y="450"/>
                  </a:lnTo>
                  <a:close/>
                </a:path>
              </a:pathLst>
            </a:custGeom>
            <a:solidFill>
              <a:srgbClr val="11B7C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Freeform 26"/>
            <p:cNvSpPr>
              <a:spLocks/>
            </p:cNvSpPr>
            <p:nvPr/>
          </p:nvSpPr>
          <p:spPr bwMode="auto">
            <a:xfrm>
              <a:off x="7472363" y="803275"/>
              <a:ext cx="1612900" cy="4611688"/>
            </a:xfrm>
            <a:custGeom>
              <a:avLst/>
              <a:gdLst>
                <a:gd name="T0" fmla="*/ 97 w 187"/>
                <a:gd name="T1" fmla="*/ 0 h 534"/>
                <a:gd name="T2" fmla="*/ 102 w 187"/>
                <a:gd name="T3" fmla="*/ 1 h 534"/>
                <a:gd name="T4" fmla="*/ 106 w 187"/>
                <a:gd name="T5" fmla="*/ 3 h 534"/>
                <a:gd name="T6" fmla="*/ 110 w 187"/>
                <a:gd name="T7" fmla="*/ 5 h 534"/>
                <a:gd name="T8" fmla="*/ 113 w 187"/>
                <a:gd name="T9" fmla="*/ 9 h 534"/>
                <a:gd name="T10" fmla="*/ 121 w 187"/>
                <a:gd name="T11" fmla="*/ 29 h 534"/>
                <a:gd name="T12" fmla="*/ 129 w 187"/>
                <a:gd name="T13" fmla="*/ 63 h 534"/>
                <a:gd name="T14" fmla="*/ 135 w 187"/>
                <a:gd name="T15" fmla="*/ 119 h 534"/>
                <a:gd name="T16" fmla="*/ 140 w 187"/>
                <a:gd name="T17" fmla="*/ 202 h 534"/>
                <a:gd name="T18" fmla="*/ 153 w 187"/>
                <a:gd name="T19" fmla="*/ 202 h 534"/>
                <a:gd name="T20" fmla="*/ 166 w 187"/>
                <a:gd name="T21" fmla="*/ 205 h 534"/>
                <a:gd name="T22" fmla="*/ 176 w 187"/>
                <a:gd name="T23" fmla="*/ 212 h 534"/>
                <a:gd name="T24" fmla="*/ 183 w 187"/>
                <a:gd name="T25" fmla="*/ 222 h 534"/>
                <a:gd name="T26" fmla="*/ 186 w 187"/>
                <a:gd name="T27" fmla="*/ 234 h 534"/>
                <a:gd name="T28" fmla="*/ 187 w 187"/>
                <a:gd name="T29" fmla="*/ 294 h 534"/>
                <a:gd name="T30" fmla="*/ 185 w 187"/>
                <a:gd name="T31" fmla="*/ 307 h 534"/>
                <a:gd name="T32" fmla="*/ 178 w 187"/>
                <a:gd name="T33" fmla="*/ 317 h 534"/>
                <a:gd name="T34" fmla="*/ 168 w 187"/>
                <a:gd name="T35" fmla="*/ 324 h 534"/>
                <a:gd name="T36" fmla="*/ 156 w 187"/>
                <a:gd name="T37" fmla="*/ 326 h 534"/>
                <a:gd name="T38" fmla="*/ 144 w 187"/>
                <a:gd name="T39" fmla="*/ 326 h 534"/>
                <a:gd name="T40" fmla="*/ 139 w 187"/>
                <a:gd name="T41" fmla="*/ 443 h 534"/>
                <a:gd name="T42" fmla="*/ 125 w 187"/>
                <a:gd name="T43" fmla="*/ 506 h 534"/>
                <a:gd name="T44" fmla="*/ 109 w 187"/>
                <a:gd name="T45" fmla="*/ 530 h 534"/>
                <a:gd name="T46" fmla="*/ 99 w 187"/>
                <a:gd name="T47" fmla="*/ 534 h 534"/>
                <a:gd name="T48" fmla="*/ 58 w 187"/>
                <a:gd name="T49" fmla="*/ 534 h 534"/>
                <a:gd name="T50" fmla="*/ 54 w 187"/>
                <a:gd name="T51" fmla="*/ 534 h 534"/>
                <a:gd name="T52" fmla="*/ 51 w 187"/>
                <a:gd name="T53" fmla="*/ 532 h 534"/>
                <a:gd name="T54" fmla="*/ 48 w 187"/>
                <a:gd name="T55" fmla="*/ 530 h 534"/>
                <a:gd name="T56" fmla="*/ 46 w 187"/>
                <a:gd name="T57" fmla="*/ 528 h 534"/>
                <a:gd name="T58" fmla="*/ 36 w 187"/>
                <a:gd name="T59" fmla="*/ 519 h 534"/>
                <a:gd name="T60" fmla="*/ 26 w 187"/>
                <a:gd name="T61" fmla="*/ 510 h 534"/>
                <a:gd name="T62" fmla="*/ 15 w 187"/>
                <a:gd name="T63" fmla="*/ 502 h 534"/>
                <a:gd name="T64" fmla="*/ 5 w 187"/>
                <a:gd name="T65" fmla="*/ 495 h 534"/>
                <a:gd name="T66" fmla="*/ 3 w 187"/>
                <a:gd name="T67" fmla="*/ 303 h 534"/>
                <a:gd name="T68" fmla="*/ 10 w 187"/>
                <a:gd name="T69" fmla="*/ 308 h 534"/>
                <a:gd name="T70" fmla="*/ 17 w 187"/>
                <a:gd name="T71" fmla="*/ 312 h 534"/>
                <a:gd name="T72" fmla="*/ 26 w 187"/>
                <a:gd name="T73" fmla="*/ 314 h 534"/>
                <a:gd name="T74" fmla="*/ 34 w 187"/>
                <a:gd name="T75" fmla="*/ 315 h 534"/>
                <a:gd name="T76" fmla="*/ 53 w 187"/>
                <a:gd name="T77" fmla="*/ 311 h 534"/>
                <a:gd name="T78" fmla="*/ 68 w 187"/>
                <a:gd name="T79" fmla="*/ 301 h 534"/>
                <a:gd name="T80" fmla="*/ 78 w 187"/>
                <a:gd name="T81" fmla="*/ 286 h 534"/>
                <a:gd name="T82" fmla="*/ 82 w 187"/>
                <a:gd name="T83" fmla="*/ 267 h 534"/>
                <a:gd name="T84" fmla="*/ 78 w 187"/>
                <a:gd name="T85" fmla="*/ 249 h 534"/>
                <a:gd name="T86" fmla="*/ 67 w 187"/>
                <a:gd name="T87" fmla="*/ 233 h 534"/>
                <a:gd name="T88" fmla="*/ 52 w 187"/>
                <a:gd name="T89" fmla="*/ 223 h 534"/>
                <a:gd name="T90" fmla="*/ 33 w 187"/>
                <a:gd name="T91" fmla="*/ 220 h 534"/>
                <a:gd name="T92" fmla="*/ 24 w 187"/>
                <a:gd name="T93" fmla="*/ 220 h 534"/>
                <a:gd name="T94" fmla="*/ 16 w 187"/>
                <a:gd name="T95" fmla="*/ 223 h 534"/>
                <a:gd name="T96" fmla="*/ 9 w 187"/>
                <a:gd name="T97" fmla="*/ 227 h 534"/>
                <a:gd name="T98" fmla="*/ 2 w 187"/>
                <a:gd name="T99" fmla="*/ 231 h 534"/>
                <a:gd name="T100" fmla="*/ 0 w 187"/>
                <a:gd name="T101" fmla="*/ 45 h 534"/>
                <a:gd name="T102" fmla="*/ 19 w 187"/>
                <a:gd name="T103" fmla="*/ 33 h 534"/>
                <a:gd name="T104" fmla="*/ 34 w 187"/>
                <a:gd name="T105" fmla="*/ 22 h 534"/>
                <a:gd name="T106" fmla="*/ 46 w 187"/>
                <a:gd name="T107" fmla="*/ 12 h 534"/>
                <a:gd name="T108" fmla="*/ 54 w 187"/>
                <a:gd name="T109" fmla="*/ 6 h 534"/>
                <a:gd name="T110" fmla="*/ 56 w 187"/>
                <a:gd name="T111" fmla="*/ 4 h 534"/>
                <a:gd name="T112" fmla="*/ 59 w 187"/>
                <a:gd name="T113" fmla="*/ 2 h 534"/>
                <a:gd name="T114" fmla="*/ 62 w 187"/>
                <a:gd name="T115" fmla="*/ 1 h 534"/>
                <a:gd name="T116" fmla="*/ 65 w 187"/>
                <a:gd name="T117" fmla="*/ 1 h 534"/>
                <a:gd name="T118" fmla="*/ 72 w 187"/>
                <a:gd name="T119" fmla="*/ 1 h 534"/>
                <a:gd name="T120" fmla="*/ 81 w 187"/>
                <a:gd name="T121" fmla="*/ 1 h 534"/>
                <a:gd name="T122" fmla="*/ 89 w 187"/>
                <a:gd name="T123" fmla="*/ 1 h 534"/>
                <a:gd name="T124" fmla="*/ 97 w 187"/>
                <a:gd name="T125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7" h="534">
                  <a:moveTo>
                    <a:pt x="97" y="0"/>
                  </a:moveTo>
                  <a:cubicBezTo>
                    <a:pt x="99" y="0"/>
                    <a:pt x="101" y="1"/>
                    <a:pt x="102" y="1"/>
                  </a:cubicBezTo>
                  <a:cubicBezTo>
                    <a:pt x="104" y="1"/>
                    <a:pt x="105" y="2"/>
                    <a:pt x="106" y="3"/>
                  </a:cubicBezTo>
                  <a:cubicBezTo>
                    <a:pt x="108" y="4"/>
                    <a:pt x="109" y="4"/>
                    <a:pt x="110" y="5"/>
                  </a:cubicBezTo>
                  <a:cubicBezTo>
                    <a:pt x="111" y="7"/>
                    <a:pt x="112" y="8"/>
                    <a:pt x="113" y="9"/>
                  </a:cubicBezTo>
                  <a:cubicBezTo>
                    <a:pt x="116" y="14"/>
                    <a:pt x="119" y="20"/>
                    <a:pt x="121" y="29"/>
                  </a:cubicBezTo>
                  <a:cubicBezTo>
                    <a:pt x="124" y="37"/>
                    <a:pt x="126" y="48"/>
                    <a:pt x="129" y="63"/>
                  </a:cubicBezTo>
                  <a:cubicBezTo>
                    <a:pt x="131" y="78"/>
                    <a:pt x="133" y="96"/>
                    <a:pt x="135" y="119"/>
                  </a:cubicBezTo>
                  <a:cubicBezTo>
                    <a:pt x="137" y="142"/>
                    <a:pt x="139" y="169"/>
                    <a:pt x="140" y="202"/>
                  </a:cubicBezTo>
                  <a:cubicBezTo>
                    <a:pt x="153" y="202"/>
                    <a:pt x="153" y="202"/>
                    <a:pt x="153" y="202"/>
                  </a:cubicBezTo>
                  <a:cubicBezTo>
                    <a:pt x="158" y="202"/>
                    <a:pt x="162" y="203"/>
                    <a:pt x="166" y="205"/>
                  </a:cubicBezTo>
                  <a:cubicBezTo>
                    <a:pt x="170" y="206"/>
                    <a:pt x="173" y="209"/>
                    <a:pt x="176" y="212"/>
                  </a:cubicBezTo>
                  <a:cubicBezTo>
                    <a:pt x="179" y="214"/>
                    <a:pt x="181" y="218"/>
                    <a:pt x="183" y="222"/>
                  </a:cubicBezTo>
                  <a:cubicBezTo>
                    <a:pt x="185" y="225"/>
                    <a:pt x="186" y="230"/>
                    <a:pt x="186" y="234"/>
                  </a:cubicBezTo>
                  <a:cubicBezTo>
                    <a:pt x="187" y="294"/>
                    <a:pt x="187" y="294"/>
                    <a:pt x="187" y="294"/>
                  </a:cubicBezTo>
                  <a:cubicBezTo>
                    <a:pt x="187" y="299"/>
                    <a:pt x="186" y="303"/>
                    <a:pt x="185" y="307"/>
                  </a:cubicBezTo>
                  <a:cubicBezTo>
                    <a:pt x="183" y="311"/>
                    <a:pt x="181" y="314"/>
                    <a:pt x="178" y="317"/>
                  </a:cubicBezTo>
                  <a:cubicBezTo>
                    <a:pt x="175" y="320"/>
                    <a:pt x="172" y="322"/>
                    <a:pt x="168" y="324"/>
                  </a:cubicBezTo>
                  <a:cubicBezTo>
                    <a:pt x="164" y="325"/>
                    <a:pt x="160" y="326"/>
                    <a:pt x="156" y="326"/>
                  </a:cubicBezTo>
                  <a:cubicBezTo>
                    <a:pt x="144" y="326"/>
                    <a:pt x="144" y="326"/>
                    <a:pt x="144" y="326"/>
                  </a:cubicBezTo>
                  <a:cubicBezTo>
                    <a:pt x="145" y="376"/>
                    <a:pt x="143" y="415"/>
                    <a:pt x="139" y="443"/>
                  </a:cubicBezTo>
                  <a:cubicBezTo>
                    <a:pt x="135" y="473"/>
                    <a:pt x="130" y="492"/>
                    <a:pt x="125" y="506"/>
                  </a:cubicBezTo>
                  <a:cubicBezTo>
                    <a:pt x="119" y="519"/>
                    <a:pt x="113" y="526"/>
                    <a:pt x="109" y="530"/>
                  </a:cubicBezTo>
                  <a:cubicBezTo>
                    <a:pt x="104" y="534"/>
                    <a:pt x="100" y="534"/>
                    <a:pt x="99" y="534"/>
                  </a:cubicBezTo>
                  <a:cubicBezTo>
                    <a:pt x="58" y="534"/>
                    <a:pt x="58" y="534"/>
                    <a:pt x="58" y="534"/>
                  </a:cubicBezTo>
                  <a:cubicBezTo>
                    <a:pt x="57" y="534"/>
                    <a:pt x="55" y="534"/>
                    <a:pt x="54" y="534"/>
                  </a:cubicBezTo>
                  <a:cubicBezTo>
                    <a:pt x="53" y="533"/>
                    <a:pt x="52" y="533"/>
                    <a:pt x="51" y="532"/>
                  </a:cubicBezTo>
                  <a:cubicBezTo>
                    <a:pt x="50" y="532"/>
                    <a:pt x="49" y="531"/>
                    <a:pt x="48" y="530"/>
                  </a:cubicBezTo>
                  <a:cubicBezTo>
                    <a:pt x="47" y="529"/>
                    <a:pt x="47" y="529"/>
                    <a:pt x="46" y="528"/>
                  </a:cubicBezTo>
                  <a:cubicBezTo>
                    <a:pt x="42" y="525"/>
                    <a:pt x="39" y="522"/>
                    <a:pt x="36" y="519"/>
                  </a:cubicBezTo>
                  <a:cubicBezTo>
                    <a:pt x="32" y="516"/>
                    <a:pt x="29" y="513"/>
                    <a:pt x="26" y="510"/>
                  </a:cubicBezTo>
                  <a:cubicBezTo>
                    <a:pt x="22" y="508"/>
                    <a:pt x="19" y="505"/>
                    <a:pt x="15" y="502"/>
                  </a:cubicBezTo>
                  <a:cubicBezTo>
                    <a:pt x="12" y="500"/>
                    <a:pt x="8" y="497"/>
                    <a:pt x="5" y="495"/>
                  </a:cubicBezTo>
                  <a:cubicBezTo>
                    <a:pt x="3" y="303"/>
                    <a:pt x="3" y="303"/>
                    <a:pt x="3" y="303"/>
                  </a:cubicBezTo>
                  <a:cubicBezTo>
                    <a:pt x="5" y="305"/>
                    <a:pt x="7" y="307"/>
                    <a:pt x="10" y="308"/>
                  </a:cubicBezTo>
                  <a:cubicBezTo>
                    <a:pt x="12" y="310"/>
                    <a:pt x="15" y="311"/>
                    <a:pt x="17" y="312"/>
                  </a:cubicBezTo>
                  <a:cubicBezTo>
                    <a:pt x="20" y="313"/>
                    <a:pt x="23" y="314"/>
                    <a:pt x="26" y="314"/>
                  </a:cubicBezTo>
                  <a:cubicBezTo>
                    <a:pt x="28" y="315"/>
                    <a:pt x="31" y="315"/>
                    <a:pt x="34" y="315"/>
                  </a:cubicBezTo>
                  <a:cubicBezTo>
                    <a:pt x="41" y="315"/>
                    <a:pt x="47" y="314"/>
                    <a:pt x="53" y="311"/>
                  </a:cubicBezTo>
                  <a:cubicBezTo>
                    <a:pt x="59" y="309"/>
                    <a:pt x="64" y="305"/>
                    <a:pt x="68" y="301"/>
                  </a:cubicBezTo>
                  <a:cubicBezTo>
                    <a:pt x="72" y="297"/>
                    <a:pt x="76" y="291"/>
                    <a:pt x="78" y="286"/>
                  </a:cubicBezTo>
                  <a:cubicBezTo>
                    <a:pt x="81" y="280"/>
                    <a:pt x="82" y="274"/>
                    <a:pt x="82" y="267"/>
                  </a:cubicBezTo>
                  <a:cubicBezTo>
                    <a:pt x="82" y="260"/>
                    <a:pt x="80" y="254"/>
                    <a:pt x="78" y="249"/>
                  </a:cubicBezTo>
                  <a:cubicBezTo>
                    <a:pt x="75" y="243"/>
                    <a:pt x="72" y="238"/>
                    <a:pt x="67" y="233"/>
                  </a:cubicBezTo>
                  <a:cubicBezTo>
                    <a:pt x="63" y="229"/>
                    <a:pt x="58" y="226"/>
                    <a:pt x="52" y="223"/>
                  </a:cubicBezTo>
                  <a:cubicBezTo>
                    <a:pt x="46" y="221"/>
                    <a:pt x="40" y="220"/>
                    <a:pt x="33" y="220"/>
                  </a:cubicBezTo>
                  <a:cubicBezTo>
                    <a:pt x="30" y="220"/>
                    <a:pt x="27" y="220"/>
                    <a:pt x="24" y="220"/>
                  </a:cubicBezTo>
                  <a:cubicBezTo>
                    <a:pt x="22" y="221"/>
                    <a:pt x="19" y="222"/>
                    <a:pt x="16" y="223"/>
                  </a:cubicBezTo>
                  <a:cubicBezTo>
                    <a:pt x="14" y="224"/>
                    <a:pt x="11" y="225"/>
                    <a:pt x="9" y="227"/>
                  </a:cubicBezTo>
                  <a:cubicBezTo>
                    <a:pt x="6" y="228"/>
                    <a:pt x="4" y="230"/>
                    <a:pt x="2" y="23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7" y="41"/>
                    <a:pt x="13" y="37"/>
                    <a:pt x="19" y="33"/>
                  </a:cubicBezTo>
                  <a:cubicBezTo>
                    <a:pt x="24" y="29"/>
                    <a:pt x="29" y="25"/>
                    <a:pt x="34" y="22"/>
                  </a:cubicBezTo>
                  <a:cubicBezTo>
                    <a:pt x="38" y="18"/>
                    <a:pt x="42" y="15"/>
                    <a:pt x="46" y="12"/>
                  </a:cubicBezTo>
                  <a:cubicBezTo>
                    <a:pt x="49" y="10"/>
                    <a:pt x="51" y="7"/>
                    <a:pt x="54" y="6"/>
                  </a:cubicBezTo>
                  <a:cubicBezTo>
                    <a:pt x="54" y="5"/>
                    <a:pt x="55" y="4"/>
                    <a:pt x="56" y="4"/>
                  </a:cubicBezTo>
                  <a:cubicBezTo>
                    <a:pt x="57" y="3"/>
                    <a:pt x="58" y="3"/>
                    <a:pt x="59" y="2"/>
                  </a:cubicBezTo>
                  <a:cubicBezTo>
                    <a:pt x="60" y="2"/>
                    <a:pt x="61" y="2"/>
                    <a:pt x="62" y="1"/>
                  </a:cubicBezTo>
                  <a:cubicBezTo>
                    <a:pt x="63" y="1"/>
                    <a:pt x="64" y="1"/>
                    <a:pt x="65" y="1"/>
                  </a:cubicBezTo>
                  <a:cubicBezTo>
                    <a:pt x="67" y="1"/>
                    <a:pt x="70" y="1"/>
                    <a:pt x="72" y="1"/>
                  </a:cubicBezTo>
                  <a:cubicBezTo>
                    <a:pt x="75" y="1"/>
                    <a:pt x="78" y="1"/>
                    <a:pt x="81" y="1"/>
                  </a:cubicBezTo>
                  <a:cubicBezTo>
                    <a:pt x="84" y="1"/>
                    <a:pt x="87" y="1"/>
                    <a:pt x="89" y="1"/>
                  </a:cubicBezTo>
                  <a:cubicBezTo>
                    <a:pt x="92" y="1"/>
                    <a:pt x="95" y="1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Freeform 27"/>
            <p:cNvSpPr>
              <a:spLocks/>
            </p:cNvSpPr>
            <p:nvPr/>
          </p:nvSpPr>
          <p:spPr bwMode="auto">
            <a:xfrm>
              <a:off x="7507288" y="838200"/>
              <a:ext cx="1552575" cy="4551363"/>
            </a:xfrm>
            <a:custGeom>
              <a:avLst/>
              <a:gdLst>
                <a:gd name="T0" fmla="*/ 54 w 180"/>
                <a:gd name="T1" fmla="*/ 527 h 527"/>
                <a:gd name="T2" fmla="*/ 52 w 180"/>
                <a:gd name="T3" fmla="*/ 526 h 527"/>
                <a:gd name="T4" fmla="*/ 49 w 180"/>
                <a:gd name="T5" fmla="*/ 525 h 527"/>
                <a:gd name="T6" fmla="*/ 47 w 180"/>
                <a:gd name="T7" fmla="*/ 523 h 527"/>
                <a:gd name="T8" fmla="*/ 44 w 180"/>
                <a:gd name="T9" fmla="*/ 521 h 527"/>
                <a:gd name="T10" fmla="*/ 34 w 180"/>
                <a:gd name="T11" fmla="*/ 512 h 527"/>
                <a:gd name="T12" fmla="*/ 24 w 180"/>
                <a:gd name="T13" fmla="*/ 504 h 527"/>
                <a:gd name="T14" fmla="*/ 13 w 180"/>
                <a:gd name="T15" fmla="*/ 496 h 527"/>
                <a:gd name="T16" fmla="*/ 4 w 180"/>
                <a:gd name="T17" fmla="*/ 489 h 527"/>
                <a:gd name="T18" fmla="*/ 2 w 180"/>
                <a:gd name="T19" fmla="*/ 307 h 527"/>
                <a:gd name="T20" fmla="*/ 4 w 180"/>
                <a:gd name="T21" fmla="*/ 307 h 527"/>
                <a:gd name="T22" fmla="*/ 12 w 180"/>
                <a:gd name="T23" fmla="*/ 311 h 527"/>
                <a:gd name="T24" fmla="*/ 21 w 180"/>
                <a:gd name="T25" fmla="*/ 314 h 527"/>
                <a:gd name="T26" fmla="*/ 30 w 180"/>
                <a:gd name="T27" fmla="*/ 315 h 527"/>
                <a:gd name="T28" fmla="*/ 50 w 180"/>
                <a:gd name="T29" fmla="*/ 311 h 527"/>
                <a:gd name="T30" fmla="*/ 67 w 180"/>
                <a:gd name="T31" fmla="*/ 299 h 527"/>
                <a:gd name="T32" fmla="*/ 78 w 180"/>
                <a:gd name="T33" fmla="*/ 283 h 527"/>
                <a:gd name="T34" fmla="*/ 81 w 180"/>
                <a:gd name="T35" fmla="*/ 263 h 527"/>
                <a:gd name="T36" fmla="*/ 77 w 180"/>
                <a:gd name="T37" fmla="*/ 243 h 527"/>
                <a:gd name="T38" fmla="*/ 66 w 180"/>
                <a:gd name="T39" fmla="*/ 227 h 527"/>
                <a:gd name="T40" fmla="*/ 49 w 180"/>
                <a:gd name="T41" fmla="*/ 216 h 527"/>
                <a:gd name="T42" fmla="*/ 29 w 180"/>
                <a:gd name="T43" fmla="*/ 212 h 527"/>
                <a:gd name="T44" fmla="*/ 20 w 180"/>
                <a:gd name="T45" fmla="*/ 213 h 527"/>
                <a:gd name="T46" fmla="*/ 11 w 180"/>
                <a:gd name="T47" fmla="*/ 215 h 527"/>
                <a:gd name="T48" fmla="*/ 3 w 180"/>
                <a:gd name="T49" fmla="*/ 219 h 527"/>
                <a:gd name="T50" fmla="*/ 1 w 180"/>
                <a:gd name="T51" fmla="*/ 220 h 527"/>
                <a:gd name="T52" fmla="*/ 0 w 180"/>
                <a:gd name="T53" fmla="*/ 43 h 527"/>
                <a:gd name="T54" fmla="*/ 17 w 180"/>
                <a:gd name="T55" fmla="*/ 32 h 527"/>
                <a:gd name="T56" fmla="*/ 32 w 180"/>
                <a:gd name="T57" fmla="*/ 21 h 527"/>
                <a:gd name="T58" fmla="*/ 44 w 180"/>
                <a:gd name="T59" fmla="*/ 11 h 527"/>
                <a:gd name="T60" fmla="*/ 52 w 180"/>
                <a:gd name="T61" fmla="*/ 4 h 527"/>
                <a:gd name="T62" fmla="*/ 54 w 180"/>
                <a:gd name="T63" fmla="*/ 3 h 527"/>
                <a:gd name="T64" fmla="*/ 56 w 180"/>
                <a:gd name="T65" fmla="*/ 2 h 527"/>
                <a:gd name="T66" fmla="*/ 59 w 180"/>
                <a:gd name="T67" fmla="*/ 1 h 527"/>
                <a:gd name="T68" fmla="*/ 61 w 180"/>
                <a:gd name="T69" fmla="*/ 1 h 527"/>
                <a:gd name="T70" fmla="*/ 93 w 180"/>
                <a:gd name="T71" fmla="*/ 0 h 527"/>
                <a:gd name="T72" fmla="*/ 97 w 180"/>
                <a:gd name="T73" fmla="*/ 1 h 527"/>
                <a:gd name="T74" fmla="*/ 101 w 180"/>
                <a:gd name="T75" fmla="*/ 2 h 527"/>
                <a:gd name="T76" fmla="*/ 104 w 180"/>
                <a:gd name="T77" fmla="*/ 4 h 527"/>
                <a:gd name="T78" fmla="*/ 106 w 180"/>
                <a:gd name="T79" fmla="*/ 7 h 527"/>
                <a:gd name="T80" fmla="*/ 114 w 180"/>
                <a:gd name="T81" fmla="*/ 26 h 527"/>
                <a:gd name="T82" fmla="*/ 121 w 180"/>
                <a:gd name="T83" fmla="*/ 60 h 527"/>
                <a:gd name="T84" fmla="*/ 128 w 180"/>
                <a:gd name="T85" fmla="*/ 115 h 527"/>
                <a:gd name="T86" fmla="*/ 133 w 180"/>
                <a:gd name="T87" fmla="*/ 199 h 527"/>
                <a:gd name="T88" fmla="*/ 133 w 180"/>
                <a:gd name="T89" fmla="*/ 202 h 527"/>
                <a:gd name="T90" fmla="*/ 149 w 180"/>
                <a:gd name="T91" fmla="*/ 202 h 527"/>
                <a:gd name="T92" fmla="*/ 160 w 180"/>
                <a:gd name="T93" fmla="*/ 204 h 527"/>
                <a:gd name="T94" fmla="*/ 169 w 180"/>
                <a:gd name="T95" fmla="*/ 210 h 527"/>
                <a:gd name="T96" fmla="*/ 176 w 180"/>
                <a:gd name="T97" fmla="*/ 219 h 527"/>
                <a:gd name="T98" fmla="*/ 178 w 180"/>
                <a:gd name="T99" fmla="*/ 230 h 527"/>
                <a:gd name="T100" fmla="*/ 180 w 180"/>
                <a:gd name="T101" fmla="*/ 290 h 527"/>
                <a:gd name="T102" fmla="*/ 178 w 180"/>
                <a:gd name="T103" fmla="*/ 301 h 527"/>
                <a:gd name="T104" fmla="*/ 172 w 180"/>
                <a:gd name="T105" fmla="*/ 310 h 527"/>
                <a:gd name="T106" fmla="*/ 163 w 180"/>
                <a:gd name="T107" fmla="*/ 316 h 527"/>
                <a:gd name="T108" fmla="*/ 152 w 180"/>
                <a:gd name="T109" fmla="*/ 319 h 527"/>
                <a:gd name="T110" fmla="*/ 136 w 180"/>
                <a:gd name="T111" fmla="*/ 319 h 527"/>
                <a:gd name="T112" fmla="*/ 136 w 180"/>
                <a:gd name="T113" fmla="*/ 322 h 527"/>
                <a:gd name="T114" fmla="*/ 131 w 180"/>
                <a:gd name="T115" fmla="*/ 439 h 527"/>
                <a:gd name="T116" fmla="*/ 117 w 180"/>
                <a:gd name="T117" fmla="*/ 500 h 527"/>
                <a:gd name="T118" fmla="*/ 102 w 180"/>
                <a:gd name="T119" fmla="*/ 523 h 527"/>
                <a:gd name="T120" fmla="*/ 95 w 180"/>
                <a:gd name="T121" fmla="*/ 527 h 527"/>
                <a:gd name="T122" fmla="*/ 54 w 180"/>
                <a:gd name="T123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0" h="527">
                  <a:moveTo>
                    <a:pt x="54" y="527"/>
                  </a:moveTo>
                  <a:cubicBezTo>
                    <a:pt x="53" y="527"/>
                    <a:pt x="52" y="526"/>
                    <a:pt x="52" y="526"/>
                  </a:cubicBezTo>
                  <a:cubicBezTo>
                    <a:pt x="51" y="526"/>
                    <a:pt x="50" y="526"/>
                    <a:pt x="49" y="525"/>
                  </a:cubicBezTo>
                  <a:cubicBezTo>
                    <a:pt x="48" y="525"/>
                    <a:pt x="47" y="524"/>
                    <a:pt x="47" y="523"/>
                  </a:cubicBezTo>
                  <a:cubicBezTo>
                    <a:pt x="46" y="523"/>
                    <a:pt x="45" y="522"/>
                    <a:pt x="44" y="521"/>
                  </a:cubicBezTo>
                  <a:cubicBezTo>
                    <a:pt x="41" y="518"/>
                    <a:pt x="38" y="515"/>
                    <a:pt x="34" y="512"/>
                  </a:cubicBezTo>
                  <a:cubicBezTo>
                    <a:pt x="31" y="509"/>
                    <a:pt x="27" y="506"/>
                    <a:pt x="24" y="504"/>
                  </a:cubicBezTo>
                  <a:cubicBezTo>
                    <a:pt x="21" y="501"/>
                    <a:pt x="17" y="498"/>
                    <a:pt x="13" y="496"/>
                  </a:cubicBezTo>
                  <a:cubicBezTo>
                    <a:pt x="10" y="493"/>
                    <a:pt x="7" y="491"/>
                    <a:pt x="4" y="489"/>
                  </a:cubicBezTo>
                  <a:cubicBezTo>
                    <a:pt x="2" y="307"/>
                    <a:pt x="2" y="307"/>
                    <a:pt x="2" y="307"/>
                  </a:cubicBezTo>
                  <a:cubicBezTo>
                    <a:pt x="3" y="307"/>
                    <a:pt x="3" y="307"/>
                    <a:pt x="4" y="307"/>
                  </a:cubicBezTo>
                  <a:cubicBezTo>
                    <a:pt x="6" y="309"/>
                    <a:pt x="9" y="310"/>
                    <a:pt x="12" y="311"/>
                  </a:cubicBezTo>
                  <a:cubicBezTo>
                    <a:pt x="15" y="312"/>
                    <a:pt x="18" y="313"/>
                    <a:pt x="21" y="314"/>
                  </a:cubicBezTo>
                  <a:cubicBezTo>
                    <a:pt x="24" y="314"/>
                    <a:pt x="27" y="315"/>
                    <a:pt x="30" y="315"/>
                  </a:cubicBezTo>
                  <a:cubicBezTo>
                    <a:pt x="37" y="315"/>
                    <a:pt x="44" y="313"/>
                    <a:pt x="50" y="311"/>
                  </a:cubicBezTo>
                  <a:cubicBezTo>
                    <a:pt x="57" y="308"/>
                    <a:pt x="62" y="304"/>
                    <a:pt x="67" y="299"/>
                  </a:cubicBezTo>
                  <a:cubicBezTo>
                    <a:pt x="71" y="295"/>
                    <a:pt x="75" y="289"/>
                    <a:pt x="78" y="283"/>
                  </a:cubicBezTo>
                  <a:cubicBezTo>
                    <a:pt x="80" y="277"/>
                    <a:pt x="81" y="270"/>
                    <a:pt x="81" y="263"/>
                  </a:cubicBezTo>
                  <a:cubicBezTo>
                    <a:pt x="81" y="256"/>
                    <a:pt x="80" y="249"/>
                    <a:pt x="77" y="243"/>
                  </a:cubicBezTo>
                  <a:cubicBezTo>
                    <a:pt x="74" y="237"/>
                    <a:pt x="71" y="232"/>
                    <a:pt x="66" y="227"/>
                  </a:cubicBezTo>
                  <a:cubicBezTo>
                    <a:pt x="61" y="222"/>
                    <a:pt x="55" y="218"/>
                    <a:pt x="49" y="216"/>
                  </a:cubicBezTo>
                  <a:cubicBezTo>
                    <a:pt x="43" y="213"/>
                    <a:pt x="36" y="212"/>
                    <a:pt x="29" y="212"/>
                  </a:cubicBezTo>
                  <a:cubicBezTo>
                    <a:pt x="26" y="212"/>
                    <a:pt x="23" y="212"/>
                    <a:pt x="20" y="213"/>
                  </a:cubicBezTo>
                  <a:cubicBezTo>
                    <a:pt x="17" y="213"/>
                    <a:pt x="14" y="214"/>
                    <a:pt x="11" y="215"/>
                  </a:cubicBezTo>
                  <a:cubicBezTo>
                    <a:pt x="8" y="216"/>
                    <a:pt x="5" y="218"/>
                    <a:pt x="3" y="219"/>
                  </a:cubicBezTo>
                  <a:cubicBezTo>
                    <a:pt x="2" y="220"/>
                    <a:pt x="2" y="220"/>
                    <a:pt x="1" y="22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5" y="40"/>
                    <a:pt x="11" y="36"/>
                    <a:pt x="17" y="32"/>
                  </a:cubicBezTo>
                  <a:cubicBezTo>
                    <a:pt x="22" y="28"/>
                    <a:pt x="27" y="24"/>
                    <a:pt x="32" y="21"/>
                  </a:cubicBezTo>
                  <a:cubicBezTo>
                    <a:pt x="36" y="18"/>
                    <a:pt x="40" y="14"/>
                    <a:pt x="44" y="11"/>
                  </a:cubicBezTo>
                  <a:cubicBezTo>
                    <a:pt x="47" y="9"/>
                    <a:pt x="50" y="6"/>
                    <a:pt x="52" y="4"/>
                  </a:cubicBezTo>
                  <a:cubicBezTo>
                    <a:pt x="53" y="4"/>
                    <a:pt x="53" y="3"/>
                    <a:pt x="54" y="3"/>
                  </a:cubicBezTo>
                  <a:cubicBezTo>
                    <a:pt x="55" y="2"/>
                    <a:pt x="55" y="2"/>
                    <a:pt x="56" y="2"/>
                  </a:cubicBezTo>
                  <a:cubicBezTo>
                    <a:pt x="57" y="1"/>
                    <a:pt x="58" y="1"/>
                    <a:pt x="59" y="1"/>
                  </a:cubicBezTo>
                  <a:cubicBezTo>
                    <a:pt x="59" y="1"/>
                    <a:pt x="60" y="1"/>
                    <a:pt x="61" y="1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5" y="0"/>
                    <a:pt x="96" y="0"/>
                    <a:pt x="97" y="1"/>
                  </a:cubicBezTo>
                  <a:cubicBezTo>
                    <a:pt x="98" y="1"/>
                    <a:pt x="100" y="1"/>
                    <a:pt x="101" y="2"/>
                  </a:cubicBezTo>
                  <a:cubicBezTo>
                    <a:pt x="102" y="3"/>
                    <a:pt x="103" y="3"/>
                    <a:pt x="104" y="4"/>
                  </a:cubicBezTo>
                  <a:cubicBezTo>
                    <a:pt x="105" y="5"/>
                    <a:pt x="105" y="6"/>
                    <a:pt x="106" y="7"/>
                  </a:cubicBezTo>
                  <a:cubicBezTo>
                    <a:pt x="109" y="12"/>
                    <a:pt x="111" y="18"/>
                    <a:pt x="114" y="26"/>
                  </a:cubicBezTo>
                  <a:cubicBezTo>
                    <a:pt x="117" y="35"/>
                    <a:pt x="119" y="46"/>
                    <a:pt x="121" y="60"/>
                  </a:cubicBezTo>
                  <a:cubicBezTo>
                    <a:pt x="124" y="75"/>
                    <a:pt x="126" y="94"/>
                    <a:pt x="128" y="115"/>
                  </a:cubicBezTo>
                  <a:cubicBezTo>
                    <a:pt x="130" y="139"/>
                    <a:pt x="131" y="167"/>
                    <a:pt x="133" y="199"/>
                  </a:cubicBezTo>
                  <a:cubicBezTo>
                    <a:pt x="133" y="202"/>
                    <a:pt x="133" y="202"/>
                    <a:pt x="133" y="202"/>
                  </a:cubicBezTo>
                  <a:cubicBezTo>
                    <a:pt x="149" y="202"/>
                    <a:pt x="149" y="202"/>
                    <a:pt x="149" y="202"/>
                  </a:cubicBezTo>
                  <a:cubicBezTo>
                    <a:pt x="153" y="202"/>
                    <a:pt x="157" y="203"/>
                    <a:pt x="160" y="204"/>
                  </a:cubicBezTo>
                  <a:cubicBezTo>
                    <a:pt x="164" y="206"/>
                    <a:pt x="167" y="208"/>
                    <a:pt x="169" y="210"/>
                  </a:cubicBezTo>
                  <a:cubicBezTo>
                    <a:pt x="172" y="213"/>
                    <a:pt x="174" y="216"/>
                    <a:pt x="176" y="219"/>
                  </a:cubicBezTo>
                  <a:cubicBezTo>
                    <a:pt x="177" y="223"/>
                    <a:pt x="178" y="226"/>
                    <a:pt x="178" y="230"/>
                  </a:cubicBezTo>
                  <a:cubicBezTo>
                    <a:pt x="180" y="290"/>
                    <a:pt x="180" y="290"/>
                    <a:pt x="180" y="290"/>
                  </a:cubicBezTo>
                  <a:cubicBezTo>
                    <a:pt x="180" y="294"/>
                    <a:pt x="179" y="298"/>
                    <a:pt x="178" y="301"/>
                  </a:cubicBezTo>
                  <a:cubicBezTo>
                    <a:pt x="176" y="305"/>
                    <a:pt x="174" y="308"/>
                    <a:pt x="172" y="310"/>
                  </a:cubicBezTo>
                  <a:cubicBezTo>
                    <a:pt x="169" y="313"/>
                    <a:pt x="166" y="315"/>
                    <a:pt x="163" y="316"/>
                  </a:cubicBezTo>
                  <a:cubicBezTo>
                    <a:pt x="159" y="318"/>
                    <a:pt x="155" y="319"/>
                    <a:pt x="152" y="319"/>
                  </a:cubicBezTo>
                  <a:cubicBezTo>
                    <a:pt x="136" y="319"/>
                    <a:pt x="136" y="319"/>
                    <a:pt x="136" y="319"/>
                  </a:cubicBezTo>
                  <a:cubicBezTo>
                    <a:pt x="136" y="322"/>
                    <a:pt x="136" y="322"/>
                    <a:pt x="136" y="322"/>
                  </a:cubicBezTo>
                  <a:cubicBezTo>
                    <a:pt x="137" y="368"/>
                    <a:pt x="135" y="407"/>
                    <a:pt x="131" y="439"/>
                  </a:cubicBezTo>
                  <a:cubicBezTo>
                    <a:pt x="128" y="465"/>
                    <a:pt x="123" y="485"/>
                    <a:pt x="117" y="500"/>
                  </a:cubicBezTo>
                  <a:cubicBezTo>
                    <a:pt x="112" y="514"/>
                    <a:pt x="106" y="520"/>
                    <a:pt x="102" y="523"/>
                  </a:cubicBezTo>
                  <a:cubicBezTo>
                    <a:pt x="98" y="526"/>
                    <a:pt x="96" y="527"/>
                    <a:pt x="95" y="527"/>
                  </a:cubicBezTo>
                  <a:lnTo>
                    <a:pt x="54" y="527"/>
                  </a:lnTo>
                  <a:close/>
                </a:path>
              </a:pathLst>
            </a:custGeom>
            <a:solidFill>
              <a:srgbClr val="7788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Freeform 28"/>
            <p:cNvSpPr>
              <a:spLocks/>
            </p:cNvSpPr>
            <p:nvPr/>
          </p:nvSpPr>
          <p:spPr bwMode="auto">
            <a:xfrm>
              <a:off x="4383088" y="1754188"/>
              <a:ext cx="2200275" cy="4300538"/>
            </a:xfrm>
            <a:custGeom>
              <a:avLst/>
              <a:gdLst>
                <a:gd name="T0" fmla="*/ 176 w 255"/>
                <a:gd name="T1" fmla="*/ 127 h 498"/>
                <a:gd name="T2" fmla="*/ 176 w 255"/>
                <a:gd name="T3" fmla="*/ 135 h 498"/>
                <a:gd name="T4" fmla="*/ 178 w 255"/>
                <a:gd name="T5" fmla="*/ 132 h 498"/>
                <a:gd name="T6" fmla="*/ 181 w 255"/>
                <a:gd name="T7" fmla="*/ 129 h 498"/>
                <a:gd name="T8" fmla="*/ 195 w 255"/>
                <a:gd name="T9" fmla="*/ 119 h 498"/>
                <a:gd name="T10" fmla="*/ 212 w 255"/>
                <a:gd name="T11" fmla="*/ 115 h 498"/>
                <a:gd name="T12" fmla="*/ 242 w 255"/>
                <a:gd name="T13" fmla="*/ 127 h 498"/>
                <a:gd name="T14" fmla="*/ 255 w 255"/>
                <a:gd name="T15" fmla="*/ 158 h 498"/>
                <a:gd name="T16" fmla="*/ 243 w 255"/>
                <a:gd name="T17" fmla="*/ 188 h 498"/>
                <a:gd name="T18" fmla="*/ 212 w 255"/>
                <a:gd name="T19" fmla="*/ 200 h 498"/>
                <a:gd name="T20" fmla="*/ 195 w 255"/>
                <a:gd name="T21" fmla="*/ 197 h 498"/>
                <a:gd name="T22" fmla="*/ 181 w 255"/>
                <a:gd name="T23" fmla="*/ 187 h 498"/>
                <a:gd name="T24" fmla="*/ 178 w 255"/>
                <a:gd name="T25" fmla="*/ 184 h 498"/>
                <a:gd name="T26" fmla="*/ 176 w 255"/>
                <a:gd name="T27" fmla="*/ 181 h 498"/>
                <a:gd name="T28" fmla="*/ 176 w 255"/>
                <a:gd name="T29" fmla="*/ 189 h 498"/>
                <a:gd name="T30" fmla="*/ 163 w 255"/>
                <a:gd name="T31" fmla="*/ 311 h 498"/>
                <a:gd name="T32" fmla="*/ 141 w 255"/>
                <a:gd name="T33" fmla="*/ 309 h 498"/>
                <a:gd name="T34" fmla="*/ 109 w 255"/>
                <a:gd name="T35" fmla="*/ 316 h 498"/>
                <a:gd name="T36" fmla="*/ 86 w 255"/>
                <a:gd name="T37" fmla="*/ 364 h 498"/>
                <a:gd name="T38" fmla="*/ 83 w 255"/>
                <a:gd name="T39" fmla="*/ 418 h 498"/>
                <a:gd name="T40" fmla="*/ 91 w 255"/>
                <a:gd name="T41" fmla="*/ 449 h 498"/>
                <a:gd name="T42" fmla="*/ 98 w 255"/>
                <a:gd name="T43" fmla="*/ 463 h 498"/>
                <a:gd name="T44" fmla="*/ 99 w 255"/>
                <a:gd name="T45" fmla="*/ 472 h 498"/>
                <a:gd name="T46" fmla="*/ 96 w 255"/>
                <a:gd name="T47" fmla="*/ 480 h 498"/>
                <a:gd name="T48" fmla="*/ 90 w 255"/>
                <a:gd name="T49" fmla="*/ 487 h 498"/>
                <a:gd name="T50" fmla="*/ 73 w 255"/>
                <a:gd name="T51" fmla="*/ 493 h 498"/>
                <a:gd name="T52" fmla="*/ 53 w 255"/>
                <a:gd name="T53" fmla="*/ 497 h 498"/>
                <a:gd name="T54" fmla="*/ 47 w 255"/>
                <a:gd name="T55" fmla="*/ 497 h 498"/>
                <a:gd name="T56" fmla="*/ 45 w 255"/>
                <a:gd name="T57" fmla="*/ 498 h 498"/>
                <a:gd name="T58" fmla="*/ 37 w 255"/>
                <a:gd name="T59" fmla="*/ 497 h 498"/>
                <a:gd name="T60" fmla="*/ 18 w 255"/>
                <a:gd name="T61" fmla="*/ 494 h 498"/>
                <a:gd name="T62" fmla="*/ 6 w 255"/>
                <a:gd name="T63" fmla="*/ 489 h 498"/>
                <a:gd name="T64" fmla="*/ 2 w 255"/>
                <a:gd name="T65" fmla="*/ 485 h 498"/>
                <a:gd name="T66" fmla="*/ 2 w 255"/>
                <a:gd name="T67" fmla="*/ 195 h 498"/>
                <a:gd name="T68" fmla="*/ 16 w 255"/>
                <a:gd name="T69" fmla="*/ 203 h 498"/>
                <a:gd name="T70" fmla="*/ 33 w 255"/>
                <a:gd name="T71" fmla="*/ 206 h 498"/>
                <a:gd name="T72" fmla="*/ 67 w 255"/>
                <a:gd name="T73" fmla="*/ 192 h 498"/>
                <a:gd name="T74" fmla="*/ 81 w 255"/>
                <a:gd name="T75" fmla="*/ 158 h 498"/>
                <a:gd name="T76" fmla="*/ 67 w 255"/>
                <a:gd name="T77" fmla="*/ 125 h 498"/>
                <a:gd name="T78" fmla="*/ 34 w 255"/>
                <a:gd name="T79" fmla="*/ 111 h 498"/>
                <a:gd name="T80" fmla="*/ 17 w 255"/>
                <a:gd name="T81" fmla="*/ 114 h 498"/>
                <a:gd name="T82" fmla="*/ 3 w 255"/>
                <a:gd name="T83" fmla="*/ 122 h 498"/>
                <a:gd name="T84" fmla="*/ 20 w 255"/>
                <a:gd name="T85" fmla="*/ 5 h 498"/>
                <a:gd name="T86" fmla="*/ 78 w 255"/>
                <a:gd name="T87" fmla="*/ 3 h 498"/>
                <a:gd name="T88" fmla="*/ 122 w 255"/>
                <a:gd name="T89" fmla="*/ 3 h 498"/>
                <a:gd name="T90" fmla="*/ 127 w 255"/>
                <a:gd name="T91" fmla="*/ 3 h 498"/>
                <a:gd name="T92" fmla="*/ 142 w 255"/>
                <a:gd name="T93" fmla="*/ 3 h 498"/>
                <a:gd name="T94" fmla="*/ 165 w 255"/>
                <a:gd name="T95" fmla="*/ 1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5" h="498">
                  <a:moveTo>
                    <a:pt x="176" y="0"/>
                  </a:moveTo>
                  <a:cubicBezTo>
                    <a:pt x="176" y="127"/>
                    <a:pt x="176" y="127"/>
                    <a:pt x="176" y="127"/>
                  </a:cubicBezTo>
                  <a:cubicBezTo>
                    <a:pt x="176" y="131"/>
                    <a:pt x="176" y="131"/>
                    <a:pt x="176" y="131"/>
                  </a:cubicBezTo>
                  <a:cubicBezTo>
                    <a:pt x="176" y="135"/>
                    <a:pt x="176" y="135"/>
                    <a:pt x="176" y="135"/>
                  </a:cubicBezTo>
                  <a:cubicBezTo>
                    <a:pt x="176" y="135"/>
                    <a:pt x="177" y="134"/>
                    <a:pt x="177" y="133"/>
                  </a:cubicBezTo>
                  <a:cubicBezTo>
                    <a:pt x="177" y="133"/>
                    <a:pt x="178" y="132"/>
                    <a:pt x="178" y="132"/>
                  </a:cubicBezTo>
                  <a:cubicBezTo>
                    <a:pt x="179" y="131"/>
                    <a:pt x="179" y="131"/>
                    <a:pt x="180" y="130"/>
                  </a:cubicBezTo>
                  <a:cubicBezTo>
                    <a:pt x="180" y="130"/>
                    <a:pt x="180" y="129"/>
                    <a:pt x="181" y="129"/>
                  </a:cubicBezTo>
                  <a:cubicBezTo>
                    <a:pt x="183" y="127"/>
                    <a:pt x="185" y="125"/>
                    <a:pt x="187" y="123"/>
                  </a:cubicBezTo>
                  <a:cubicBezTo>
                    <a:pt x="190" y="121"/>
                    <a:pt x="192" y="120"/>
                    <a:pt x="195" y="119"/>
                  </a:cubicBezTo>
                  <a:cubicBezTo>
                    <a:pt x="197" y="118"/>
                    <a:pt x="200" y="117"/>
                    <a:pt x="203" y="116"/>
                  </a:cubicBezTo>
                  <a:cubicBezTo>
                    <a:pt x="206" y="115"/>
                    <a:pt x="209" y="115"/>
                    <a:pt x="212" y="115"/>
                  </a:cubicBezTo>
                  <a:cubicBezTo>
                    <a:pt x="218" y="115"/>
                    <a:pt x="224" y="116"/>
                    <a:pt x="229" y="118"/>
                  </a:cubicBezTo>
                  <a:cubicBezTo>
                    <a:pt x="234" y="121"/>
                    <a:pt x="239" y="124"/>
                    <a:pt x="242" y="127"/>
                  </a:cubicBezTo>
                  <a:cubicBezTo>
                    <a:pt x="246" y="131"/>
                    <a:pt x="249" y="136"/>
                    <a:pt x="252" y="141"/>
                  </a:cubicBezTo>
                  <a:cubicBezTo>
                    <a:pt x="254" y="146"/>
                    <a:pt x="255" y="152"/>
                    <a:pt x="255" y="158"/>
                  </a:cubicBezTo>
                  <a:cubicBezTo>
                    <a:pt x="255" y="163"/>
                    <a:pt x="254" y="169"/>
                    <a:pt x="252" y="174"/>
                  </a:cubicBezTo>
                  <a:cubicBezTo>
                    <a:pt x="250" y="179"/>
                    <a:pt x="247" y="184"/>
                    <a:pt x="243" y="188"/>
                  </a:cubicBezTo>
                  <a:cubicBezTo>
                    <a:pt x="239" y="192"/>
                    <a:pt x="234" y="195"/>
                    <a:pt x="229" y="197"/>
                  </a:cubicBezTo>
                  <a:cubicBezTo>
                    <a:pt x="224" y="199"/>
                    <a:pt x="218" y="200"/>
                    <a:pt x="212" y="200"/>
                  </a:cubicBezTo>
                  <a:cubicBezTo>
                    <a:pt x="209" y="200"/>
                    <a:pt x="206" y="200"/>
                    <a:pt x="203" y="200"/>
                  </a:cubicBezTo>
                  <a:cubicBezTo>
                    <a:pt x="200" y="199"/>
                    <a:pt x="198" y="198"/>
                    <a:pt x="195" y="197"/>
                  </a:cubicBezTo>
                  <a:cubicBezTo>
                    <a:pt x="192" y="196"/>
                    <a:pt x="190" y="194"/>
                    <a:pt x="187" y="193"/>
                  </a:cubicBezTo>
                  <a:cubicBezTo>
                    <a:pt x="185" y="191"/>
                    <a:pt x="183" y="189"/>
                    <a:pt x="181" y="187"/>
                  </a:cubicBezTo>
                  <a:cubicBezTo>
                    <a:pt x="180" y="186"/>
                    <a:pt x="180" y="186"/>
                    <a:pt x="180" y="185"/>
                  </a:cubicBezTo>
                  <a:cubicBezTo>
                    <a:pt x="179" y="185"/>
                    <a:pt x="179" y="184"/>
                    <a:pt x="178" y="184"/>
                  </a:cubicBezTo>
                  <a:cubicBezTo>
                    <a:pt x="178" y="183"/>
                    <a:pt x="177" y="183"/>
                    <a:pt x="177" y="182"/>
                  </a:cubicBezTo>
                  <a:cubicBezTo>
                    <a:pt x="177" y="182"/>
                    <a:pt x="176" y="181"/>
                    <a:pt x="176" y="181"/>
                  </a:cubicBezTo>
                  <a:cubicBezTo>
                    <a:pt x="176" y="185"/>
                    <a:pt x="176" y="185"/>
                    <a:pt x="176" y="185"/>
                  </a:cubicBezTo>
                  <a:cubicBezTo>
                    <a:pt x="176" y="189"/>
                    <a:pt x="176" y="189"/>
                    <a:pt x="176" y="189"/>
                  </a:cubicBezTo>
                  <a:cubicBezTo>
                    <a:pt x="176" y="313"/>
                    <a:pt x="176" y="313"/>
                    <a:pt x="176" y="313"/>
                  </a:cubicBezTo>
                  <a:cubicBezTo>
                    <a:pt x="171" y="312"/>
                    <a:pt x="167" y="312"/>
                    <a:pt x="163" y="311"/>
                  </a:cubicBezTo>
                  <a:cubicBezTo>
                    <a:pt x="159" y="311"/>
                    <a:pt x="155" y="310"/>
                    <a:pt x="151" y="310"/>
                  </a:cubicBezTo>
                  <a:cubicBezTo>
                    <a:pt x="148" y="310"/>
                    <a:pt x="144" y="309"/>
                    <a:pt x="141" y="309"/>
                  </a:cubicBezTo>
                  <a:cubicBezTo>
                    <a:pt x="138" y="309"/>
                    <a:pt x="136" y="309"/>
                    <a:pt x="133" y="309"/>
                  </a:cubicBezTo>
                  <a:cubicBezTo>
                    <a:pt x="124" y="309"/>
                    <a:pt x="116" y="312"/>
                    <a:pt x="109" y="316"/>
                  </a:cubicBezTo>
                  <a:cubicBezTo>
                    <a:pt x="103" y="321"/>
                    <a:pt x="98" y="328"/>
                    <a:pt x="94" y="336"/>
                  </a:cubicBezTo>
                  <a:cubicBezTo>
                    <a:pt x="91" y="344"/>
                    <a:pt x="88" y="354"/>
                    <a:pt x="86" y="364"/>
                  </a:cubicBezTo>
                  <a:cubicBezTo>
                    <a:pt x="84" y="375"/>
                    <a:pt x="83" y="386"/>
                    <a:pt x="83" y="397"/>
                  </a:cubicBezTo>
                  <a:cubicBezTo>
                    <a:pt x="82" y="405"/>
                    <a:pt x="82" y="412"/>
                    <a:pt x="83" y="418"/>
                  </a:cubicBezTo>
                  <a:cubicBezTo>
                    <a:pt x="83" y="425"/>
                    <a:pt x="85" y="431"/>
                    <a:pt x="86" y="436"/>
                  </a:cubicBezTo>
                  <a:cubicBezTo>
                    <a:pt x="87" y="441"/>
                    <a:pt x="89" y="445"/>
                    <a:pt x="91" y="449"/>
                  </a:cubicBezTo>
                  <a:cubicBezTo>
                    <a:pt x="92" y="453"/>
                    <a:pt x="94" y="456"/>
                    <a:pt x="96" y="458"/>
                  </a:cubicBezTo>
                  <a:cubicBezTo>
                    <a:pt x="96" y="460"/>
                    <a:pt x="97" y="461"/>
                    <a:pt x="98" y="463"/>
                  </a:cubicBezTo>
                  <a:cubicBezTo>
                    <a:pt x="98" y="464"/>
                    <a:pt x="98" y="466"/>
                    <a:pt x="99" y="467"/>
                  </a:cubicBezTo>
                  <a:cubicBezTo>
                    <a:pt x="99" y="469"/>
                    <a:pt x="99" y="470"/>
                    <a:pt x="99" y="472"/>
                  </a:cubicBezTo>
                  <a:cubicBezTo>
                    <a:pt x="98" y="473"/>
                    <a:pt x="98" y="475"/>
                    <a:pt x="98" y="476"/>
                  </a:cubicBezTo>
                  <a:cubicBezTo>
                    <a:pt x="97" y="478"/>
                    <a:pt x="96" y="479"/>
                    <a:pt x="96" y="480"/>
                  </a:cubicBezTo>
                  <a:cubicBezTo>
                    <a:pt x="95" y="482"/>
                    <a:pt x="94" y="483"/>
                    <a:pt x="93" y="484"/>
                  </a:cubicBezTo>
                  <a:cubicBezTo>
                    <a:pt x="92" y="485"/>
                    <a:pt x="91" y="486"/>
                    <a:pt x="90" y="487"/>
                  </a:cubicBezTo>
                  <a:cubicBezTo>
                    <a:pt x="88" y="488"/>
                    <a:pt x="87" y="488"/>
                    <a:pt x="85" y="489"/>
                  </a:cubicBezTo>
                  <a:cubicBezTo>
                    <a:pt x="81" y="490"/>
                    <a:pt x="77" y="492"/>
                    <a:pt x="73" y="493"/>
                  </a:cubicBezTo>
                  <a:cubicBezTo>
                    <a:pt x="69" y="494"/>
                    <a:pt x="65" y="495"/>
                    <a:pt x="61" y="495"/>
                  </a:cubicBezTo>
                  <a:cubicBezTo>
                    <a:pt x="58" y="496"/>
                    <a:pt x="55" y="497"/>
                    <a:pt x="53" y="497"/>
                  </a:cubicBezTo>
                  <a:cubicBezTo>
                    <a:pt x="50" y="497"/>
                    <a:pt x="49" y="497"/>
                    <a:pt x="49" y="497"/>
                  </a:cubicBezTo>
                  <a:cubicBezTo>
                    <a:pt x="48" y="497"/>
                    <a:pt x="48" y="497"/>
                    <a:pt x="47" y="497"/>
                  </a:cubicBezTo>
                  <a:cubicBezTo>
                    <a:pt x="47" y="497"/>
                    <a:pt x="47" y="497"/>
                    <a:pt x="46" y="497"/>
                  </a:cubicBezTo>
                  <a:cubicBezTo>
                    <a:pt x="46" y="497"/>
                    <a:pt x="46" y="498"/>
                    <a:pt x="45" y="498"/>
                  </a:cubicBezTo>
                  <a:cubicBezTo>
                    <a:pt x="45" y="498"/>
                    <a:pt x="45" y="498"/>
                    <a:pt x="44" y="498"/>
                  </a:cubicBezTo>
                  <a:cubicBezTo>
                    <a:pt x="42" y="498"/>
                    <a:pt x="40" y="497"/>
                    <a:pt x="37" y="497"/>
                  </a:cubicBezTo>
                  <a:cubicBezTo>
                    <a:pt x="34" y="497"/>
                    <a:pt x="31" y="497"/>
                    <a:pt x="28" y="496"/>
                  </a:cubicBezTo>
                  <a:cubicBezTo>
                    <a:pt x="25" y="496"/>
                    <a:pt x="21" y="495"/>
                    <a:pt x="18" y="494"/>
                  </a:cubicBezTo>
                  <a:cubicBezTo>
                    <a:pt x="15" y="493"/>
                    <a:pt x="11" y="492"/>
                    <a:pt x="8" y="490"/>
                  </a:cubicBezTo>
                  <a:cubicBezTo>
                    <a:pt x="8" y="490"/>
                    <a:pt x="7" y="490"/>
                    <a:pt x="6" y="489"/>
                  </a:cubicBezTo>
                  <a:cubicBezTo>
                    <a:pt x="5" y="488"/>
                    <a:pt x="4" y="488"/>
                    <a:pt x="4" y="487"/>
                  </a:cubicBezTo>
                  <a:cubicBezTo>
                    <a:pt x="3" y="487"/>
                    <a:pt x="2" y="486"/>
                    <a:pt x="2" y="485"/>
                  </a:cubicBezTo>
                  <a:cubicBezTo>
                    <a:pt x="1" y="485"/>
                    <a:pt x="0" y="484"/>
                    <a:pt x="0" y="483"/>
                  </a:cubicBezTo>
                  <a:cubicBezTo>
                    <a:pt x="2" y="195"/>
                    <a:pt x="2" y="195"/>
                    <a:pt x="2" y="195"/>
                  </a:cubicBezTo>
                  <a:cubicBezTo>
                    <a:pt x="4" y="197"/>
                    <a:pt x="7" y="198"/>
                    <a:pt x="9" y="200"/>
                  </a:cubicBezTo>
                  <a:cubicBezTo>
                    <a:pt x="11" y="201"/>
                    <a:pt x="14" y="202"/>
                    <a:pt x="16" y="203"/>
                  </a:cubicBezTo>
                  <a:cubicBezTo>
                    <a:pt x="19" y="204"/>
                    <a:pt x="22" y="205"/>
                    <a:pt x="24" y="205"/>
                  </a:cubicBezTo>
                  <a:cubicBezTo>
                    <a:pt x="27" y="206"/>
                    <a:pt x="30" y="206"/>
                    <a:pt x="33" y="206"/>
                  </a:cubicBezTo>
                  <a:cubicBezTo>
                    <a:pt x="39" y="206"/>
                    <a:pt x="46" y="204"/>
                    <a:pt x="51" y="202"/>
                  </a:cubicBezTo>
                  <a:cubicBezTo>
                    <a:pt x="57" y="200"/>
                    <a:pt x="62" y="196"/>
                    <a:pt x="67" y="192"/>
                  </a:cubicBezTo>
                  <a:cubicBezTo>
                    <a:pt x="71" y="187"/>
                    <a:pt x="75" y="182"/>
                    <a:pt x="77" y="177"/>
                  </a:cubicBezTo>
                  <a:cubicBezTo>
                    <a:pt x="80" y="171"/>
                    <a:pt x="81" y="165"/>
                    <a:pt x="81" y="158"/>
                  </a:cubicBezTo>
                  <a:cubicBezTo>
                    <a:pt x="81" y="152"/>
                    <a:pt x="80" y="145"/>
                    <a:pt x="77" y="140"/>
                  </a:cubicBezTo>
                  <a:cubicBezTo>
                    <a:pt x="75" y="134"/>
                    <a:pt x="71" y="129"/>
                    <a:pt x="67" y="125"/>
                  </a:cubicBezTo>
                  <a:cubicBezTo>
                    <a:pt x="63" y="120"/>
                    <a:pt x="58" y="117"/>
                    <a:pt x="52" y="114"/>
                  </a:cubicBezTo>
                  <a:cubicBezTo>
                    <a:pt x="46" y="112"/>
                    <a:pt x="40" y="111"/>
                    <a:pt x="34" y="111"/>
                  </a:cubicBezTo>
                  <a:cubicBezTo>
                    <a:pt x="31" y="111"/>
                    <a:pt x="28" y="111"/>
                    <a:pt x="25" y="112"/>
                  </a:cubicBezTo>
                  <a:cubicBezTo>
                    <a:pt x="22" y="112"/>
                    <a:pt x="20" y="113"/>
                    <a:pt x="17" y="114"/>
                  </a:cubicBezTo>
                  <a:cubicBezTo>
                    <a:pt x="15" y="115"/>
                    <a:pt x="12" y="116"/>
                    <a:pt x="10" y="117"/>
                  </a:cubicBezTo>
                  <a:cubicBezTo>
                    <a:pt x="7" y="119"/>
                    <a:pt x="5" y="120"/>
                    <a:pt x="3" y="12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8" y="5"/>
                    <a:pt x="13" y="5"/>
                    <a:pt x="20" y="5"/>
                  </a:cubicBezTo>
                  <a:cubicBezTo>
                    <a:pt x="27" y="4"/>
                    <a:pt x="35" y="4"/>
                    <a:pt x="44" y="4"/>
                  </a:cubicBezTo>
                  <a:cubicBezTo>
                    <a:pt x="54" y="4"/>
                    <a:pt x="65" y="4"/>
                    <a:pt x="78" y="3"/>
                  </a:cubicBezTo>
                  <a:cubicBezTo>
                    <a:pt x="90" y="3"/>
                    <a:pt x="104" y="3"/>
                    <a:pt x="120" y="3"/>
                  </a:cubicBezTo>
                  <a:cubicBezTo>
                    <a:pt x="121" y="3"/>
                    <a:pt x="122" y="3"/>
                    <a:pt x="122" y="3"/>
                  </a:cubicBezTo>
                  <a:cubicBezTo>
                    <a:pt x="123" y="3"/>
                    <a:pt x="124" y="3"/>
                    <a:pt x="125" y="3"/>
                  </a:cubicBezTo>
                  <a:cubicBezTo>
                    <a:pt x="126" y="3"/>
                    <a:pt x="127" y="3"/>
                    <a:pt x="127" y="3"/>
                  </a:cubicBezTo>
                  <a:cubicBezTo>
                    <a:pt x="128" y="3"/>
                    <a:pt x="129" y="3"/>
                    <a:pt x="130" y="3"/>
                  </a:cubicBezTo>
                  <a:cubicBezTo>
                    <a:pt x="134" y="3"/>
                    <a:pt x="138" y="3"/>
                    <a:pt x="142" y="3"/>
                  </a:cubicBezTo>
                  <a:cubicBezTo>
                    <a:pt x="146" y="3"/>
                    <a:pt x="149" y="3"/>
                    <a:pt x="153" y="2"/>
                  </a:cubicBezTo>
                  <a:cubicBezTo>
                    <a:pt x="157" y="2"/>
                    <a:pt x="161" y="2"/>
                    <a:pt x="165" y="1"/>
                  </a:cubicBezTo>
                  <a:cubicBezTo>
                    <a:pt x="168" y="1"/>
                    <a:pt x="172" y="1"/>
                    <a:pt x="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Freeform 29"/>
            <p:cNvSpPr>
              <a:spLocks/>
            </p:cNvSpPr>
            <p:nvPr/>
          </p:nvSpPr>
          <p:spPr bwMode="auto">
            <a:xfrm>
              <a:off x="4410076" y="1789113"/>
              <a:ext cx="2147888" cy="4230688"/>
            </a:xfrm>
            <a:custGeom>
              <a:avLst/>
              <a:gdLst>
                <a:gd name="T0" fmla="*/ 34 w 249"/>
                <a:gd name="T1" fmla="*/ 490 h 490"/>
                <a:gd name="T2" fmla="*/ 16 w 249"/>
                <a:gd name="T3" fmla="*/ 487 h 490"/>
                <a:gd name="T4" fmla="*/ 5 w 249"/>
                <a:gd name="T5" fmla="*/ 482 h 490"/>
                <a:gd name="T6" fmla="*/ 1 w 249"/>
                <a:gd name="T7" fmla="*/ 479 h 490"/>
                <a:gd name="T8" fmla="*/ 3 w 249"/>
                <a:gd name="T9" fmla="*/ 198 h 490"/>
                <a:gd name="T10" fmla="*/ 12 w 249"/>
                <a:gd name="T11" fmla="*/ 202 h 490"/>
                <a:gd name="T12" fmla="*/ 30 w 249"/>
                <a:gd name="T13" fmla="*/ 206 h 490"/>
                <a:gd name="T14" fmla="*/ 66 w 249"/>
                <a:gd name="T15" fmla="*/ 190 h 490"/>
                <a:gd name="T16" fmla="*/ 82 w 249"/>
                <a:gd name="T17" fmla="*/ 154 h 490"/>
                <a:gd name="T18" fmla="*/ 67 w 249"/>
                <a:gd name="T19" fmla="*/ 118 h 490"/>
                <a:gd name="T20" fmla="*/ 31 w 249"/>
                <a:gd name="T21" fmla="*/ 103 h 490"/>
                <a:gd name="T22" fmla="*/ 13 w 249"/>
                <a:gd name="T23" fmla="*/ 106 h 490"/>
                <a:gd name="T24" fmla="*/ 4 w 249"/>
                <a:gd name="T25" fmla="*/ 111 h 490"/>
                <a:gd name="T26" fmla="*/ 17 w 249"/>
                <a:gd name="T27" fmla="*/ 4 h 490"/>
                <a:gd name="T28" fmla="*/ 75 w 249"/>
                <a:gd name="T29" fmla="*/ 3 h 490"/>
                <a:gd name="T30" fmla="*/ 122 w 249"/>
                <a:gd name="T31" fmla="*/ 3 h 490"/>
                <a:gd name="T32" fmla="*/ 139 w 249"/>
                <a:gd name="T33" fmla="*/ 2 h 490"/>
                <a:gd name="T34" fmla="*/ 162 w 249"/>
                <a:gd name="T35" fmla="*/ 1 h 490"/>
                <a:gd name="T36" fmla="*/ 169 w 249"/>
                <a:gd name="T37" fmla="*/ 144 h 490"/>
                <a:gd name="T38" fmla="*/ 177 w 249"/>
                <a:gd name="T39" fmla="*/ 132 h 490"/>
                <a:gd name="T40" fmla="*/ 179 w 249"/>
                <a:gd name="T41" fmla="*/ 129 h 490"/>
                <a:gd name="T42" fmla="*/ 186 w 249"/>
                <a:gd name="T43" fmla="*/ 122 h 490"/>
                <a:gd name="T44" fmla="*/ 201 w 249"/>
                <a:gd name="T45" fmla="*/ 116 h 490"/>
                <a:gd name="T46" fmla="*/ 224 w 249"/>
                <a:gd name="T47" fmla="*/ 118 h 490"/>
                <a:gd name="T48" fmla="*/ 245 w 249"/>
                <a:gd name="T49" fmla="*/ 138 h 490"/>
                <a:gd name="T50" fmla="*/ 245 w 249"/>
                <a:gd name="T51" fmla="*/ 169 h 490"/>
                <a:gd name="T52" fmla="*/ 225 w 249"/>
                <a:gd name="T53" fmla="*/ 190 h 490"/>
                <a:gd name="T54" fmla="*/ 201 w 249"/>
                <a:gd name="T55" fmla="*/ 192 h 490"/>
                <a:gd name="T56" fmla="*/ 186 w 249"/>
                <a:gd name="T57" fmla="*/ 186 h 490"/>
                <a:gd name="T58" fmla="*/ 179 w 249"/>
                <a:gd name="T59" fmla="*/ 179 h 490"/>
                <a:gd name="T60" fmla="*/ 177 w 249"/>
                <a:gd name="T61" fmla="*/ 176 h 490"/>
                <a:gd name="T62" fmla="*/ 169 w 249"/>
                <a:gd name="T63" fmla="*/ 164 h 490"/>
                <a:gd name="T64" fmla="*/ 160 w 249"/>
                <a:gd name="T65" fmla="*/ 303 h 490"/>
                <a:gd name="T66" fmla="*/ 139 w 249"/>
                <a:gd name="T67" fmla="*/ 302 h 490"/>
                <a:gd name="T68" fmla="*/ 104 w 249"/>
                <a:gd name="T69" fmla="*/ 309 h 490"/>
                <a:gd name="T70" fmla="*/ 80 w 249"/>
                <a:gd name="T71" fmla="*/ 360 h 490"/>
                <a:gd name="T72" fmla="*/ 76 w 249"/>
                <a:gd name="T73" fmla="*/ 415 h 490"/>
                <a:gd name="T74" fmla="*/ 84 w 249"/>
                <a:gd name="T75" fmla="*/ 447 h 490"/>
                <a:gd name="T76" fmla="*/ 91 w 249"/>
                <a:gd name="T77" fmla="*/ 460 h 490"/>
                <a:gd name="T78" fmla="*/ 92 w 249"/>
                <a:gd name="T79" fmla="*/ 467 h 490"/>
                <a:gd name="T80" fmla="*/ 90 w 249"/>
                <a:gd name="T81" fmla="*/ 474 h 490"/>
                <a:gd name="T82" fmla="*/ 84 w 249"/>
                <a:gd name="T83" fmla="*/ 480 h 490"/>
                <a:gd name="T84" fmla="*/ 69 w 249"/>
                <a:gd name="T85" fmla="*/ 485 h 490"/>
                <a:gd name="T86" fmla="*/ 49 w 249"/>
                <a:gd name="T87" fmla="*/ 489 h 490"/>
                <a:gd name="T88" fmla="*/ 42 w 249"/>
                <a:gd name="T89" fmla="*/ 49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9" h="490">
                  <a:moveTo>
                    <a:pt x="41" y="490"/>
                  </a:moveTo>
                  <a:cubicBezTo>
                    <a:pt x="40" y="490"/>
                    <a:pt x="37" y="490"/>
                    <a:pt x="34" y="490"/>
                  </a:cubicBezTo>
                  <a:cubicBezTo>
                    <a:pt x="31" y="489"/>
                    <a:pt x="28" y="489"/>
                    <a:pt x="26" y="489"/>
                  </a:cubicBezTo>
                  <a:cubicBezTo>
                    <a:pt x="22" y="488"/>
                    <a:pt x="19" y="488"/>
                    <a:pt x="16" y="487"/>
                  </a:cubicBezTo>
                  <a:cubicBezTo>
                    <a:pt x="13" y="486"/>
                    <a:pt x="10" y="485"/>
                    <a:pt x="7" y="483"/>
                  </a:cubicBezTo>
                  <a:cubicBezTo>
                    <a:pt x="6" y="483"/>
                    <a:pt x="6" y="482"/>
                    <a:pt x="5" y="482"/>
                  </a:cubicBezTo>
                  <a:cubicBezTo>
                    <a:pt x="4" y="481"/>
                    <a:pt x="4" y="481"/>
                    <a:pt x="3" y="480"/>
                  </a:cubicBezTo>
                  <a:cubicBezTo>
                    <a:pt x="2" y="480"/>
                    <a:pt x="2" y="479"/>
                    <a:pt x="1" y="479"/>
                  </a:cubicBezTo>
                  <a:cubicBezTo>
                    <a:pt x="1" y="479"/>
                    <a:pt x="1" y="478"/>
                    <a:pt x="0" y="478"/>
                  </a:cubicBezTo>
                  <a:cubicBezTo>
                    <a:pt x="3" y="198"/>
                    <a:pt x="3" y="198"/>
                    <a:pt x="3" y="198"/>
                  </a:cubicBezTo>
                  <a:cubicBezTo>
                    <a:pt x="3" y="198"/>
                    <a:pt x="4" y="198"/>
                    <a:pt x="4" y="199"/>
                  </a:cubicBezTo>
                  <a:cubicBezTo>
                    <a:pt x="7" y="200"/>
                    <a:pt x="9" y="201"/>
                    <a:pt x="12" y="202"/>
                  </a:cubicBezTo>
                  <a:cubicBezTo>
                    <a:pt x="15" y="203"/>
                    <a:pt x="18" y="204"/>
                    <a:pt x="21" y="205"/>
                  </a:cubicBezTo>
                  <a:cubicBezTo>
                    <a:pt x="24" y="205"/>
                    <a:pt x="27" y="206"/>
                    <a:pt x="30" y="206"/>
                  </a:cubicBezTo>
                  <a:cubicBezTo>
                    <a:pt x="37" y="205"/>
                    <a:pt x="44" y="204"/>
                    <a:pt x="50" y="201"/>
                  </a:cubicBezTo>
                  <a:cubicBezTo>
                    <a:pt x="56" y="199"/>
                    <a:pt x="62" y="195"/>
                    <a:pt x="66" y="190"/>
                  </a:cubicBezTo>
                  <a:cubicBezTo>
                    <a:pt x="71" y="186"/>
                    <a:pt x="75" y="180"/>
                    <a:pt x="77" y="174"/>
                  </a:cubicBezTo>
                  <a:cubicBezTo>
                    <a:pt x="80" y="168"/>
                    <a:pt x="82" y="161"/>
                    <a:pt x="82" y="154"/>
                  </a:cubicBezTo>
                  <a:cubicBezTo>
                    <a:pt x="82" y="147"/>
                    <a:pt x="80" y="141"/>
                    <a:pt x="78" y="134"/>
                  </a:cubicBezTo>
                  <a:cubicBezTo>
                    <a:pt x="75" y="128"/>
                    <a:pt x="71" y="123"/>
                    <a:pt x="67" y="118"/>
                  </a:cubicBezTo>
                  <a:cubicBezTo>
                    <a:pt x="62" y="113"/>
                    <a:pt x="57" y="110"/>
                    <a:pt x="50" y="107"/>
                  </a:cubicBezTo>
                  <a:cubicBezTo>
                    <a:pt x="44" y="104"/>
                    <a:pt x="38" y="103"/>
                    <a:pt x="31" y="103"/>
                  </a:cubicBezTo>
                  <a:cubicBezTo>
                    <a:pt x="28" y="103"/>
                    <a:pt x="24" y="103"/>
                    <a:pt x="21" y="104"/>
                  </a:cubicBezTo>
                  <a:cubicBezTo>
                    <a:pt x="19" y="105"/>
                    <a:pt x="16" y="105"/>
                    <a:pt x="13" y="106"/>
                  </a:cubicBezTo>
                  <a:cubicBezTo>
                    <a:pt x="10" y="107"/>
                    <a:pt x="7" y="109"/>
                    <a:pt x="5" y="110"/>
                  </a:cubicBezTo>
                  <a:cubicBezTo>
                    <a:pt x="5" y="110"/>
                    <a:pt x="4" y="111"/>
                    <a:pt x="4" y="111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8" y="5"/>
                    <a:pt x="12" y="5"/>
                    <a:pt x="17" y="4"/>
                  </a:cubicBezTo>
                  <a:cubicBezTo>
                    <a:pt x="24" y="4"/>
                    <a:pt x="32" y="4"/>
                    <a:pt x="42" y="4"/>
                  </a:cubicBezTo>
                  <a:cubicBezTo>
                    <a:pt x="51" y="3"/>
                    <a:pt x="62" y="3"/>
                    <a:pt x="75" y="3"/>
                  </a:cubicBezTo>
                  <a:cubicBezTo>
                    <a:pt x="87" y="3"/>
                    <a:pt x="101" y="3"/>
                    <a:pt x="117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31" y="3"/>
                    <a:pt x="135" y="3"/>
                    <a:pt x="139" y="2"/>
                  </a:cubicBezTo>
                  <a:cubicBezTo>
                    <a:pt x="143" y="2"/>
                    <a:pt x="147" y="2"/>
                    <a:pt x="151" y="2"/>
                  </a:cubicBezTo>
                  <a:cubicBezTo>
                    <a:pt x="154" y="2"/>
                    <a:pt x="158" y="1"/>
                    <a:pt x="162" y="1"/>
                  </a:cubicBezTo>
                  <a:cubicBezTo>
                    <a:pt x="164" y="1"/>
                    <a:pt x="167" y="1"/>
                    <a:pt x="169" y="0"/>
                  </a:cubicBezTo>
                  <a:cubicBezTo>
                    <a:pt x="169" y="144"/>
                    <a:pt x="169" y="144"/>
                    <a:pt x="169" y="144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6" y="133"/>
                    <a:pt x="177" y="132"/>
                    <a:pt x="177" y="132"/>
                  </a:cubicBezTo>
                  <a:cubicBezTo>
                    <a:pt x="177" y="131"/>
                    <a:pt x="178" y="131"/>
                    <a:pt x="178" y="130"/>
                  </a:cubicBezTo>
                  <a:cubicBezTo>
                    <a:pt x="178" y="130"/>
                    <a:pt x="179" y="129"/>
                    <a:pt x="179" y="129"/>
                  </a:cubicBezTo>
                  <a:cubicBezTo>
                    <a:pt x="180" y="128"/>
                    <a:pt x="180" y="128"/>
                    <a:pt x="180" y="127"/>
                  </a:cubicBezTo>
                  <a:cubicBezTo>
                    <a:pt x="182" y="125"/>
                    <a:pt x="184" y="124"/>
                    <a:pt x="186" y="122"/>
                  </a:cubicBezTo>
                  <a:cubicBezTo>
                    <a:pt x="189" y="121"/>
                    <a:pt x="191" y="119"/>
                    <a:pt x="193" y="118"/>
                  </a:cubicBezTo>
                  <a:cubicBezTo>
                    <a:pt x="196" y="117"/>
                    <a:pt x="198" y="116"/>
                    <a:pt x="201" y="116"/>
                  </a:cubicBezTo>
                  <a:cubicBezTo>
                    <a:pt x="204" y="115"/>
                    <a:pt x="206" y="115"/>
                    <a:pt x="209" y="115"/>
                  </a:cubicBezTo>
                  <a:cubicBezTo>
                    <a:pt x="214" y="115"/>
                    <a:pt x="220" y="116"/>
                    <a:pt x="224" y="118"/>
                  </a:cubicBezTo>
                  <a:cubicBezTo>
                    <a:pt x="229" y="120"/>
                    <a:pt x="233" y="122"/>
                    <a:pt x="237" y="126"/>
                  </a:cubicBezTo>
                  <a:cubicBezTo>
                    <a:pt x="240" y="130"/>
                    <a:pt x="243" y="134"/>
                    <a:pt x="245" y="138"/>
                  </a:cubicBezTo>
                  <a:cubicBezTo>
                    <a:pt x="247" y="143"/>
                    <a:pt x="248" y="148"/>
                    <a:pt x="248" y="154"/>
                  </a:cubicBezTo>
                  <a:cubicBezTo>
                    <a:pt x="249" y="159"/>
                    <a:pt x="248" y="164"/>
                    <a:pt x="245" y="169"/>
                  </a:cubicBezTo>
                  <a:cubicBezTo>
                    <a:pt x="244" y="173"/>
                    <a:pt x="241" y="178"/>
                    <a:pt x="237" y="181"/>
                  </a:cubicBezTo>
                  <a:cubicBezTo>
                    <a:pt x="233" y="185"/>
                    <a:pt x="229" y="188"/>
                    <a:pt x="225" y="190"/>
                  </a:cubicBezTo>
                  <a:cubicBezTo>
                    <a:pt x="220" y="192"/>
                    <a:pt x="215" y="193"/>
                    <a:pt x="209" y="193"/>
                  </a:cubicBezTo>
                  <a:cubicBezTo>
                    <a:pt x="206" y="193"/>
                    <a:pt x="204" y="193"/>
                    <a:pt x="201" y="192"/>
                  </a:cubicBezTo>
                  <a:cubicBezTo>
                    <a:pt x="198" y="191"/>
                    <a:pt x="196" y="191"/>
                    <a:pt x="193" y="190"/>
                  </a:cubicBezTo>
                  <a:cubicBezTo>
                    <a:pt x="191" y="188"/>
                    <a:pt x="189" y="187"/>
                    <a:pt x="186" y="186"/>
                  </a:cubicBezTo>
                  <a:cubicBezTo>
                    <a:pt x="184" y="184"/>
                    <a:pt x="182" y="182"/>
                    <a:pt x="181" y="180"/>
                  </a:cubicBezTo>
                  <a:cubicBezTo>
                    <a:pt x="180" y="180"/>
                    <a:pt x="180" y="180"/>
                    <a:pt x="179" y="179"/>
                  </a:cubicBezTo>
                  <a:cubicBezTo>
                    <a:pt x="179" y="179"/>
                    <a:pt x="179" y="178"/>
                    <a:pt x="178" y="178"/>
                  </a:cubicBezTo>
                  <a:cubicBezTo>
                    <a:pt x="178" y="177"/>
                    <a:pt x="177" y="177"/>
                    <a:pt x="177" y="176"/>
                  </a:cubicBezTo>
                  <a:cubicBezTo>
                    <a:pt x="177" y="176"/>
                    <a:pt x="176" y="175"/>
                    <a:pt x="176" y="175"/>
                  </a:cubicBezTo>
                  <a:cubicBezTo>
                    <a:pt x="169" y="164"/>
                    <a:pt x="169" y="164"/>
                    <a:pt x="169" y="164"/>
                  </a:cubicBezTo>
                  <a:cubicBezTo>
                    <a:pt x="169" y="305"/>
                    <a:pt x="169" y="305"/>
                    <a:pt x="169" y="305"/>
                  </a:cubicBezTo>
                  <a:cubicBezTo>
                    <a:pt x="166" y="304"/>
                    <a:pt x="163" y="304"/>
                    <a:pt x="160" y="303"/>
                  </a:cubicBezTo>
                  <a:cubicBezTo>
                    <a:pt x="156" y="303"/>
                    <a:pt x="152" y="303"/>
                    <a:pt x="149" y="302"/>
                  </a:cubicBezTo>
                  <a:cubicBezTo>
                    <a:pt x="145" y="302"/>
                    <a:pt x="142" y="302"/>
                    <a:pt x="139" y="302"/>
                  </a:cubicBezTo>
                  <a:cubicBezTo>
                    <a:pt x="136" y="301"/>
                    <a:pt x="133" y="301"/>
                    <a:pt x="130" y="301"/>
                  </a:cubicBezTo>
                  <a:cubicBezTo>
                    <a:pt x="120" y="301"/>
                    <a:pt x="111" y="304"/>
                    <a:pt x="104" y="309"/>
                  </a:cubicBezTo>
                  <a:cubicBezTo>
                    <a:pt x="98" y="314"/>
                    <a:pt x="92" y="321"/>
                    <a:pt x="88" y="331"/>
                  </a:cubicBezTo>
                  <a:cubicBezTo>
                    <a:pt x="85" y="339"/>
                    <a:pt x="82" y="348"/>
                    <a:pt x="80" y="360"/>
                  </a:cubicBezTo>
                  <a:cubicBezTo>
                    <a:pt x="78" y="369"/>
                    <a:pt x="77" y="379"/>
                    <a:pt x="76" y="393"/>
                  </a:cubicBezTo>
                  <a:cubicBezTo>
                    <a:pt x="75" y="400"/>
                    <a:pt x="75" y="408"/>
                    <a:pt x="76" y="415"/>
                  </a:cubicBezTo>
                  <a:cubicBezTo>
                    <a:pt x="77" y="421"/>
                    <a:pt x="78" y="427"/>
                    <a:pt x="80" y="433"/>
                  </a:cubicBezTo>
                  <a:cubicBezTo>
                    <a:pt x="81" y="437"/>
                    <a:pt x="82" y="442"/>
                    <a:pt x="84" y="447"/>
                  </a:cubicBezTo>
                  <a:cubicBezTo>
                    <a:pt x="86" y="450"/>
                    <a:pt x="88" y="453"/>
                    <a:pt x="90" y="456"/>
                  </a:cubicBezTo>
                  <a:cubicBezTo>
                    <a:pt x="90" y="457"/>
                    <a:pt x="91" y="459"/>
                    <a:pt x="91" y="460"/>
                  </a:cubicBezTo>
                  <a:cubicBezTo>
                    <a:pt x="92" y="461"/>
                    <a:pt x="92" y="462"/>
                    <a:pt x="92" y="463"/>
                  </a:cubicBezTo>
                  <a:cubicBezTo>
                    <a:pt x="92" y="465"/>
                    <a:pt x="92" y="466"/>
                    <a:pt x="92" y="467"/>
                  </a:cubicBezTo>
                  <a:cubicBezTo>
                    <a:pt x="92" y="468"/>
                    <a:pt x="92" y="470"/>
                    <a:pt x="91" y="471"/>
                  </a:cubicBezTo>
                  <a:cubicBezTo>
                    <a:pt x="91" y="472"/>
                    <a:pt x="90" y="473"/>
                    <a:pt x="90" y="474"/>
                  </a:cubicBezTo>
                  <a:cubicBezTo>
                    <a:pt x="89" y="475"/>
                    <a:pt x="88" y="476"/>
                    <a:pt x="87" y="477"/>
                  </a:cubicBezTo>
                  <a:cubicBezTo>
                    <a:pt x="86" y="478"/>
                    <a:pt x="85" y="479"/>
                    <a:pt x="84" y="480"/>
                  </a:cubicBezTo>
                  <a:cubicBezTo>
                    <a:pt x="83" y="480"/>
                    <a:pt x="82" y="481"/>
                    <a:pt x="81" y="482"/>
                  </a:cubicBezTo>
                  <a:cubicBezTo>
                    <a:pt x="78" y="483"/>
                    <a:pt x="74" y="484"/>
                    <a:pt x="69" y="485"/>
                  </a:cubicBezTo>
                  <a:cubicBezTo>
                    <a:pt x="66" y="486"/>
                    <a:pt x="62" y="487"/>
                    <a:pt x="58" y="488"/>
                  </a:cubicBezTo>
                  <a:cubicBezTo>
                    <a:pt x="54" y="489"/>
                    <a:pt x="51" y="489"/>
                    <a:pt x="49" y="489"/>
                  </a:cubicBezTo>
                  <a:cubicBezTo>
                    <a:pt x="47" y="490"/>
                    <a:pt x="46" y="490"/>
                    <a:pt x="45" y="490"/>
                  </a:cubicBezTo>
                  <a:cubicBezTo>
                    <a:pt x="42" y="490"/>
                    <a:pt x="42" y="490"/>
                    <a:pt x="42" y="490"/>
                  </a:cubicBezTo>
                  <a:lnTo>
                    <a:pt x="41" y="490"/>
                  </a:lnTo>
                  <a:close/>
                </a:path>
              </a:pathLst>
            </a:custGeom>
            <a:solidFill>
              <a:srgbClr val="E6E1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6636963" y="3585805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726751" y="348825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4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350464" y="362903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123108" y="3574512"/>
            <a:ext cx="26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92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3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3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3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33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3000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3000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802</Words>
  <Application>Microsoft Office PowerPoint</Application>
  <PresentationFormat>自定义</PresentationFormat>
  <Paragraphs>184</Paragraphs>
  <Slides>11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https://800sucai.taobao.com</cp:keywords>
  <dc:description>https://800sucai.taobao.com</dc:description>
  <cp:lastModifiedBy>Administrator</cp:lastModifiedBy>
  <cp:revision>20</cp:revision>
  <dcterms:created xsi:type="dcterms:W3CDTF">2015-10-04T13:48:00Z</dcterms:created>
  <dcterms:modified xsi:type="dcterms:W3CDTF">2016-09-09T04:29:54Z</dcterms:modified>
  <cp:category>https://800sucai.taobao.com</cp:category>
</cp:coreProperties>
</file>