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07" r:id="rId2"/>
    <p:sldId id="30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-115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01A8-B675-498B-B90D-72CE9C650195}" type="datetimeFigureOut">
              <a:rPr lang="zh-CN" altLang="en-US" smtClean="0"/>
              <a:t>2016/9/9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FFAB-E424-4B4F-AEAB-DD69169F4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0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679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7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49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42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4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98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800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234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055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03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10259778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17299" y="6538912"/>
            <a:ext cx="65087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5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9BBEB-F112-4553-B8E2-F68FFD66CC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6AE46-B7E3-4C5A-856E-AAA8855B5C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5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8E8619-6774-4FF6-8973-8CAD6C70A80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7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DA4FB-9841-42F2-A7C9-44A27BB12F4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1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ED6A-566D-47C4-8322-BC1C785388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53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0B63D9-37BE-4755-8807-7B5BF9963B7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38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E5C3A6-0B07-4033-90AE-17A278AE32B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854F46-C76C-4310-91F5-85295BFA8E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2BF04-B3FB-4FD1-98F6-DFD1E68BE8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0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E0473-697F-4C53-9954-B1D51EA06F1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5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27FBCD-4033-4C07-92F3-C0AD40B874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65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四项立体拼图拼合放大镜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912070" y="1439583"/>
            <a:ext cx="4625007" cy="4548467"/>
            <a:chOff x="3502025" y="893763"/>
            <a:chExt cx="5180013" cy="5094288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4638675" y="4183063"/>
              <a:ext cx="668338" cy="669925"/>
            </a:xfrm>
            <a:custGeom>
              <a:avLst/>
              <a:gdLst>
                <a:gd name="T0" fmla="*/ 78 w 86"/>
                <a:gd name="T1" fmla="*/ 71 h 86"/>
                <a:gd name="T2" fmla="*/ 69 w 86"/>
                <a:gd name="T3" fmla="*/ 46 h 86"/>
                <a:gd name="T4" fmla="*/ 40 w 86"/>
                <a:gd name="T5" fmla="*/ 17 h 86"/>
                <a:gd name="T6" fmla="*/ 15 w 86"/>
                <a:gd name="T7" fmla="*/ 8 h 86"/>
                <a:gd name="T8" fmla="*/ 0 w 86"/>
                <a:gd name="T9" fmla="*/ 23 h 86"/>
                <a:gd name="T10" fmla="*/ 63 w 86"/>
                <a:gd name="T11" fmla="*/ 86 h 86"/>
                <a:gd name="T12" fmla="*/ 78 w 86"/>
                <a:gd name="T13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86">
                  <a:moveTo>
                    <a:pt x="78" y="71"/>
                  </a:moveTo>
                  <a:cubicBezTo>
                    <a:pt x="86" y="64"/>
                    <a:pt x="79" y="55"/>
                    <a:pt x="69" y="4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1" y="7"/>
                    <a:pt x="22" y="0"/>
                    <a:pt x="15" y="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3" y="86"/>
                    <a:pt x="63" y="86"/>
                    <a:pt x="63" y="86"/>
                  </a:cubicBezTo>
                  <a:lnTo>
                    <a:pt x="78" y="7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775075" y="4362450"/>
              <a:ext cx="1352550" cy="1352550"/>
            </a:xfrm>
            <a:custGeom>
              <a:avLst/>
              <a:gdLst>
                <a:gd name="T0" fmla="*/ 544 w 852"/>
                <a:gd name="T1" fmla="*/ 0 h 852"/>
                <a:gd name="T2" fmla="*/ 0 w 852"/>
                <a:gd name="T3" fmla="*/ 539 h 852"/>
                <a:gd name="T4" fmla="*/ 313 w 852"/>
                <a:gd name="T5" fmla="*/ 852 h 852"/>
                <a:gd name="T6" fmla="*/ 852 w 852"/>
                <a:gd name="T7" fmla="*/ 309 h 852"/>
                <a:gd name="T8" fmla="*/ 544 w 852"/>
                <a:gd name="T9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852">
                  <a:moveTo>
                    <a:pt x="544" y="0"/>
                  </a:moveTo>
                  <a:lnTo>
                    <a:pt x="0" y="539"/>
                  </a:lnTo>
                  <a:lnTo>
                    <a:pt x="313" y="852"/>
                  </a:lnTo>
                  <a:lnTo>
                    <a:pt x="852" y="309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3C0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3502025" y="5218113"/>
              <a:ext cx="769938" cy="769938"/>
            </a:xfrm>
            <a:custGeom>
              <a:avLst/>
              <a:gdLst>
                <a:gd name="T0" fmla="*/ 35 w 99"/>
                <a:gd name="T1" fmla="*/ 0 h 99"/>
                <a:gd name="T2" fmla="*/ 8 w 99"/>
                <a:gd name="T3" fmla="*/ 28 h 99"/>
                <a:gd name="T4" fmla="*/ 11 w 99"/>
                <a:gd name="T5" fmla="*/ 59 h 99"/>
                <a:gd name="T6" fmla="*/ 40 w 99"/>
                <a:gd name="T7" fmla="*/ 88 h 99"/>
                <a:gd name="T8" fmla="*/ 71 w 99"/>
                <a:gd name="T9" fmla="*/ 91 h 99"/>
                <a:gd name="T10" fmla="*/ 99 w 99"/>
                <a:gd name="T11" fmla="*/ 64 h 99"/>
                <a:gd name="T12" fmla="*/ 35 w 99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99">
                  <a:moveTo>
                    <a:pt x="35" y="0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0" y="35"/>
                    <a:pt x="2" y="49"/>
                    <a:pt x="11" y="59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50" y="97"/>
                    <a:pt x="64" y="99"/>
                    <a:pt x="71" y="91"/>
                  </a:cubicBezTo>
                  <a:cubicBezTo>
                    <a:pt x="99" y="64"/>
                    <a:pt x="99" y="64"/>
                    <a:pt x="99" y="64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4770438" y="4175125"/>
              <a:ext cx="544513" cy="544513"/>
            </a:xfrm>
            <a:custGeom>
              <a:avLst/>
              <a:gdLst>
                <a:gd name="T0" fmla="*/ 68 w 70"/>
                <a:gd name="T1" fmla="*/ 67 h 70"/>
                <a:gd name="T2" fmla="*/ 54 w 70"/>
                <a:gd name="T3" fmla="*/ 62 h 70"/>
                <a:gd name="T4" fmla="*/ 8 w 70"/>
                <a:gd name="T5" fmla="*/ 16 h 70"/>
                <a:gd name="T6" fmla="*/ 3 w 70"/>
                <a:gd name="T7" fmla="*/ 2 h 70"/>
                <a:gd name="T8" fmla="*/ 3 w 70"/>
                <a:gd name="T9" fmla="*/ 2 h 70"/>
                <a:gd name="T10" fmla="*/ 17 w 70"/>
                <a:gd name="T11" fmla="*/ 8 h 70"/>
                <a:gd name="T12" fmla="*/ 62 w 70"/>
                <a:gd name="T13" fmla="*/ 53 h 70"/>
                <a:gd name="T14" fmla="*/ 68 w 70"/>
                <a:gd name="T1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0">
                  <a:moveTo>
                    <a:pt x="68" y="67"/>
                  </a:moveTo>
                  <a:cubicBezTo>
                    <a:pt x="65" y="70"/>
                    <a:pt x="59" y="67"/>
                    <a:pt x="54" y="6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3" y="11"/>
                    <a:pt x="0" y="5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0"/>
                    <a:pt x="11" y="2"/>
                    <a:pt x="17" y="8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68" y="59"/>
                    <a:pt x="70" y="65"/>
                    <a:pt x="68" y="67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4894263" y="3887788"/>
              <a:ext cx="708025" cy="708025"/>
            </a:xfrm>
            <a:custGeom>
              <a:avLst/>
              <a:gdLst>
                <a:gd name="T0" fmla="*/ 446 w 446"/>
                <a:gd name="T1" fmla="*/ 270 h 446"/>
                <a:gd name="T2" fmla="*/ 177 w 446"/>
                <a:gd name="T3" fmla="*/ 0 h 446"/>
                <a:gd name="T4" fmla="*/ 0 w 446"/>
                <a:gd name="T5" fmla="*/ 176 h 446"/>
                <a:gd name="T6" fmla="*/ 270 w 446"/>
                <a:gd name="T7" fmla="*/ 446 h 446"/>
                <a:gd name="T8" fmla="*/ 446 w 446"/>
                <a:gd name="T9" fmla="*/ 27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46">
                  <a:moveTo>
                    <a:pt x="446" y="270"/>
                  </a:moveTo>
                  <a:lnTo>
                    <a:pt x="177" y="0"/>
                  </a:lnTo>
                  <a:lnTo>
                    <a:pt x="0" y="176"/>
                  </a:lnTo>
                  <a:lnTo>
                    <a:pt x="270" y="446"/>
                  </a:lnTo>
                  <a:lnTo>
                    <a:pt x="446" y="270"/>
                  </a:lnTo>
                  <a:close/>
                </a:path>
              </a:pathLst>
            </a:custGeom>
            <a:solidFill>
              <a:srgbClr val="8179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5237163" y="3786188"/>
              <a:ext cx="466725" cy="466725"/>
            </a:xfrm>
            <a:custGeom>
              <a:avLst/>
              <a:gdLst>
                <a:gd name="T0" fmla="*/ 58 w 60"/>
                <a:gd name="T1" fmla="*/ 53 h 60"/>
                <a:gd name="T2" fmla="*/ 7 w 60"/>
                <a:gd name="T3" fmla="*/ 2 h 60"/>
                <a:gd name="T4" fmla="*/ 0 w 60"/>
                <a:gd name="T5" fmla="*/ 1 h 60"/>
                <a:gd name="T6" fmla="*/ 59 w 60"/>
                <a:gd name="T7" fmla="*/ 60 h 60"/>
                <a:gd name="T8" fmla="*/ 58 w 60"/>
                <a:gd name="T9" fmla="*/ 5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8" y="53"/>
                  </a:moveTo>
                  <a:cubicBezTo>
                    <a:pt x="39" y="38"/>
                    <a:pt x="22" y="21"/>
                    <a:pt x="7" y="2"/>
                  </a:cubicBezTo>
                  <a:cubicBezTo>
                    <a:pt x="6" y="0"/>
                    <a:pt x="3" y="0"/>
                    <a:pt x="0" y="1"/>
                  </a:cubicBezTo>
                  <a:cubicBezTo>
                    <a:pt x="17" y="23"/>
                    <a:pt x="37" y="43"/>
                    <a:pt x="59" y="60"/>
                  </a:cubicBezTo>
                  <a:cubicBezTo>
                    <a:pt x="60" y="57"/>
                    <a:pt x="60" y="55"/>
                    <a:pt x="58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5159375" y="3802063"/>
              <a:ext cx="528638" cy="528638"/>
            </a:xfrm>
            <a:custGeom>
              <a:avLst/>
              <a:gdLst>
                <a:gd name="T0" fmla="*/ 9 w 68"/>
                <a:gd name="T1" fmla="*/ 0 h 68"/>
                <a:gd name="T2" fmla="*/ 7 w 68"/>
                <a:gd name="T3" fmla="*/ 2 h 68"/>
                <a:gd name="T4" fmla="*/ 3 w 68"/>
                <a:gd name="T5" fmla="*/ 6 h 68"/>
                <a:gd name="T6" fmla="*/ 2 w 68"/>
                <a:gd name="T7" fmla="*/ 16 h 68"/>
                <a:gd name="T8" fmla="*/ 52 w 68"/>
                <a:gd name="T9" fmla="*/ 66 h 68"/>
                <a:gd name="T10" fmla="*/ 62 w 68"/>
                <a:gd name="T11" fmla="*/ 65 h 68"/>
                <a:gd name="T12" fmla="*/ 66 w 68"/>
                <a:gd name="T13" fmla="*/ 61 h 68"/>
                <a:gd name="T14" fmla="*/ 68 w 68"/>
                <a:gd name="T15" fmla="*/ 59 h 68"/>
                <a:gd name="T16" fmla="*/ 9 w 68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9" y="0"/>
                  </a:moveTo>
                  <a:cubicBezTo>
                    <a:pt x="9" y="1"/>
                    <a:pt x="8" y="1"/>
                    <a:pt x="7" y="2"/>
                  </a:cubicBezTo>
                  <a:cubicBezTo>
                    <a:pt x="6" y="3"/>
                    <a:pt x="4" y="5"/>
                    <a:pt x="3" y="6"/>
                  </a:cubicBezTo>
                  <a:cubicBezTo>
                    <a:pt x="0" y="9"/>
                    <a:pt x="0" y="12"/>
                    <a:pt x="2" y="16"/>
                  </a:cubicBezTo>
                  <a:cubicBezTo>
                    <a:pt x="17" y="39"/>
                    <a:pt x="30" y="52"/>
                    <a:pt x="52" y="66"/>
                  </a:cubicBezTo>
                  <a:cubicBezTo>
                    <a:pt x="56" y="68"/>
                    <a:pt x="59" y="68"/>
                    <a:pt x="62" y="65"/>
                  </a:cubicBezTo>
                  <a:cubicBezTo>
                    <a:pt x="63" y="64"/>
                    <a:pt x="65" y="62"/>
                    <a:pt x="66" y="61"/>
                  </a:cubicBezTo>
                  <a:cubicBezTo>
                    <a:pt x="67" y="60"/>
                    <a:pt x="67" y="59"/>
                    <a:pt x="68" y="59"/>
                  </a:cubicBezTo>
                  <a:cubicBezTo>
                    <a:pt x="46" y="41"/>
                    <a:pt x="27" y="22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5167313" y="3794125"/>
              <a:ext cx="528638" cy="536575"/>
            </a:xfrm>
            <a:custGeom>
              <a:avLst/>
              <a:gdLst>
                <a:gd name="T0" fmla="*/ 9 w 68"/>
                <a:gd name="T1" fmla="*/ 0 h 69"/>
                <a:gd name="T2" fmla="*/ 7 w 68"/>
                <a:gd name="T3" fmla="*/ 2 h 69"/>
                <a:gd name="T4" fmla="*/ 3 w 68"/>
                <a:gd name="T5" fmla="*/ 6 h 69"/>
                <a:gd name="T6" fmla="*/ 2 w 68"/>
                <a:gd name="T7" fmla="*/ 16 h 69"/>
                <a:gd name="T8" fmla="*/ 52 w 68"/>
                <a:gd name="T9" fmla="*/ 66 h 69"/>
                <a:gd name="T10" fmla="*/ 62 w 68"/>
                <a:gd name="T11" fmla="*/ 65 h 69"/>
                <a:gd name="T12" fmla="*/ 66 w 68"/>
                <a:gd name="T13" fmla="*/ 61 h 69"/>
                <a:gd name="T14" fmla="*/ 68 w 68"/>
                <a:gd name="T15" fmla="*/ 59 h 69"/>
                <a:gd name="T16" fmla="*/ 9 w 68"/>
                <a:gd name="T1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9">
                  <a:moveTo>
                    <a:pt x="9" y="0"/>
                  </a:moveTo>
                  <a:cubicBezTo>
                    <a:pt x="8" y="1"/>
                    <a:pt x="8" y="1"/>
                    <a:pt x="7" y="2"/>
                  </a:cubicBezTo>
                  <a:cubicBezTo>
                    <a:pt x="6" y="3"/>
                    <a:pt x="4" y="5"/>
                    <a:pt x="3" y="6"/>
                  </a:cubicBezTo>
                  <a:cubicBezTo>
                    <a:pt x="0" y="9"/>
                    <a:pt x="0" y="12"/>
                    <a:pt x="2" y="16"/>
                  </a:cubicBezTo>
                  <a:cubicBezTo>
                    <a:pt x="16" y="39"/>
                    <a:pt x="30" y="52"/>
                    <a:pt x="52" y="66"/>
                  </a:cubicBezTo>
                  <a:cubicBezTo>
                    <a:pt x="56" y="69"/>
                    <a:pt x="59" y="68"/>
                    <a:pt x="62" y="65"/>
                  </a:cubicBezTo>
                  <a:cubicBezTo>
                    <a:pt x="63" y="64"/>
                    <a:pt x="65" y="63"/>
                    <a:pt x="66" y="61"/>
                  </a:cubicBezTo>
                  <a:cubicBezTo>
                    <a:pt x="67" y="60"/>
                    <a:pt x="67" y="60"/>
                    <a:pt x="68" y="59"/>
                  </a:cubicBezTo>
                  <a:cubicBezTo>
                    <a:pt x="46" y="42"/>
                    <a:pt x="26" y="22"/>
                    <a:pt x="9" y="0"/>
                  </a:cubicBezTo>
                  <a:close/>
                </a:path>
              </a:pathLst>
            </a:custGeom>
            <a:solidFill>
              <a:srgbClr val="1615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4832350" y="4137025"/>
              <a:ext cx="520700" cy="520700"/>
            </a:xfrm>
            <a:custGeom>
              <a:avLst/>
              <a:gdLst>
                <a:gd name="T0" fmla="*/ 66 w 67"/>
                <a:gd name="T1" fmla="*/ 66 h 67"/>
                <a:gd name="T2" fmla="*/ 64 w 67"/>
                <a:gd name="T3" fmla="*/ 59 h 67"/>
                <a:gd name="T4" fmla="*/ 8 w 67"/>
                <a:gd name="T5" fmla="*/ 3 h 67"/>
                <a:gd name="T6" fmla="*/ 1 w 67"/>
                <a:gd name="T7" fmla="*/ 1 h 67"/>
                <a:gd name="T8" fmla="*/ 1 w 67"/>
                <a:gd name="T9" fmla="*/ 1 h 67"/>
                <a:gd name="T10" fmla="*/ 4 w 67"/>
                <a:gd name="T11" fmla="*/ 8 h 67"/>
                <a:gd name="T12" fmla="*/ 59 w 67"/>
                <a:gd name="T13" fmla="*/ 63 h 67"/>
                <a:gd name="T14" fmla="*/ 66 w 67"/>
                <a:gd name="T15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67">
                  <a:moveTo>
                    <a:pt x="66" y="66"/>
                  </a:moveTo>
                  <a:cubicBezTo>
                    <a:pt x="67" y="64"/>
                    <a:pt x="66" y="62"/>
                    <a:pt x="64" y="59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1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1" y="5"/>
                    <a:pt x="4" y="8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2" y="66"/>
                    <a:pt x="65" y="67"/>
                    <a:pt x="66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643688" y="893763"/>
              <a:ext cx="15875" cy="1111250"/>
            </a:xfrm>
            <a:custGeom>
              <a:avLst/>
              <a:gdLst>
                <a:gd name="T0" fmla="*/ 0 w 10"/>
                <a:gd name="T1" fmla="*/ 0 h 700"/>
                <a:gd name="T2" fmla="*/ 10 w 10"/>
                <a:gd name="T3" fmla="*/ 387 h 700"/>
                <a:gd name="T4" fmla="*/ 10 w 10"/>
                <a:gd name="T5" fmla="*/ 700 h 700"/>
                <a:gd name="T6" fmla="*/ 0 w 10"/>
                <a:gd name="T7" fmla="*/ 441 h 700"/>
                <a:gd name="T8" fmla="*/ 0 w 10"/>
                <a:gd name="T9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00">
                  <a:moveTo>
                    <a:pt x="0" y="0"/>
                  </a:moveTo>
                  <a:lnTo>
                    <a:pt x="10" y="387"/>
                  </a:lnTo>
                  <a:lnTo>
                    <a:pt x="10" y="700"/>
                  </a:lnTo>
                  <a:lnTo>
                    <a:pt x="0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9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4956175" y="2924175"/>
              <a:ext cx="723900" cy="22225"/>
            </a:xfrm>
            <a:custGeom>
              <a:avLst/>
              <a:gdLst>
                <a:gd name="T0" fmla="*/ 182 w 456"/>
                <a:gd name="T1" fmla="*/ 0 h 14"/>
                <a:gd name="T2" fmla="*/ 456 w 456"/>
                <a:gd name="T3" fmla="*/ 14 h 14"/>
                <a:gd name="T4" fmla="*/ 324 w 456"/>
                <a:gd name="T5" fmla="*/ 14 h 14"/>
                <a:gd name="T6" fmla="*/ 0 w 456"/>
                <a:gd name="T7" fmla="*/ 0 h 14"/>
                <a:gd name="T8" fmla="*/ 182 w 45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14">
                  <a:moveTo>
                    <a:pt x="182" y="0"/>
                  </a:moveTo>
                  <a:lnTo>
                    <a:pt x="456" y="14"/>
                  </a:lnTo>
                  <a:lnTo>
                    <a:pt x="324" y="14"/>
                  </a:lnTo>
                  <a:lnTo>
                    <a:pt x="0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2F9B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5205413" y="2565400"/>
              <a:ext cx="654050" cy="381000"/>
            </a:xfrm>
            <a:custGeom>
              <a:avLst/>
              <a:gdLst>
                <a:gd name="T0" fmla="*/ 39 w 84"/>
                <a:gd name="T1" fmla="*/ 6 h 49"/>
                <a:gd name="T2" fmla="*/ 2 w 84"/>
                <a:gd name="T3" fmla="*/ 37 h 49"/>
                <a:gd name="T4" fmla="*/ 3 w 84"/>
                <a:gd name="T5" fmla="*/ 41 h 49"/>
                <a:gd name="T6" fmla="*/ 5 w 84"/>
                <a:gd name="T7" fmla="*/ 46 h 49"/>
                <a:gd name="T8" fmla="*/ 9 w 84"/>
                <a:gd name="T9" fmla="*/ 47 h 49"/>
                <a:gd name="T10" fmla="*/ 26 w 84"/>
                <a:gd name="T11" fmla="*/ 47 h 49"/>
                <a:gd name="T12" fmla="*/ 61 w 84"/>
                <a:gd name="T13" fmla="*/ 49 h 49"/>
                <a:gd name="T14" fmla="*/ 62 w 84"/>
                <a:gd name="T15" fmla="*/ 29 h 49"/>
                <a:gd name="T16" fmla="*/ 84 w 84"/>
                <a:gd name="T17" fmla="*/ 20 h 49"/>
                <a:gd name="T18" fmla="*/ 39 w 84"/>
                <a:gd name="T19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49">
                  <a:moveTo>
                    <a:pt x="39" y="6"/>
                  </a:moveTo>
                  <a:cubicBezTo>
                    <a:pt x="20" y="0"/>
                    <a:pt x="0" y="16"/>
                    <a:pt x="2" y="37"/>
                  </a:cubicBezTo>
                  <a:cubicBezTo>
                    <a:pt x="2" y="38"/>
                    <a:pt x="3" y="40"/>
                    <a:pt x="3" y="41"/>
                  </a:cubicBezTo>
                  <a:cubicBezTo>
                    <a:pt x="3" y="42"/>
                    <a:pt x="5" y="46"/>
                    <a:pt x="5" y="46"/>
                  </a:cubicBezTo>
                  <a:cubicBezTo>
                    <a:pt x="6" y="46"/>
                    <a:pt x="7" y="46"/>
                    <a:pt x="9" y="47"/>
                  </a:cubicBezTo>
                  <a:cubicBezTo>
                    <a:pt x="14" y="47"/>
                    <a:pt x="20" y="47"/>
                    <a:pt x="26" y="47"/>
                  </a:cubicBezTo>
                  <a:cubicBezTo>
                    <a:pt x="37" y="48"/>
                    <a:pt x="49" y="48"/>
                    <a:pt x="61" y="49"/>
                  </a:cubicBezTo>
                  <a:cubicBezTo>
                    <a:pt x="57" y="42"/>
                    <a:pt x="58" y="35"/>
                    <a:pt x="62" y="29"/>
                  </a:cubicBezTo>
                  <a:cubicBezTo>
                    <a:pt x="66" y="21"/>
                    <a:pt x="76" y="17"/>
                    <a:pt x="84" y="20"/>
                  </a:cubicBezTo>
                  <a:cubicBezTo>
                    <a:pt x="69" y="15"/>
                    <a:pt x="54" y="11"/>
                    <a:pt x="39" y="6"/>
                  </a:cubicBezTo>
                  <a:close/>
                </a:path>
              </a:pathLst>
            </a:custGeom>
            <a:solidFill>
              <a:srgbClr val="2F9B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5492750" y="2643188"/>
              <a:ext cx="458788" cy="327025"/>
            </a:xfrm>
            <a:custGeom>
              <a:avLst/>
              <a:gdLst>
                <a:gd name="T0" fmla="*/ 58 w 59"/>
                <a:gd name="T1" fmla="*/ 29 h 42"/>
                <a:gd name="T2" fmla="*/ 54 w 59"/>
                <a:gd name="T3" fmla="*/ 18 h 42"/>
                <a:gd name="T4" fmla="*/ 44 w 59"/>
                <a:gd name="T5" fmla="*/ 12 h 42"/>
                <a:gd name="T6" fmla="*/ 0 w 59"/>
                <a:gd name="T7" fmla="*/ 0 h 42"/>
                <a:gd name="T8" fmla="*/ 10 w 59"/>
                <a:gd name="T9" fmla="*/ 41 h 42"/>
                <a:gd name="T10" fmla="*/ 39 w 59"/>
                <a:gd name="T11" fmla="*/ 41 h 42"/>
                <a:gd name="T12" fmla="*/ 52 w 59"/>
                <a:gd name="T13" fmla="*/ 42 h 42"/>
                <a:gd name="T14" fmla="*/ 56 w 59"/>
                <a:gd name="T15" fmla="*/ 37 h 42"/>
                <a:gd name="T16" fmla="*/ 58 w 59"/>
                <a:gd name="T17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2">
                  <a:moveTo>
                    <a:pt x="58" y="29"/>
                  </a:moveTo>
                  <a:cubicBezTo>
                    <a:pt x="58" y="25"/>
                    <a:pt x="57" y="21"/>
                    <a:pt x="54" y="18"/>
                  </a:cubicBezTo>
                  <a:cubicBezTo>
                    <a:pt x="51" y="15"/>
                    <a:pt x="48" y="14"/>
                    <a:pt x="44" y="12"/>
                  </a:cubicBezTo>
                  <a:cubicBezTo>
                    <a:pt x="29" y="8"/>
                    <a:pt x="15" y="4"/>
                    <a:pt x="0" y="0"/>
                  </a:cubicBezTo>
                  <a:cubicBezTo>
                    <a:pt x="18" y="5"/>
                    <a:pt x="23" y="28"/>
                    <a:pt x="10" y="41"/>
                  </a:cubicBezTo>
                  <a:cubicBezTo>
                    <a:pt x="19" y="41"/>
                    <a:pt x="29" y="41"/>
                    <a:pt x="39" y="41"/>
                  </a:cubicBezTo>
                  <a:cubicBezTo>
                    <a:pt x="43" y="42"/>
                    <a:pt x="48" y="42"/>
                    <a:pt x="52" y="42"/>
                  </a:cubicBezTo>
                  <a:cubicBezTo>
                    <a:pt x="54" y="42"/>
                    <a:pt x="56" y="39"/>
                    <a:pt x="56" y="37"/>
                  </a:cubicBezTo>
                  <a:cubicBezTo>
                    <a:pt x="58" y="35"/>
                    <a:pt x="59" y="32"/>
                    <a:pt x="58" y="29"/>
                  </a:cubicBezTo>
                  <a:close/>
                </a:path>
              </a:pathLst>
            </a:custGeom>
            <a:solidFill>
              <a:srgbClr val="2F9B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683375" y="1492250"/>
              <a:ext cx="334963" cy="646113"/>
            </a:xfrm>
            <a:custGeom>
              <a:avLst/>
              <a:gdLst>
                <a:gd name="T0" fmla="*/ 39 w 43"/>
                <a:gd name="T1" fmla="*/ 19 h 83"/>
                <a:gd name="T2" fmla="*/ 8 w 43"/>
                <a:gd name="T3" fmla="*/ 2 h 83"/>
                <a:gd name="T4" fmla="*/ 3 w 43"/>
                <a:gd name="T5" fmla="*/ 3 h 83"/>
                <a:gd name="T6" fmla="*/ 0 w 43"/>
                <a:gd name="T7" fmla="*/ 4 h 83"/>
                <a:gd name="T8" fmla="*/ 0 w 43"/>
                <a:gd name="T9" fmla="*/ 5 h 83"/>
                <a:gd name="T10" fmla="*/ 0 w 43"/>
                <a:gd name="T11" fmla="*/ 10 h 83"/>
                <a:gd name="T12" fmla="*/ 0 w 43"/>
                <a:gd name="T13" fmla="*/ 50 h 83"/>
                <a:gd name="T14" fmla="*/ 1 w 43"/>
                <a:gd name="T15" fmla="*/ 60 h 83"/>
                <a:gd name="T16" fmla="*/ 29 w 43"/>
                <a:gd name="T17" fmla="*/ 83 h 83"/>
                <a:gd name="T18" fmla="*/ 36 w 43"/>
                <a:gd name="T19" fmla="*/ 55 h 83"/>
                <a:gd name="T20" fmla="*/ 39 w 43"/>
                <a:gd name="T21" fmla="*/ 1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83">
                  <a:moveTo>
                    <a:pt x="39" y="19"/>
                  </a:moveTo>
                  <a:cubicBezTo>
                    <a:pt x="33" y="7"/>
                    <a:pt x="21" y="0"/>
                    <a:pt x="8" y="2"/>
                  </a:cubicBezTo>
                  <a:cubicBezTo>
                    <a:pt x="6" y="2"/>
                    <a:pt x="5" y="2"/>
                    <a:pt x="3" y="3"/>
                  </a:cubicBezTo>
                  <a:cubicBezTo>
                    <a:pt x="3" y="3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0" y="24"/>
                    <a:pt x="0" y="37"/>
                    <a:pt x="0" y="50"/>
                  </a:cubicBezTo>
                  <a:cubicBezTo>
                    <a:pt x="0" y="53"/>
                    <a:pt x="1" y="57"/>
                    <a:pt x="1" y="60"/>
                  </a:cubicBezTo>
                  <a:cubicBezTo>
                    <a:pt x="16" y="53"/>
                    <a:pt x="33" y="66"/>
                    <a:pt x="29" y="83"/>
                  </a:cubicBezTo>
                  <a:cubicBezTo>
                    <a:pt x="31" y="73"/>
                    <a:pt x="33" y="64"/>
                    <a:pt x="36" y="55"/>
                  </a:cubicBezTo>
                  <a:cubicBezTo>
                    <a:pt x="38" y="43"/>
                    <a:pt x="43" y="30"/>
                    <a:pt x="39" y="19"/>
                  </a:cubicBezTo>
                  <a:close/>
                </a:path>
              </a:pathLst>
            </a:custGeom>
            <a:solidFill>
              <a:srgbClr val="ED9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643688" y="1765300"/>
              <a:ext cx="319088" cy="488950"/>
            </a:xfrm>
            <a:custGeom>
              <a:avLst/>
              <a:gdLst>
                <a:gd name="T0" fmla="*/ 40 w 41"/>
                <a:gd name="T1" fmla="*/ 2 h 63"/>
                <a:gd name="T2" fmla="*/ 0 w 41"/>
                <a:gd name="T3" fmla="*/ 12 h 63"/>
                <a:gd name="T4" fmla="*/ 2 w 41"/>
                <a:gd name="T5" fmla="*/ 45 h 63"/>
                <a:gd name="T6" fmla="*/ 2 w 41"/>
                <a:gd name="T7" fmla="*/ 52 h 63"/>
                <a:gd name="T8" fmla="*/ 3 w 41"/>
                <a:gd name="T9" fmla="*/ 56 h 63"/>
                <a:gd name="T10" fmla="*/ 29 w 41"/>
                <a:gd name="T11" fmla="*/ 52 h 63"/>
                <a:gd name="T12" fmla="*/ 32 w 41"/>
                <a:gd name="T13" fmla="*/ 42 h 63"/>
                <a:gd name="T14" fmla="*/ 35 w 41"/>
                <a:gd name="T15" fmla="*/ 26 h 63"/>
                <a:gd name="T16" fmla="*/ 41 w 41"/>
                <a:gd name="T17" fmla="*/ 0 h 63"/>
                <a:gd name="T18" fmla="*/ 40 w 41"/>
                <a:gd name="T1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63">
                  <a:moveTo>
                    <a:pt x="40" y="2"/>
                  </a:moveTo>
                  <a:cubicBezTo>
                    <a:pt x="35" y="19"/>
                    <a:pt x="13" y="25"/>
                    <a:pt x="0" y="12"/>
                  </a:cubicBezTo>
                  <a:cubicBezTo>
                    <a:pt x="1" y="23"/>
                    <a:pt x="1" y="34"/>
                    <a:pt x="2" y="45"/>
                  </a:cubicBezTo>
                  <a:cubicBezTo>
                    <a:pt x="2" y="47"/>
                    <a:pt x="2" y="50"/>
                    <a:pt x="2" y="52"/>
                  </a:cubicBezTo>
                  <a:cubicBezTo>
                    <a:pt x="2" y="54"/>
                    <a:pt x="2" y="55"/>
                    <a:pt x="3" y="56"/>
                  </a:cubicBezTo>
                  <a:cubicBezTo>
                    <a:pt x="11" y="63"/>
                    <a:pt x="24" y="61"/>
                    <a:pt x="29" y="52"/>
                  </a:cubicBezTo>
                  <a:cubicBezTo>
                    <a:pt x="31" y="49"/>
                    <a:pt x="31" y="45"/>
                    <a:pt x="32" y="42"/>
                  </a:cubicBezTo>
                  <a:cubicBezTo>
                    <a:pt x="33" y="36"/>
                    <a:pt x="34" y="31"/>
                    <a:pt x="35" y="26"/>
                  </a:cubicBezTo>
                  <a:cubicBezTo>
                    <a:pt x="37" y="17"/>
                    <a:pt x="39" y="9"/>
                    <a:pt x="41" y="0"/>
                  </a:cubicBezTo>
                  <a:cubicBezTo>
                    <a:pt x="41" y="1"/>
                    <a:pt x="41" y="1"/>
                    <a:pt x="40" y="2"/>
                  </a:cubicBezTo>
                  <a:close/>
                </a:path>
              </a:pathLst>
            </a:custGeom>
            <a:solidFill>
              <a:srgbClr val="ED9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643688" y="1857375"/>
              <a:ext cx="15875" cy="592138"/>
            </a:xfrm>
            <a:custGeom>
              <a:avLst/>
              <a:gdLst>
                <a:gd name="T0" fmla="*/ 0 w 10"/>
                <a:gd name="T1" fmla="*/ 0 h 373"/>
                <a:gd name="T2" fmla="*/ 10 w 10"/>
                <a:gd name="T3" fmla="*/ 211 h 373"/>
                <a:gd name="T4" fmla="*/ 10 w 10"/>
                <a:gd name="T5" fmla="*/ 373 h 373"/>
                <a:gd name="T6" fmla="*/ 0 w 10"/>
                <a:gd name="T7" fmla="*/ 231 h 373"/>
                <a:gd name="T8" fmla="*/ 0 w 10"/>
                <a:gd name="T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73">
                  <a:moveTo>
                    <a:pt x="0" y="0"/>
                  </a:moveTo>
                  <a:lnTo>
                    <a:pt x="10" y="211"/>
                  </a:lnTo>
                  <a:lnTo>
                    <a:pt x="10" y="373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9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5641975" y="2924175"/>
              <a:ext cx="528638" cy="22225"/>
            </a:xfrm>
            <a:custGeom>
              <a:avLst/>
              <a:gdLst>
                <a:gd name="T0" fmla="*/ 191 w 333"/>
                <a:gd name="T1" fmla="*/ 0 h 14"/>
                <a:gd name="T2" fmla="*/ 333 w 333"/>
                <a:gd name="T3" fmla="*/ 14 h 14"/>
                <a:gd name="T4" fmla="*/ 195 w 333"/>
                <a:gd name="T5" fmla="*/ 14 h 14"/>
                <a:gd name="T6" fmla="*/ 0 w 333"/>
                <a:gd name="T7" fmla="*/ 0 h 14"/>
                <a:gd name="T8" fmla="*/ 191 w 33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14">
                  <a:moveTo>
                    <a:pt x="191" y="0"/>
                  </a:moveTo>
                  <a:lnTo>
                    <a:pt x="333" y="14"/>
                  </a:lnTo>
                  <a:lnTo>
                    <a:pt x="195" y="14"/>
                  </a:lnTo>
                  <a:lnTo>
                    <a:pt x="0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2F9B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4660900" y="893763"/>
              <a:ext cx="2301875" cy="2030413"/>
            </a:xfrm>
            <a:custGeom>
              <a:avLst/>
              <a:gdLst>
                <a:gd name="T0" fmla="*/ 255 w 296"/>
                <a:gd name="T1" fmla="*/ 90 h 261"/>
                <a:gd name="T2" fmla="*/ 257 w 296"/>
                <a:gd name="T3" fmla="*/ 88 h 261"/>
                <a:gd name="T4" fmla="*/ 260 w 296"/>
                <a:gd name="T5" fmla="*/ 86 h 261"/>
                <a:gd name="T6" fmla="*/ 266 w 296"/>
                <a:gd name="T7" fmla="*/ 84 h 261"/>
                <a:gd name="T8" fmla="*/ 272 w 296"/>
                <a:gd name="T9" fmla="*/ 83 h 261"/>
                <a:gd name="T10" fmla="*/ 289 w 296"/>
                <a:gd name="T11" fmla="*/ 90 h 261"/>
                <a:gd name="T12" fmla="*/ 296 w 296"/>
                <a:gd name="T13" fmla="*/ 107 h 261"/>
                <a:gd name="T14" fmla="*/ 289 w 296"/>
                <a:gd name="T15" fmla="*/ 124 h 261"/>
                <a:gd name="T16" fmla="*/ 272 w 296"/>
                <a:gd name="T17" fmla="*/ 131 h 261"/>
                <a:gd name="T18" fmla="*/ 266 w 296"/>
                <a:gd name="T19" fmla="*/ 130 h 261"/>
                <a:gd name="T20" fmla="*/ 260 w 296"/>
                <a:gd name="T21" fmla="*/ 128 h 261"/>
                <a:gd name="T22" fmla="*/ 257 w 296"/>
                <a:gd name="T23" fmla="*/ 126 h 261"/>
                <a:gd name="T24" fmla="*/ 255 w 296"/>
                <a:gd name="T25" fmla="*/ 124 h 261"/>
                <a:gd name="T26" fmla="*/ 220 w 296"/>
                <a:gd name="T27" fmla="*/ 178 h 261"/>
                <a:gd name="T28" fmla="*/ 172 w 296"/>
                <a:gd name="T29" fmla="*/ 226 h 261"/>
                <a:gd name="T30" fmla="*/ 126 w 296"/>
                <a:gd name="T31" fmla="*/ 261 h 261"/>
                <a:gd name="T32" fmla="*/ 128 w 296"/>
                <a:gd name="T33" fmla="*/ 255 h 261"/>
                <a:gd name="T34" fmla="*/ 129 w 296"/>
                <a:gd name="T35" fmla="*/ 248 h 261"/>
                <a:gd name="T36" fmla="*/ 121 w 296"/>
                <a:gd name="T37" fmla="*/ 228 h 261"/>
                <a:gd name="T38" fmla="*/ 101 w 296"/>
                <a:gd name="T39" fmla="*/ 219 h 261"/>
                <a:gd name="T40" fmla="*/ 80 w 296"/>
                <a:gd name="T41" fmla="*/ 228 h 261"/>
                <a:gd name="T42" fmla="*/ 72 w 296"/>
                <a:gd name="T43" fmla="*/ 248 h 261"/>
                <a:gd name="T44" fmla="*/ 73 w 296"/>
                <a:gd name="T45" fmla="*/ 255 h 261"/>
                <a:gd name="T46" fmla="*/ 75 w 296"/>
                <a:gd name="T47" fmla="*/ 261 h 261"/>
                <a:gd name="T48" fmla="*/ 38 w 296"/>
                <a:gd name="T49" fmla="*/ 254 h 261"/>
                <a:gd name="T50" fmla="*/ 39 w 296"/>
                <a:gd name="T51" fmla="*/ 240 h 261"/>
                <a:gd name="T52" fmla="*/ 8 w 296"/>
                <a:gd name="T53" fmla="*/ 223 h 261"/>
                <a:gd name="T54" fmla="*/ 13 w 296"/>
                <a:gd name="T55" fmla="*/ 162 h 261"/>
                <a:gd name="T56" fmla="*/ 63 w 296"/>
                <a:gd name="T57" fmla="*/ 161 h 261"/>
                <a:gd name="T58" fmla="*/ 80 w 296"/>
                <a:gd name="T59" fmla="*/ 134 h 261"/>
                <a:gd name="T60" fmla="*/ 100 w 296"/>
                <a:gd name="T61" fmla="*/ 111 h 261"/>
                <a:gd name="T62" fmla="*/ 85 w 296"/>
                <a:gd name="T63" fmla="*/ 63 h 261"/>
                <a:gd name="T64" fmla="*/ 141 w 296"/>
                <a:gd name="T65" fmla="*/ 39 h 261"/>
                <a:gd name="T66" fmla="*/ 175 w 296"/>
                <a:gd name="T67" fmla="*/ 60 h 261"/>
                <a:gd name="T68" fmla="*/ 204 w 296"/>
                <a:gd name="T69" fmla="*/ 50 h 261"/>
                <a:gd name="T70" fmla="*/ 220 w 296"/>
                <a:gd name="T71" fmla="*/ 14 h 261"/>
                <a:gd name="T72" fmla="*/ 255 w 296"/>
                <a:gd name="T73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96" h="261">
                  <a:moveTo>
                    <a:pt x="255" y="0"/>
                  </a:moveTo>
                  <a:cubicBezTo>
                    <a:pt x="255" y="90"/>
                    <a:pt x="255" y="90"/>
                    <a:pt x="255" y="90"/>
                  </a:cubicBezTo>
                  <a:cubicBezTo>
                    <a:pt x="256" y="89"/>
                    <a:pt x="256" y="89"/>
                    <a:pt x="256" y="89"/>
                  </a:cubicBezTo>
                  <a:cubicBezTo>
                    <a:pt x="257" y="88"/>
                    <a:pt x="257" y="88"/>
                    <a:pt x="257" y="88"/>
                  </a:cubicBezTo>
                  <a:cubicBezTo>
                    <a:pt x="258" y="88"/>
                    <a:pt x="258" y="87"/>
                    <a:pt x="259" y="87"/>
                  </a:cubicBezTo>
                  <a:cubicBezTo>
                    <a:pt x="259" y="87"/>
                    <a:pt x="259" y="87"/>
                    <a:pt x="260" y="86"/>
                  </a:cubicBezTo>
                  <a:cubicBezTo>
                    <a:pt x="261" y="86"/>
                    <a:pt x="262" y="85"/>
                    <a:pt x="263" y="85"/>
                  </a:cubicBezTo>
                  <a:cubicBezTo>
                    <a:pt x="264" y="84"/>
                    <a:pt x="265" y="84"/>
                    <a:pt x="266" y="84"/>
                  </a:cubicBezTo>
                  <a:cubicBezTo>
                    <a:pt x="267" y="83"/>
                    <a:pt x="268" y="83"/>
                    <a:pt x="269" y="83"/>
                  </a:cubicBezTo>
                  <a:cubicBezTo>
                    <a:pt x="270" y="83"/>
                    <a:pt x="271" y="83"/>
                    <a:pt x="272" y="83"/>
                  </a:cubicBezTo>
                  <a:cubicBezTo>
                    <a:pt x="276" y="83"/>
                    <a:pt x="279" y="83"/>
                    <a:pt x="282" y="85"/>
                  </a:cubicBezTo>
                  <a:cubicBezTo>
                    <a:pt x="284" y="86"/>
                    <a:pt x="287" y="88"/>
                    <a:pt x="289" y="90"/>
                  </a:cubicBezTo>
                  <a:cubicBezTo>
                    <a:pt x="291" y="92"/>
                    <a:pt x="293" y="95"/>
                    <a:pt x="294" y="98"/>
                  </a:cubicBezTo>
                  <a:cubicBezTo>
                    <a:pt x="296" y="100"/>
                    <a:pt x="296" y="104"/>
                    <a:pt x="296" y="107"/>
                  </a:cubicBezTo>
                  <a:cubicBezTo>
                    <a:pt x="296" y="110"/>
                    <a:pt x="296" y="113"/>
                    <a:pt x="294" y="116"/>
                  </a:cubicBezTo>
                  <a:cubicBezTo>
                    <a:pt x="293" y="119"/>
                    <a:pt x="292" y="122"/>
                    <a:pt x="289" y="124"/>
                  </a:cubicBezTo>
                  <a:cubicBezTo>
                    <a:pt x="287" y="126"/>
                    <a:pt x="285" y="128"/>
                    <a:pt x="282" y="129"/>
                  </a:cubicBezTo>
                  <a:cubicBezTo>
                    <a:pt x="279" y="130"/>
                    <a:pt x="276" y="131"/>
                    <a:pt x="272" y="131"/>
                  </a:cubicBezTo>
                  <a:cubicBezTo>
                    <a:pt x="271" y="131"/>
                    <a:pt x="270" y="131"/>
                    <a:pt x="269" y="131"/>
                  </a:cubicBezTo>
                  <a:cubicBezTo>
                    <a:pt x="268" y="131"/>
                    <a:pt x="267" y="131"/>
                    <a:pt x="266" y="130"/>
                  </a:cubicBezTo>
                  <a:cubicBezTo>
                    <a:pt x="265" y="130"/>
                    <a:pt x="264" y="130"/>
                    <a:pt x="263" y="129"/>
                  </a:cubicBezTo>
                  <a:cubicBezTo>
                    <a:pt x="262" y="129"/>
                    <a:pt x="261" y="128"/>
                    <a:pt x="260" y="128"/>
                  </a:cubicBezTo>
                  <a:cubicBezTo>
                    <a:pt x="259" y="127"/>
                    <a:pt x="259" y="127"/>
                    <a:pt x="259" y="127"/>
                  </a:cubicBezTo>
                  <a:cubicBezTo>
                    <a:pt x="258" y="127"/>
                    <a:pt x="258" y="126"/>
                    <a:pt x="257" y="126"/>
                  </a:cubicBezTo>
                  <a:cubicBezTo>
                    <a:pt x="257" y="126"/>
                    <a:pt x="257" y="126"/>
                    <a:pt x="256" y="125"/>
                  </a:cubicBezTo>
                  <a:cubicBezTo>
                    <a:pt x="256" y="125"/>
                    <a:pt x="256" y="125"/>
                    <a:pt x="255" y="1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243" y="171"/>
                    <a:pt x="231" y="174"/>
                    <a:pt x="220" y="178"/>
                  </a:cubicBezTo>
                  <a:cubicBezTo>
                    <a:pt x="210" y="183"/>
                    <a:pt x="200" y="190"/>
                    <a:pt x="192" y="198"/>
                  </a:cubicBezTo>
                  <a:cubicBezTo>
                    <a:pt x="184" y="206"/>
                    <a:pt x="177" y="216"/>
                    <a:pt x="172" y="226"/>
                  </a:cubicBezTo>
                  <a:cubicBezTo>
                    <a:pt x="168" y="237"/>
                    <a:pt x="165" y="249"/>
                    <a:pt x="165" y="261"/>
                  </a:cubicBezTo>
                  <a:cubicBezTo>
                    <a:pt x="126" y="261"/>
                    <a:pt x="126" y="261"/>
                    <a:pt x="126" y="261"/>
                  </a:cubicBezTo>
                  <a:cubicBezTo>
                    <a:pt x="126" y="260"/>
                    <a:pt x="127" y="259"/>
                    <a:pt x="127" y="258"/>
                  </a:cubicBezTo>
                  <a:cubicBezTo>
                    <a:pt x="128" y="257"/>
                    <a:pt x="128" y="256"/>
                    <a:pt x="128" y="255"/>
                  </a:cubicBezTo>
                  <a:cubicBezTo>
                    <a:pt x="128" y="254"/>
                    <a:pt x="129" y="253"/>
                    <a:pt x="129" y="252"/>
                  </a:cubicBezTo>
                  <a:cubicBezTo>
                    <a:pt x="129" y="250"/>
                    <a:pt x="129" y="249"/>
                    <a:pt x="129" y="248"/>
                  </a:cubicBezTo>
                  <a:cubicBezTo>
                    <a:pt x="129" y="244"/>
                    <a:pt x="128" y="240"/>
                    <a:pt x="127" y="237"/>
                  </a:cubicBezTo>
                  <a:cubicBezTo>
                    <a:pt x="125" y="234"/>
                    <a:pt x="123" y="230"/>
                    <a:pt x="121" y="228"/>
                  </a:cubicBezTo>
                  <a:cubicBezTo>
                    <a:pt x="118" y="225"/>
                    <a:pt x="115" y="223"/>
                    <a:pt x="112" y="222"/>
                  </a:cubicBezTo>
                  <a:cubicBezTo>
                    <a:pt x="108" y="220"/>
                    <a:pt x="104" y="219"/>
                    <a:pt x="101" y="219"/>
                  </a:cubicBezTo>
                  <a:cubicBezTo>
                    <a:pt x="97" y="219"/>
                    <a:pt x="93" y="220"/>
                    <a:pt x="89" y="222"/>
                  </a:cubicBezTo>
                  <a:cubicBezTo>
                    <a:pt x="86" y="223"/>
                    <a:pt x="83" y="225"/>
                    <a:pt x="80" y="228"/>
                  </a:cubicBezTo>
                  <a:cubicBezTo>
                    <a:pt x="78" y="230"/>
                    <a:pt x="76" y="234"/>
                    <a:pt x="74" y="237"/>
                  </a:cubicBezTo>
                  <a:cubicBezTo>
                    <a:pt x="73" y="240"/>
                    <a:pt x="72" y="244"/>
                    <a:pt x="72" y="248"/>
                  </a:cubicBezTo>
                  <a:cubicBezTo>
                    <a:pt x="72" y="249"/>
                    <a:pt x="72" y="250"/>
                    <a:pt x="72" y="252"/>
                  </a:cubicBezTo>
                  <a:cubicBezTo>
                    <a:pt x="72" y="253"/>
                    <a:pt x="73" y="254"/>
                    <a:pt x="73" y="255"/>
                  </a:cubicBezTo>
                  <a:cubicBezTo>
                    <a:pt x="73" y="256"/>
                    <a:pt x="73" y="257"/>
                    <a:pt x="74" y="258"/>
                  </a:cubicBezTo>
                  <a:cubicBezTo>
                    <a:pt x="74" y="259"/>
                    <a:pt x="75" y="260"/>
                    <a:pt x="75" y="261"/>
                  </a:cubicBezTo>
                  <a:cubicBezTo>
                    <a:pt x="38" y="261"/>
                    <a:pt x="38" y="261"/>
                    <a:pt x="38" y="261"/>
                  </a:cubicBezTo>
                  <a:cubicBezTo>
                    <a:pt x="38" y="259"/>
                    <a:pt x="38" y="257"/>
                    <a:pt x="38" y="254"/>
                  </a:cubicBezTo>
                  <a:cubicBezTo>
                    <a:pt x="38" y="252"/>
                    <a:pt x="38" y="249"/>
                    <a:pt x="38" y="247"/>
                  </a:cubicBezTo>
                  <a:cubicBezTo>
                    <a:pt x="38" y="245"/>
                    <a:pt x="39" y="242"/>
                    <a:pt x="39" y="240"/>
                  </a:cubicBezTo>
                  <a:cubicBezTo>
                    <a:pt x="39" y="237"/>
                    <a:pt x="39" y="235"/>
                    <a:pt x="40" y="233"/>
                  </a:cubicBezTo>
                  <a:cubicBezTo>
                    <a:pt x="8" y="223"/>
                    <a:pt x="8" y="223"/>
                    <a:pt x="8" y="22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13" y="162"/>
                    <a:pt x="13" y="162"/>
                    <a:pt x="13" y="162"/>
                  </a:cubicBezTo>
                  <a:cubicBezTo>
                    <a:pt x="32" y="151"/>
                    <a:pt x="32" y="151"/>
                    <a:pt x="32" y="151"/>
                  </a:cubicBezTo>
                  <a:cubicBezTo>
                    <a:pt x="63" y="161"/>
                    <a:pt x="63" y="161"/>
                    <a:pt x="63" y="161"/>
                  </a:cubicBezTo>
                  <a:cubicBezTo>
                    <a:pt x="66" y="156"/>
                    <a:pt x="68" y="152"/>
                    <a:pt x="71" y="147"/>
                  </a:cubicBezTo>
                  <a:cubicBezTo>
                    <a:pt x="74" y="143"/>
                    <a:pt x="77" y="139"/>
                    <a:pt x="80" y="134"/>
                  </a:cubicBezTo>
                  <a:cubicBezTo>
                    <a:pt x="83" y="130"/>
                    <a:pt x="86" y="126"/>
                    <a:pt x="89" y="122"/>
                  </a:cubicBezTo>
                  <a:cubicBezTo>
                    <a:pt x="93" y="118"/>
                    <a:pt x="96" y="114"/>
                    <a:pt x="100" y="111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120" y="38"/>
                    <a:pt x="120" y="38"/>
                    <a:pt x="120" y="38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61" y="66"/>
                    <a:pt x="161" y="66"/>
                    <a:pt x="161" y="66"/>
                  </a:cubicBezTo>
                  <a:cubicBezTo>
                    <a:pt x="165" y="64"/>
                    <a:pt x="170" y="62"/>
                    <a:pt x="175" y="60"/>
                  </a:cubicBezTo>
                  <a:cubicBezTo>
                    <a:pt x="180" y="58"/>
                    <a:pt x="184" y="56"/>
                    <a:pt x="189" y="54"/>
                  </a:cubicBezTo>
                  <a:cubicBezTo>
                    <a:pt x="194" y="53"/>
                    <a:pt x="199" y="51"/>
                    <a:pt x="204" y="50"/>
                  </a:cubicBezTo>
                  <a:cubicBezTo>
                    <a:pt x="209" y="49"/>
                    <a:pt x="214" y="48"/>
                    <a:pt x="220" y="47"/>
                  </a:cubicBezTo>
                  <a:cubicBezTo>
                    <a:pt x="220" y="14"/>
                    <a:pt x="220" y="14"/>
                    <a:pt x="220" y="14"/>
                  </a:cubicBezTo>
                  <a:cubicBezTo>
                    <a:pt x="236" y="0"/>
                    <a:pt x="236" y="0"/>
                    <a:pt x="236" y="0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4700588" y="923925"/>
              <a:ext cx="2239963" cy="1968500"/>
            </a:xfrm>
            <a:custGeom>
              <a:avLst/>
              <a:gdLst>
                <a:gd name="T0" fmla="*/ 37 w 288"/>
                <a:gd name="T1" fmla="*/ 253 h 253"/>
                <a:gd name="T2" fmla="*/ 39 w 288"/>
                <a:gd name="T3" fmla="*/ 227 h 253"/>
                <a:gd name="T4" fmla="*/ 25 w 288"/>
                <a:gd name="T5" fmla="*/ 221 h 253"/>
                <a:gd name="T6" fmla="*/ 6 w 288"/>
                <a:gd name="T7" fmla="*/ 213 h 253"/>
                <a:gd name="T8" fmla="*/ 0 w 288"/>
                <a:gd name="T9" fmla="*/ 200 h 253"/>
                <a:gd name="T10" fmla="*/ 1 w 288"/>
                <a:gd name="T11" fmla="*/ 195 h 253"/>
                <a:gd name="T12" fmla="*/ 12 w 288"/>
                <a:gd name="T13" fmla="*/ 161 h 253"/>
                <a:gd name="T14" fmla="*/ 22 w 288"/>
                <a:gd name="T15" fmla="*/ 154 h 253"/>
                <a:gd name="T16" fmla="*/ 32 w 288"/>
                <a:gd name="T17" fmla="*/ 153 h 253"/>
                <a:gd name="T18" fmla="*/ 57 w 288"/>
                <a:gd name="T19" fmla="*/ 161 h 253"/>
                <a:gd name="T20" fmla="*/ 61 w 288"/>
                <a:gd name="T21" fmla="*/ 160 h 253"/>
                <a:gd name="T22" fmla="*/ 96 w 288"/>
                <a:gd name="T23" fmla="*/ 112 h 253"/>
                <a:gd name="T24" fmla="*/ 99 w 288"/>
                <a:gd name="T25" fmla="*/ 105 h 253"/>
                <a:gd name="T26" fmla="*/ 80 w 288"/>
                <a:gd name="T27" fmla="*/ 80 h 253"/>
                <a:gd name="T28" fmla="*/ 83 w 288"/>
                <a:gd name="T29" fmla="*/ 67 h 253"/>
                <a:gd name="T30" fmla="*/ 88 w 288"/>
                <a:gd name="T31" fmla="*/ 59 h 253"/>
                <a:gd name="T32" fmla="*/ 116 w 288"/>
                <a:gd name="T33" fmla="*/ 38 h 253"/>
                <a:gd name="T34" fmla="*/ 130 w 288"/>
                <a:gd name="T35" fmla="*/ 39 h 253"/>
                <a:gd name="T36" fmla="*/ 138 w 288"/>
                <a:gd name="T37" fmla="*/ 45 h 253"/>
                <a:gd name="T38" fmla="*/ 152 w 288"/>
                <a:gd name="T39" fmla="*/ 65 h 253"/>
                <a:gd name="T40" fmla="*/ 158 w 288"/>
                <a:gd name="T41" fmla="*/ 66 h 253"/>
                <a:gd name="T42" fmla="*/ 215 w 288"/>
                <a:gd name="T43" fmla="*/ 47 h 253"/>
                <a:gd name="T44" fmla="*/ 219 w 288"/>
                <a:gd name="T45" fmla="*/ 43 h 253"/>
                <a:gd name="T46" fmla="*/ 219 w 288"/>
                <a:gd name="T47" fmla="*/ 12 h 253"/>
                <a:gd name="T48" fmla="*/ 230 w 288"/>
                <a:gd name="T49" fmla="*/ 3 h 253"/>
                <a:gd name="T50" fmla="*/ 235 w 288"/>
                <a:gd name="T51" fmla="*/ 0 h 253"/>
                <a:gd name="T52" fmla="*/ 246 w 288"/>
                <a:gd name="T53" fmla="*/ 65 h 253"/>
                <a:gd name="T54" fmla="*/ 247 w 288"/>
                <a:gd name="T55" fmla="*/ 93 h 253"/>
                <a:gd name="T56" fmla="*/ 261 w 288"/>
                <a:gd name="T57" fmla="*/ 84 h 253"/>
                <a:gd name="T58" fmla="*/ 263 w 288"/>
                <a:gd name="T59" fmla="*/ 122 h 253"/>
                <a:gd name="T60" fmla="*/ 246 w 288"/>
                <a:gd name="T61" fmla="*/ 158 h 253"/>
                <a:gd name="T62" fmla="*/ 231 w 288"/>
                <a:gd name="T63" fmla="*/ 165 h 253"/>
                <a:gd name="T64" fmla="*/ 157 w 288"/>
                <a:gd name="T65" fmla="*/ 243 h 253"/>
                <a:gd name="T66" fmla="*/ 154 w 288"/>
                <a:gd name="T67" fmla="*/ 253 h 253"/>
                <a:gd name="T68" fmla="*/ 127 w 288"/>
                <a:gd name="T69" fmla="*/ 253 h 253"/>
                <a:gd name="T70" fmla="*/ 64 w 288"/>
                <a:gd name="T7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8" h="253">
                  <a:moveTo>
                    <a:pt x="64" y="253"/>
                  </a:moveTo>
                  <a:cubicBezTo>
                    <a:pt x="55" y="253"/>
                    <a:pt x="46" y="253"/>
                    <a:pt x="37" y="253"/>
                  </a:cubicBezTo>
                  <a:cubicBezTo>
                    <a:pt x="37" y="247"/>
                    <a:pt x="38" y="240"/>
                    <a:pt x="38" y="234"/>
                  </a:cubicBezTo>
                  <a:cubicBezTo>
                    <a:pt x="39" y="232"/>
                    <a:pt x="39" y="229"/>
                    <a:pt x="39" y="227"/>
                  </a:cubicBezTo>
                  <a:cubicBezTo>
                    <a:pt x="40" y="225"/>
                    <a:pt x="39" y="226"/>
                    <a:pt x="38" y="225"/>
                  </a:cubicBezTo>
                  <a:cubicBezTo>
                    <a:pt x="33" y="224"/>
                    <a:pt x="29" y="222"/>
                    <a:pt x="25" y="221"/>
                  </a:cubicBezTo>
                  <a:cubicBezTo>
                    <a:pt x="19" y="219"/>
                    <a:pt x="14" y="217"/>
                    <a:pt x="8" y="215"/>
                  </a:cubicBezTo>
                  <a:cubicBezTo>
                    <a:pt x="6" y="215"/>
                    <a:pt x="6" y="215"/>
                    <a:pt x="6" y="213"/>
                  </a:cubicBezTo>
                  <a:cubicBezTo>
                    <a:pt x="5" y="210"/>
                    <a:pt x="3" y="207"/>
                    <a:pt x="2" y="204"/>
                  </a:cubicBezTo>
                  <a:cubicBezTo>
                    <a:pt x="1" y="203"/>
                    <a:pt x="1" y="202"/>
                    <a:pt x="0" y="200"/>
                  </a:cubicBezTo>
                  <a:cubicBezTo>
                    <a:pt x="0" y="200"/>
                    <a:pt x="0" y="199"/>
                    <a:pt x="0" y="199"/>
                  </a:cubicBezTo>
                  <a:cubicBezTo>
                    <a:pt x="0" y="197"/>
                    <a:pt x="0" y="196"/>
                    <a:pt x="1" y="195"/>
                  </a:cubicBezTo>
                  <a:cubicBezTo>
                    <a:pt x="3" y="189"/>
                    <a:pt x="5" y="183"/>
                    <a:pt x="7" y="177"/>
                  </a:cubicBezTo>
                  <a:cubicBezTo>
                    <a:pt x="8" y="172"/>
                    <a:pt x="10" y="166"/>
                    <a:pt x="12" y="161"/>
                  </a:cubicBezTo>
                  <a:cubicBezTo>
                    <a:pt x="12" y="160"/>
                    <a:pt x="13" y="160"/>
                    <a:pt x="14" y="159"/>
                  </a:cubicBezTo>
                  <a:cubicBezTo>
                    <a:pt x="17" y="158"/>
                    <a:pt x="20" y="156"/>
                    <a:pt x="22" y="154"/>
                  </a:cubicBezTo>
                  <a:cubicBezTo>
                    <a:pt x="23" y="154"/>
                    <a:pt x="27" y="151"/>
                    <a:pt x="27" y="151"/>
                  </a:cubicBezTo>
                  <a:cubicBezTo>
                    <a:pt x="29" y="152"/>
                    <a:pt x="30" y="152"/>
                    <a:pt x="32" y="153"/>
                  </a:cubicBezTo>
                  <a:cubicBezTo>
                    <a:pt x="38" y="155"/>
                    <a:pt x="45" y="157"/>
                    <a:pt x="51" y="159"/>
                  </a:cubicBezTo>
                  <a:cubicBezTo>
                    <a:pt x="53" y="160"/>
                    <a:pt x="55" y="160"/>
                    <a:pt x="57" y="161"/>
                  </a:cubicBezTo>
                  <a:cubicBezTo>
                    <a:pt x="57" y="161"/>
                    <a:pt x="58" y="161"/>
                    <a:pt x="59" y="161"/>
                  </a:cubicBezTo>
                  <a:cubicBezTo>
                    <a:pt x="61" y="162"/>
                    <a:pt x="60" y="162"/>
                    <a:pt x="61" y="160"/>
                  </a:cubicBezTo>
                  <a:cubicBezTo>
                    <a:pt x="67" y="149"/>
                    <a:pt x="74" y="138"/>
                    <a:pt x="82" y="128"/>
                  </a:cubicBezTo>
                  <a:cubicBezTo>
                    <a:pt x="87" y="122"/>
                    <a:pt x="91" y="117"/>
                    <a:pt x="96" y="112"/>
                  </a:cubicBezTo>
                  <a:cubicBezTo>
                    <a:pt x="97" y="110"/>
                    <a:pt x="98" y="109"/>
                    <a:pt x="100" y="108"/>
                  </a:cubicBezTo>
                  <a:cubicBezTo>
                    <a:pt x="101" y="107"/>
                    <a:pt x="99" y="106"/>
                    <a:pt x="99" y="105"/>
                  </a:cubicBezTo>
                  <a:cubicBezTo>
                    <a:pt x="96" y="101"/>
                    <a:pt x="93" y="98"/>
                    <a:pt x="91" y="94"/>
                  </a:cubicBezTo>
                  <a:cubicBezTo>
                    <a:pt x="87" y="89"/>
                    <a:pt x="84" y="85"/>
                    <a:pt x="80" y="80"/>
                  </a:cubicBezTo>
                  <a:cubicBezTo>
                    <a:pt x="80" y="79"/>
                    <a:pt x="80" y="78"/>
                    <a:pt x="81" y="76"/>
                  </a:cubicBezTo>
                  <a:cubicBezTo>
                    <a:pt x="81" y="73"/>
                    <a:pt x="82" y="70"/>
                    <a:pt x="83" y="67"/>
                  </a:cubicBezTo>
                  <a:cubicBezTo>
                    <a:pt x="83" y="66"/>
                    <a:pt x="83" y="62"/>
                    <a:pt x="84" y="62"/>
                  </a:cubicBezTo>
                  <a:cubicBezTo>
                    <a:pt x="85" y="61"/>
                    <a:pt x="86" y="60"/>
                    <a:pt x="88" y="59"/>
                  </a:cubicBezTo>
                  <a:cubicBezTo>
                    <a:pt x="93" y="55"/>
                    <a:pt x="98" y="51"/>
                    <a:pt x="104" y="47"/>
                  </a:cubicBezTo>
                  <a:cubicBezTo>
                    <a:pt x="108" y="44"/>
                    <a:pt x="112" y="41"/>
                    <a:pt x="116" y="38"/>
                  </a:cubicBezTo>
                  <a:cubicBezTo>
                    <a:pt x="117" y="38"/>
                    <a:pt x="118" y="38"/>
                    <a:pt x="119" y="38"/>
                  </a:cubicBezTo>
                  <a:cubicBezTo>
                    <a:pt x="123" y="39"/>
                    <a:pt x="126" y="39"/>
                    <a:pt x="130" y="39"/>
                  </a:cubicBezTo>
                  <a:cubicBezTo>
                    <a:pt x="130" y="39"/>
                    <a:pt x="134" y="39"/>
                    <a:pt x="134" y="40"/>
                  </a:cubicBezTo>
                  <a:cubicBezTo>
                    <a:pt x="135" y="41"/>
                    <a:pt x="136" y="43"/>
                    <a:pt x="138" y="45"/>
                  </a:cubicBezTo>
                  <a:cubicBezTo>
                    <a:pt x="142" y="50"/>
                    <a:pt x="146" y="55"/>
                    <a:pt x="150" y="61"/>
                  </a:cubicBezTo>
                  <a:cubicBezTo>
                    <a:pt x="150" y="62"/>
                    <a:pt x="151" y="63"/>
                    <a:pt x="152" y="65"/>
                  </a:cubicBezTo>
                  <a:cubicBezTo>
                    <a:pt x="153" y="66"/>
                    <a:pt x="154" y="67"/>
                    <a:pt x="154" y="67"/>
                  </a:cubicBezTo>
                  <a:cubicBezTo>
                    <a:pt x="155" y="68"/>
                    <a:pt x="157" y="66"/>
                    <a:pt x="158" y="66"/>
                  </a:cubicBezTo>
                  <a:cubicBezTo>
                    <a:pt x="170" y="60"/>
                    <a:pt x="182" y="55"/>
                    <a:pt x="195" y="52"/>
                  </a:cubicBezTo>
                  <a:cubicBezTo>
                    <a:pt x="202" y="50"/>
                    <a:pt x="209" y="48"/>
                    <a:pt x="215" y="47"/>
                  </a:cubicBezTo>
                  <a:cubicBezTo>
                    <a:pt x="216" y="47"/>
                    <a:pt x="219" y="47"/>
                    <a:pt x="219" y="47"/>
                  </a:cubicBezTo>
                  <a:cubicBezTo>
                    <a:pt x="219" y="46"/>
                    <a:pt x="219" y="44"/>
                    <a:pt x="219" y="43"/>
                  </a:cubicBezTo>
                  <a:cubicBezTo>
                    <a:pt x="219" y="38"/>
                    <a:pt x="219" y="34"/>
                    <a:pt x="219" y="29"/>
                  </a:cubicBezTo>
                  <a:cubicBezTo>
                    <a:pt x="219" y="23"/>
                    <a:pt x="219" y="18"/>
                    <a:pt x="219" y="12"/>
                  </a:cubicBezTo>
                  <a:cubicBezTo>
                    <a:pt x="219" y="11"/>
                    <a:pt x="221" y="10"/>
                    <a:pt x="222" y="9"/>
                  </a:cubicBezTo>
                  <a:cubicBezTo>
                    <a:pt x="224" y="7"/>
                    <a:pt x="227" y="5"/>
                    <a:pt x="230" y="3"/>
                  </a:cubicBezTo>
                  <a:cubicBezTo>
                    <a:pt x="231" y="2"/>
                    <a:pt x="231" y="1"/>
                    <a:pt x="232" y="0"/>
                  </a:cubicBezTo>
                  <a:cubicBezTo>
                    <a:pt x="233" y="0"/>
                    <a:pt x="235" y="0"/>
                    <a:pt x="235" y="0"/>
                  </a:cubicBezTo>
                  <a:cubicBezTo>
                    <a:pt x="239" y="0"/>
                    <a:pt x="242" y="0"/>
                    <a:pt x="246" y="0"/>
                  </a:cubicBezTo>
                  <a:cubicBezTo>
                    <a:pt x="246" y="22"/>
                    <a:pt x="246" y="44"/>
                    <a:pt x="246" y="65"/>
                  </a:cubicBezTo>
                  <a:cubicBezTo>
                    <a:pt x="246" y="74"/>
                    <a:pt x="246" y="82"/>
                    <a:pt x="246" y="91"/>
                  </a:cubicBezTo>
                  <a:cubicBezTo>
                    <a:pt x="246" y="92"/>
                    <a:pt x="246" y="93"/>
                    <a:pt x="247" y="93"/>
                  </a:cubicBezTo>
                  <a:cubicBezTo>
                    <a:pt x="248" y="93"/>
                    <a:pt x="249" y="93"/>
                    <a:pt x="250" y="92"/>
                  </a:cubicBezTo>
                  <a:cubicBezTo>
                    <a:pt x="253" y="89"/>
                    <a:pt x="256" y="86"/>
                    <a:pt x="261" y="84"/>
                  </a:cubicBezTo>
                  <a:cubicBezTo>
                    <a:pt x="273" y="80"/>
                    <a:pt x="286" y="89"/>
                    <a:pt x="287" y="101"/>
                  </a:cubicBezTo>
                  <a:cubicBezTo>
                    <a:pt x="288" y="114"/>
                    <a:pt x="276" y="125"/>
                    <a:pt x="263" y="122"/>
                  </a:cubicBezTo>
                  <a:cubicBezTo>
                    <a:pt x="256" y="121"/>
                    <a:pt x="246" y="110"/>
                    <a:pt x="246" y="119"/>
                  </a:cubicBezTo>
                  <a:cubicBezTo>
                    <a:pt x="246" y="125"/>
                    <a:pt x="246" y="151"/>
                    <a:pt x="246" y="158"/>
                  </a:cubicBezTo>
                  <a:cubicBezTo>
                    <a:pt x="246" y="159"/>
                    <a:pt x="246" y="161"/>
                    <a:pt x="246" y="162"/>
                  </a:cubicBezTo>
                  <a:cubicBezTo>
                    <a:pt x="246" y="162"/>
                    <a:pt x="233" y="164"/>
                    <a:pt x="231" y="165"/>
                  </a:cubicBezTo>
                  <a:cubicBezTo>
                    <a:pt x="206" y="170"/>
                    <a:pt x="184" y="186"/>
                    <a:pt x="171" y="207"/>
                  </a:cubicBezTo>
                  <a:cubicBezTo>
                    <a:pt x="164" y="218"/>
                    <a:pt x="159" y="230"/>
                    <a:pt x="157" y="243"/>
                  </a:cubicBezTo>
                  <a:cubicBezTo>
                    <a:pt x="156" y="246"/>
                    <a:pt x="156" y="249"/>
                    <a:pt x="156" y="252"/>
                  </a:cubicBezTo>
                  <a:cubicBezTo>
                    <a:pt x="155" y="253"/>
                    <a:pt x="155" y="253"/>
                    <a:pt x="154" y="253"/>
                  </a:cubicBezTo>
                  <a:cubicBezTo>
                    <a:pt x="152" y="253"/>
                    <a:pt x="149" y="253"/>
                    <a:pt x="146" y="253"/>
                  </a:cubicBezTo>
                  <a:cubicBezTo>
                    <a:pt x="140" y="253"/>
                    <a:pt x="134" y="253"/>
                    <a:pt x="127" y="253"/>
                  </a:cubicBezTo>
                  <a:cubicBezTo>
                    <a:pt x="133" y="232"/>
                    <a:pt x="117" y="211"/>
                    <a:pt x="96" y="211"/>
                  </a:cubicBezTo>
                  <a:cubicBezTo>
                    <a:pt x="74" y="211"/>
                    <a:pt x="58" y="232"/>
                    <a:pt x="64" y="253"/>
                  </a:cubicBezTo>
                  <a:close/>
                </a:path>
              </a:pathLst>
            </a:custGeom>
            <a:solidFill>
              <a:srgbClr val="E3DE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5937250" y="2216150"/>
              <a:ext cx="722313" cy="730250"/>
            </a:xfrm>
            <a:custGeom>
              <a:avLst/>
              <a:gdLst>
                <a:gd name="T0" fmla="*/ 30 w 93"/>
                <a:gd name="T1" fmla="*/ 90 h 94"/>
                <a:gd name="T2" fmla="*/ 93 w 93"/>
                <a:gd name="T3" fmla="*/ 30 h 94"/>
                <a:gd name="T4" fmla="*/ 91 w 93"/>
                <a:gd name="T5" fmla="*/ 1 h 94"/>
                <a:gd name="T6" fmla="*/ 73 w 93"/>
                <a:gd name="T7" fmla="*/ 3 h 94"/>
                <a:gd name="T8" fmla="*/ 56 w 93"/>
                <a:gd name="T9" fmla="*/ 9 h 94"/>
                <a:gd name="T10" fmla="*/ 27 w 93"/>
                <a:gd name="T11" fmla="*/ 29 h 94"/>
                <a:gd name="T12" fmla="*/ 1 w 93"/>
                <a:gd name="T13" fmla="*/ 89 h 94"/>
                <a:gd name="T14" fmla="*/ 1 w 93"/>
                <a:gd name="T15" fmla="*/ 91 h 94"/>
                <a:gd name="T16" fmla="*/ 4 w 93"/>
                <a:gd name="T17" fmla="*/ 92 h 94"/>
                <a:gd name="T18" fmla="*/ 14 w 93"/>
                <a:gd name="T19" fmla="*/ 92 h 94"/>
                <a:gd name="T20" fmla="*/ 30 w 93"/>
                <a:gd name="T21" fmla="*/ 94 h 94"/>
                <a:gd name="T22" fmla="*/ 30 w 93"/>
                <a:gd name="T23" fmla="*/ 94 h 94"/>
                <a:gd name="T24" fmla="*/ 30 w 93"/>
                <a:gd name="T25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94">
                  <a:moveTo>
                    <a:pt x="30" y="90"/>
                  </a:moveTo>
                  <a:cubicBezTo>
                    <a:pt x="32" y="57"/>
                    <a:pt x="60" y="31"/>
                    <a:pt x="93" y="30"/>
                  </a:cubicBezTo>
                  <a:cubicBezTo>
                    <a:pt x="93" y="20"/>
                    <a:pt x="92" y="10"/>
                    <a:pt x="91" y="1"/>
                  </a:cubicBezTo>
                  <a:cubicBezTo>
                    <a:pt x="91" y="0"/>
                    <a:pt x="74" y="3"/>
                    <a:pt x="73" y="3"/>
                  </a:cubicBezTo>
                  <a:cubicBezTo>
                    <a:pt x="67" y="4"/>
                    <a:pt x="61" y="6"/>
                    <a:pt x="56" y="9"/>
                  </a:cubicBezTo>
                  <a:cubicBezTo>
                    <a:pt x="45" y="14"/>
                    <a:pt x="35" y="20"/>
                    <a:pt x="27" y="29"/>
                  </a:cubicBezTo>
                  <a:cubicBezTo>
                    <a:pt x="11" y="45"/>
                    <a:pt x="2" y="67"/>
                    <a:pt x="1" y="89"/>
                  </a:cubicBezTo>
                  <a:cubicBezTo>
                    <a:pt x="1" y="90"/>
                    <a:pt x="0" y="91"/>
                    <a:pt x="1" y="91"/>
                  </a:cubicBezTo>
                  <a:cubicBezTo>
                    <a:pt x="2" y="92"/>
                    <a:pt x="3" y="92"/>
                    <a:pt x="4" y="92"/>
                  </a:cubicBezTo>
                  <a:cubicBezTo>
                    <a:pt x="7" y="92"/>
                    <a:pt x="11" y="92"/>
                    <a:pt x="14" y="92"/>
                  </a:cubicBezTo>
                  <a:cubicBezTo>
                    <a:pt x="19" y="93"/>
                    <a:pt x="24" y="93"/>
                    <a:pt x="30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3"/>
                    <a:pt x="30" y="91"/>
                    <a:pt x="30" y="90"/>
                  </a:cubicBezTo>
                  <a:close/>
                </a:path>
              </a:pathLst>
            </a:custGeom>
            <a:solidFill>
              <a:srgbClr val="C3C0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6683375" y="2224088"/>
              <a:ext cx="700088" cy="722313"/>
            </a:xfrm>
            <a:custGeom>
              <a:avLst/>
              <a:gdLst>
                <a:gd name="T0" fmla="*/ 83 w 90"/>
                <a:gd name="T1" fmla="*/ 55 h 93"/>
                <a:gd name="T2" fmla="*/ 63 w 90"/>
                <a:gd name="T3" fmla="*/ 27 h 93"/>
                <a:gd name="T4" fmla="*/ 35 w 90"/>
                <a:gd name="T5" fmla="*/ 7 h 93"/>
                <a:gd name="T6" fmla="*/ 0 w 90"/>
                <a:gd name="T7" fmla="*/ 0 h 93"/>
                <a:gd name="T8" fmla="*/ 1 w 90"/>
                <a:gd name="T9" fmla="*/ 29 h 93"/>
                <a:gd name="T10" fmla="*/ 25 w 90"/>
                <a:gd name="T11" fmla="*/ 34 h 93"/>
                <a:gd name="T12" fmla="*/ 45 w 90"/>
                <a:gd name="T13" fmla="*/ 48 h 93"/>
                <a:gd name="T14" fmla="*/ 59 w 90"/>
                <a:gd name="T15" fmla="*/ 68 h 93"/>
                <a:gd name="T16" fmla="*/ 64 w 90"/>
                <a:gd name="T17" fmla="*/ 93 h 93"/>
                <a:gd name="T18" fmla="*/ 90 w 90"/>
                <a:gd name="T19" fmla="*/ 90 h 93"/>
                <a:gd name="T20" fmla="*/ 83 w 90"/>
                <a:gd name="T21" fmla="*/ 5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3">
                  <a:moveTo>
                    <a:pt x="83" y="55"/>
                  </a:moveTo>
                  <a:cubicBezTo>
                    <a:pt x="78" y="45"/>
                    <a:pt x="71" y="35"/>
                    <a:pt x="63" y="27"/>
                  </a:cubicBezTo>
                  <a:cubicBezTo>
                    <a:pt x="55" y="19"/>
                    <a:pt x="45" y="12"/>
                    <a:pt x="35" y="7"/>
                  </a:cubicBezTo>
                  <a:cubicBezTo>
                    <a:pt x="24" y="3"/>
                    <a:pt x="12" y="0"/>
                    <a:pt x="0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9" y="29"/>
                    <a:pt x="18" y="31"/>
                    <a:pt x="25" y="34"/>
                  </a:cubicBezTo>
                  <a:cubicBezTo>
                    <a:pt x="33" y="38"/>
                    <a:pt x="40" y="42"/>
                    <a:pt x="45" y="48"/>
                  </a:cubicBezTo>
                  <a:cubicBezTo>
                    <a:pt x="51" y="54"/>
                    <a:pt x="56" y="61"/>
                    <a:pt x="59" y="68"/>
                  </a:cubicBezTo>
                  <a:cubicBezTo>
                    <a:pt x="62" y="76"/>
                    <a:pt x="64" y="84"/>
                    <a:pt x="64" y="93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78"/>
                    <a:pt x="87" y="66"/>
                    <a:pt x="83" y="55"/>
                  </a:cubicBezTo>
                  <a:close/>
                </a:path>
              </a:pathLst>
            </a:custGeom>
            <a:solidFill>
              <a:srgbClr val="ED9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5945188" y="2962275"/>
              <a:ext cx="714375" cy="708025"/>
            </a:xfrm>
            <a:custGeom>
              <a:avLst/>
              <a:gdLst>
                <a:gd name="T0" fmla="*/ 90 w 92"/>
                <a:gd name="T1" fmla="*/ 65 h 91"/>
                <a:gd name="T2" fmla="*/ 36 w 92"/>
                <a:gd name="T3" fmla="*/ 29 h 91"/>
                <a:gd name="T4" fmla="*/ 30 w 92"/>
                <a:gd name="T5" fmla="*/ 13 h 91"/>
                <a:gd name="T6" fmla="*/ 29 w 92"/>
                <a:gd name="T7" fmla="*/ 4 h 91"/>
                <a:gd name="T8" fmla="*/ 28 w 92"/>
                <a:gd name="T9" fmla="*/ 1 h 91"/>
                <a:gd name="T10" fmla="*/ 10 w 92"/>
                <a:gd name="T11" fmla="*/ 0 h 91"/>
                <a:gd name="T12" fmla="*/ 0 w 92"/>
                <a:gd name="T13" fmla="*/ 0 h 91"/>
                <a:gd name="T14" fmla="*/ 7 w 92"/>
                <a:gd name="T15" fmla="*/ 34 h 91"/>
                <a:gd name="T16" fmla="*/ 26 w 92"/>
                <a:gd name="T17" fmla="*/ 63 h 91"/>
                <a:gd name="T18" fmla="*/ 86 w 92"/>
                <a:gd name="T19" fmla="*/ 90 h 91"/>
                <a:gd name="T20" fmla="*/ 90 w 92"/>
                <a:gd name="T21" fmla="*/ 90 h 91"/>
                <a:gd name="T22" fmla="*/ 91 w 92"/>
                <a:gd name="T23" fmla="*/ 88 h 91"/>
                <a:gd name="T24" fmla="*/ 91 w 92"/>
                <a:gd name="T25" fmla="*/ 79 h 91"/>
                <a:gd name="T26" fmla="*/ 92 w 92"/>
                <a:gd name="T27" fmla="*/ 65 h 91"/>
                <a:gd name="T28" fmla="*/ 90 w 92"/>
                <a:gd name="T29" fmla="*/ 6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91">
                  <a:moveTo>
                    <a:pt x="90" y="65"/>
                  </a:moveTo>
                  <a:cubicBezTo>
                    <a:pt x="67" y="63"/>
                    <a:pt x="46" y="49"/>
                    <a:pt x="36" y="29"/>
                  </a:cubicBezTo>
                  <a:cubicBezTo>
                    <a:pt x="33" y="24"/>
                    <a:pt x="31" y="18"/>
                    <a:pt x="30" y="13"/>
                  </a:cubicBezTo>
                  <a:cubicBezTo>
                    <a:pt x="29" y="10"/>
                    <a:pt x="29" y="7"/>
                    <a:pt x="29" y="4"/>
                  </a:cubicBezTo>
                  <a:cubicBezTo>
                    <a:pt x="29" y="3"/>
                    <a:pt x="29" y="1"/>
                    <a:pt x="28" y="1"/>
                  </a:cubicBezTo>
                  <a:cubicBezTo>
                    <a:pt x="22" y="1"/>
                    <a:pt x="16" y="0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11"/>
                    <a:pt x="2" y="23"/>
                    <a:pt x="7" y="34"/>
                  </a:cubicBezTo>
                  <a:cubicBezTo>
                    <a:pt x="12" y="45"/>
                    <a:pt x="18" y="54"/>
                    <a:pt x="26" y="63"/>
                  </a:cubicBezTo>
                  <a:cubicBezTo>
                    <a:pt x="41" y="79"/>
                    <a:pt x="64" y="89"/>
                    <a:pt x="86" y="90"/>
                  </a:cubicBezTo>
                  <a:cubicBezTo>
                    <a:pt x="86" y="90"/>
                    <a:pt x="90" y="91"/>
                    <a:pt x="90" y="90"/>
                  </a:cubicBezTo>
                  <a:cubicBezTo>
                    <a:pt x="90" y="90"/>
                    <a:pt x="90" y="89"/>
                    <a:pt x="91" y="88"/>
                  </a:cubicBezTo>
                  <a:cubicBezTo>
                    <a:pt x="91" y="85"/>
                    <a:pt x="91" y="82"/>
                    <a:pt x="91" y="79"/>
                  </a:cubicBezTo>
                  <a:cubicBezTo>
                    <a:pt x="92" y="74"/>
                    <a:pt x="92" y="70"/>
                    <a:pt x="92" y="65"/>
                  </a:cubicBezTo>
                  <a:cubicBezTo>
                    <a:pt x="92" y="65"/>
                    <a:pt x="91" y="65"/>
                    <a:pt x="90" y="65"/>
                  </a:cubicBezTo>
                  <a:close/>
                </a:path>
              </a:pathLst>
            </a:custGeom>
            <a:solidFill>
              <a:srgbClr val="2B9F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6683375" y="2962275"/>
              <a:ext cx="700088" cy="708025"/>
            </a:xfrm>
            <a:custGeom>
              <a:avLst/>
              <a:gdLst>
                <a:gd name="T0" fmla="*/ 85 w 90"/>
                <a:gd name="T1" fmla="*/ 30 h 91"/>
                <a:gd name="T2" fmla="*/ 90 w 90"/>
                <a:gd name="T3" fmla="*/ 0 h 91"/>
                <a:gd name="T4" fmla="*/ 75 w 90"/>
                <a:gd name="T5" fmla="*/ 0 h 91"/>
                <a:gd name="T6" fmla="*/ 66 w 90"/>
                <a:gd name="T7" fmla="*/ 1 h 91"/>
                <a:gd name="T8" fmla="*/ 65 w 90"/>
                <a:gd name="T9" fmla="*/ 1 h 91"/>
                <a:gd name="T10" fmla="*/ 64 w 90"/>
                <a:gd name="T11" fmla="*/ 8 h 91"/>
                <a:gd name="T12" fmla="*/ 21 w 90"/>
                <a:gd name="T13" fmla="*/ 61 h 91"/>
                <a:gd name="T14" fmla="*/ 1 w 90"/>
                <a:gd name="T15" fmla="*/ 65 h 91"/>
                <a:gd name="T16" fmla="*/ 0 w 90"/>
                <a:gd name="T17" fmla="*/ 67 h 91"/>
                <a:gd name="T18" fmla="*/ 0 w 90"/>
                <a:gd name="T19" fmla="*/ 72 h 91"/>
                <a:gd name="T20" fmla="*/ 0 w 90"/>
                <a:gd name="T21" fmla="*/ 91 h 91"/>
                <a:gd name="T22" fmla="*/ 85 w 90"/>
                <a:gd name="T23" fmla="*/ 3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91">
                  <a:moveTo>
                    <a:pt x="85" y="30"/>
                  </a:moveTo>
                  <a:cubicBezTo>
                    <a:pt x="88" y="20"/>
                    <a:pt x="90" y="10"/>
                    <a:pt x="90" y="0"/>
                  </a:cubicBezTo>
                  <a:cubicBezTo>
                    <a:pt x="85" y="0"/>
                    <a:pt x="80" y="0"/>
                    <a:pt x="75" y="0"/>
                  </a:cubicBezTo>
                  <a:cubicBezTo>
                    <a:pt x="72" y="1"/>
                    <a:pt x="69" y="1"/>
                    <a:pt x="66" y="1"/>
                  </a:cubicBezTo>
                  <a:cubicBezTo>
                    <a:pt x="66" y="1"/>
                    <a:pt x="65" y="1"/>
                    <a:pt x="65" y="1"/>
                  </a:cubicBezTo>
                  <a:cubicBezTo>
                    <a:pt x="64" y="1"/>
                    <a:pt x="64" y="7"/>
                    <a:pt x="64" y="8"/>
                  </a:cubicBezTo>
                  <a:cubicBezTo>
                    <a:pt x="61" y="32"/>
                    <a:pt x="44" y="53"/>
                    <a:pt x="21" y="61"/>
                  </a:cubicBezTo>
                  <a:cubicBezTo>
                    <a:pt x="14" y="63"/>
                    <a:pt x="8" y="65"/>
                    <a:pt x="1" y="65"/>
                  </a:cubicBezTo>
                  <a:cubicBezTo>
                    <a:pt x="0" y="65"/>
                    <a:pt x="0" y="66"/>
                    <a:pt x="0" y="67"/>
                  </a:cubicBezTo>
                  <a:cubicBezTo>
                    <a:pt x="0" y="68"/>
                    <a:pt x="0" y="70"/>
                    <a:pt x="0" y="72"/>
                  </a:cubicBezTo>
                  <a:cubicBezTo>
                    <a:pt x="0" y="78"/>
                    <a:pt x="0" y="84"/>
                    <a:pt x="0" y="91"/>
                  </a:cubicBezTo>
                  <a:cubicBezTo>
                    <a:pt x="37" y="90"/>
                    <a:pt x="72" y="65"/>
                    <a:pt x="85" y="30"/>
                  </a:cubicBezTo>
                  <a:close/>
                </a:path>
              </a:pathLst>
            </a:custGeom>
            <a:solidFill>
              <a:srgbClr val="6372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6302375" y="3763963"/>
              <a:ext cx="357188" cy="630238"/>
            </a:xfrm>
            <a:custGeom>
              <a:avLst/>
              <a:gdLst>
                <a:gd name="T0" fmla="*/ 44 w 46"/>
                <a:gd name="T1" fmla="*/ 25 h 81"/>
                <a:gd name="T2" fmla="*/ 24 w 46"/>
                <a:gd name="T3" fmla="*/ 22 h 81"/>
                <a:gd name="T4" fmla="*/ 18 w 46"/>
                <a:gd name="T5" fmla="*/ 0 h 81"/>
                <a:gd name="T6" fmla="*/ 2 w 46"/>
                <a:gd name="T7" fmla="*/ 41 h 81"/>
                <a:gd name="T8" fmla="*/ 4 w 46"/>
                <a:gd name="T9" fmla="*/ 63 h 81"/>
                <a:gd name="T10" fmla="*/ 13 w 46"/>
                <a:gd name="T11" fmla="*/ 75 h 81"/>
                <a:gd name="T12" fmla="*/ 19 w 46"/>
                <a:gd name="T13" fmla="*/ 78 h 81"/>
                <a:gd name="T14" fmla="*/ 25 w 46"/>
                <a:gd name="T15" fmla="*/ 80 h 81"/>
                <a:gd name="T16" fmla="*/ 36 w 46"/>
                <a:gd name="T17" fmla="*/ 79 h 81"/>
                <a:gd name="T18" fmla="*/ 44 w 46"/>
                <a:gd name="T19" fmla="*/ 76 h 81"/>
                <a:gd name="T20" fmla="*/ 46 w 46"/>
                <a:gd name="T21" fmla="*/ 24 h 81"/>
                <a:gd name="T22" fmla="*/ 44 w 46"/>
                <a:gd name="T23" fmla="*/ 2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81">
                  <a:moveTo>
                    <a:pt x="44" y="25"/>
                  </a:moveTo>
                  <a:cubicBezTo>
                    <a:pt x="37" y="28"/>
                    <a:pt x="29" y="27"/>
                    <a:pt x="24" y="22"/>
                  </a:cubicBezTo>
                  <a:cubicBezTo>
                    <a:pt x="17" y="16"/>
                    <a:pt x="15" y="8"/>
                    <a:pt x="18" y="0"/>
                  </a:cubicBezTo>
                  <a:cubicBezTo>
                    <a:pt x="13" y="14"/>
                    <a:pt x="7" y="28"/>
                    <a:pt x="2" y="41"/>
                  </a:cubicBezTo>
                  <a:cubicBezTo>
                    <a:pt x="0" y="49"/>
                    <a:pt x="1" y="56"/>
                    <a:pt x="4" y="63"/>
                  </a:cubicBezTo>
                  <a:cubicBezTo>
                    <a:pt x="6" y="67"/>
                    <a:pt x="9" y="72"/>
                    <a:pt x="13" y="75"/>
                  </a:cubicBezTo>
                  <a:cubicBezTo>
                    <a:pt x="14" y="76"/>
                    <a:pt x="16" y="77"/>
                    <a:pt x="19" y="78"/>
                  </a:cubicBezTo>
                  <a:cubicBezTo>
                    <a:pt x="20" y="79"/>
                    <a:pt x="23" y="79"/>
                    <a:pt x="25" y="80"/>
                  </a:cubicBezTo>
                  <a:cubicBezTo>
                    <a:pt x="28" y="81"/>
                    <a:pt x="32" y="80"/>
                    <a:pt x="36" y="79"/>
                  </a:cubicBezTo>
                  <a:cubicBezTo>
                    <a:pt x="37" y="79"/>
                    <a:pt x="44" y="78"/>
                    <a:pt x="44" y="76"/>
                  </a:cubicBezTo>
                  <a:cubicBezTo>
                    <a:pt x="45" y="59"/>
                    <a:pt x="46" y="41"/>
                    <a:pt x="46" y="24"/>
                  </a:cubicBezTo>
                  <a:cubicBezTo>
                    <a:pt x="46" y="25"/>
                    <a:pt x="45" y="25"/>
                    <a:pt x="44" y="25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6643688" y="3949700"/>
              <a:ext cx="15875" cy="1058863"/>
            </a:xfrm>
            <a:custGeom>
              <a:avLst/>
              <a:gdLst>
                <a:gd name="T0" fmla="*/ 0 w 10"/>
                <a:gd name="T1" fmla="*/ 255 h 667"/>
                <a:gd name="T2" fmla="*/ 10 w 10"/>
                <a:gd name="T3" fmla="*/ 0 h 667"/>
                <a:gd name="T4" fmla="*/ 10 w 10"/>
                <a:gd name="T5" fmla="*/ 289 h 667"/>
                <a:gd name="T6" fmla="*/ 0 w 10"/>
                <a:gd name="T7" fmla="*/ 667 h 667"/>
                <a:gd name="T8" fmla="*/ 0 w 10"/>
                <a:gd name="T9" fmla="*/ 255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67">
                  <a:moveTo>
                    <a:pt x="0" y="255"/>
                  </a:moveTo>
                  <a:lnTo>
                    <a:pt x="10" y="0"/>
                  </a:lnTo>
                  <a:lnTo>
                    <a:pt x="10" y="289"/>
                  </a:lnTo>
                  <a:lnTo>
                    <a:pt x="0" y="667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6356350" y="3670300"/>
              <a:ext cx="334963" cy="434975"/>
            </a:xfrm>
            <a:custGeom>
              <a:avLst/>
              <a:gdLst>
                <a:gd name="T0" fmla="*/ 42 w 43"/>
                <a:gd name="T1" fmla="*/ 6 h 56"/>
                <a:gd name="T2" fmla="*/ 24 w 43"/>
                <a:gd name="T3" fmla="*/ 2 h 56"/>
                <a:gd name="T4" fmla="*/ 13 w 43"/>
                <a:gd name="T5" fmla="*/ 16 h 56"/>
                <a:gd name="T6" fmla="*/ 2 w 43"/>
                <a:gd name="T7" fmla="*/ 52 h 56"/>
                <a:gd name="T8" fmla="*/ 0 w 43"/>
                <a:gd name="T9" fmla="*/ 56 h 56"/>
                <a:gd name="T10" fmla="*/ 42 w 43"/>
                <a:gd name="T11" fmla="*/ 47 h 56"/>
                <a:gd name="T12" fmla="*/ 42 w 43"/>
                <a:gd name="T13" fmla="*/ 27 h 56"/>
                <a:gd name="T14" fmla="*/ 42 w 43"/>
                <a:gd name="T15" fmla="*/ 13 h 56"/>
                <a:gd name="T16" fmla="*/ 42 w 43"/>
                <a:gd name="T17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6">
                  <a:moveTo>
                    <a:pt x="42" y="6"/>
                  </a:moveTo>
                  <a:cubicBezTo>
                    <a:pt x="37" y="2"/>
                    <a:pt x="30" y="0"/>
                    <a:pt x="24" y="2"/>
                  </a:cubicBezTo>
                  <a:cubicBezTo>
                    <a:pt x="18" y="5"/>
                    <a:pt x="15" y="10"/>
                    <a:pt x="13" y="16"/>
                  </a:cubicBezTo>
                  <a:cubicBezTo>
                    <a:pt x="9" y="28"/>
                    <a:pt x="5" y="40"/>
                    <a:pt x="2" y="52"/>
                  </a:cubicBezTo>
                  <a:cubicBezTo>
                    <a:pt x="1" y="53"/>
                    <a:pt x="1" y="55"/>
                    <a:pt x="0" y="56"/>
                  </a:cubicBezTo>
                  <a:cubicBezTo>
                    <a:pt x="6" y="38"/>
                    <a:pt x="29" y="33"/>
                    <a:pt x="42" y="47"/>
                  </a:cubicBezTo>
                  <a:cubicBezTo>
                    <a:pt x="42" y="40"/>
                    <a:pt x="42" y="34"/>
                    <a:pt x="42" y="27"/>
                  </a:cubicBezTo>
                  <a:cubicBezTo>
                    <a:pt x="42" y="22"/>
                    <a:pt x="42" y="18"/>
                    <a:pt x="42" y="13"/>
                  </a:cubicBezTo>
                  <a:cubicBezTo>
                    <a:pt x="42" y="11"/>
                    <a:pt x="43" y="8"/>
                    <a:pt x="42" y="6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6643688" y="3468688"/>
              <a:ext cx="15875" cy="496888"/>
            </a:xfrm>
            <a:custGeom>
              <a:avLst/>
              <a:gdLst>
                <a:gd name="T0" fmla="*/ 0 w 10"/>
                <a:gd name="T1" fmla="*/ 127 h 313"/>
                <a:gd name="T2" fmla="*/ 10 w 10"/>
                <a:gd name="T3" fmla="*/ 0 h 313"/>
                <a:gd name="T4" fmla="*/ 10 w 10"/>
                <a:gd name="T5" fmla="*/ 132 h 313"/>
                <a:gd name="T6" fmla="*/ 0 w 10"/>
                <a:gd name="T7" fmla="*/ 313 h 313"/>
                <a:gd name="T8" fmla="*/ 0 w 10"/>
                <a:gd name="T9" fmla="*/ 12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13">
                  <a:moveTo>
                    <a:pt x="0" y="127"/>
                  </a:moveTo>
                  <a:lnTo>
                    <a:pt x="10" y="0"/>
                  </a:lnTo>
                  <a:lnTo>
                    <a:pt x="10" y="132"/>
                  </a:lnTo>
                  <a:lnTo>
                    <a:pt x="0" y="313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7180263" y="2924175"/>
              <a:ext cx="568325" cy="22225"/>
            </a:xfrm>
            <a:custGeom>
              <a:avLst/>
              <a:gdLst>
                <a:gd name="T0" fmla="*/ 358 w 358"/>
                <a:gd name="T1" fmla="*/ 0 h 14"/>
                <a:gd name="T2" fmla="*/ 162 w 358"/>
                <a:gd name="T3" fmla="*/ 14 h 14"/>
                <a:gd name="T4" fmla="*/ 0 w 358"/>
                <a:gd name="T5" fmla="*/ 14 h 14"/>
                <a:gd name="T6" fmla="*/ 128 w 358"/>
                <a:gd name="T7" fmla="*/ 0 h 14"/>
                <a:gd name="T8" fmla="*/ 358 w 358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14">
                  <a:moveTo>
                    <a:pt x="358" y="0"/>
                  </a:moveTo>
                  <a:lnTo>
                    <a:pt x="162" y="14"/>
                  </a:lnTo>
                  <a:lnTo>
                    <a:pt x="0" y="14"/>
                  </a:lnTo>
                  <a:lnTo>
                    <a:pt x="128" y="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ED9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 noEditPoints="1"/>
            </p:cNvSpPr>
            <p:nvPr/>
          </p:nvSpPr>
          <p:spPr bwMode="auto">
            <a:xfrm>
              <a:off x="7491413" y="2962275"/>
              <a:ext cx="622300" cy="327025"/>
            </a:xfrm>
            <a:custGeom>
              <a:avLst/>
              <a:gdLst>
                <a:gd name="T0" fmla="*/ 0 w 80"/>
                <a:gd name="T1" fmla="*/ 29 h 42"/>
                <a:gd name="T2" fmla="*/ 0 w 80"/>
                <a:gd name="T3" fmla="*/ 29 h 42"/>
                <a:gd name="T4" fmla="*/ 0 w 80"/>
                <a:gd name="T5" fmla="*/ 29 h 42"/>
                <a:gd name="T6" fmla="*/ 78 w 80"/>
                <a:gd name="T7" fmla="*/ 9 h 42"/>
                <a:gd name="T8" fmla="*/ 75 w 80"/>
                <a:gd name="T9" fmla="*/ 0 h 42"/>
                <a:gd name="T10" fmla="*/ 75 w 80"/>
                <a:gd name="T11" fmla="*/ 0 h 42"/>
                <a:gd name="T12" fmla="*/ 70 w 80"/>
                <a:gd name="T13" fmla="*/ 0 h 42"/>
                <a:gd name="T14" fmla="*/ 52 w 80"/>
                <a:gd name="T15" fmla="*/ 0 h 42"/>
                <a:gd name="T16" fmla="*/ 23 w 80"/>
                <a:gd name="T17" fmla="*/ 1 h 42"/>
                <a:gd name="T18" fmla="*/ 0 w 80"/>
                <a:gd name="T19" fmla="*/ 29 h 42"/>
                <a:gd name="T20" fmla="*/ 31 w 80"/>
                <a:gd name="T21" fmla="*/ 37 h 42"/>
                <a:gd name="T22" fmla="*/ 43 w 80"/>
                <a:gd name="T23" fmla="*/ 40 h 42"/>
                <a:gd name="T24" fmla="*/ 63 w 80"/>
                <a:gd name="T25" fmla="*/ 38 h 42"/>
                <a:gd name="T26" fmla="*/ 78 w 80"/>
                <a:gd name="T27" fmla="*/ 9 h 42"/>
                <a:gd name="T28" fmla="*/ 78 w 80"/>
                <a:gd name="T29" fmla="*/ 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42">
                  <a:moveTo>
                    <a:pt x="0" y="29"/>
                  </a:moveTo>
                  <a:cubicBezTo>
                    <a:pt x="0" y="29"/>
                    <a:pt x="0" y="30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lose/>
                  <a:moveTo>
                    <a:pt x="78" y="9"/>
                  </a:moveTo>
                  <a:cubicBezTo>
                    <a:pt x="78" y="6"/>
                    <a:pt x="77" y="3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3" y="0"/>
                    <a:pt x="71" y="0"/>
                    <a:pt x="70" y="0"/>
                  </a:cubicBezTo>
                  <a:cubicBezTo>
                    <a:pt x="64" y="0"/>
                    <a:pt x="58" y="0"/>
                    <a:pt x="52" y="0"/>
                  </a:cubicBezTo>
                  <a:cubicBezTo>
                    <a:pt x="42" y="0"/>
                    <a:pt x="32" y="1"/>
                    <a:pt x="23" y="1"/>
                  </a:cubicBezTo>
                  <a:cubicBezTo>
                    <a:pt x="31" y="16"/>
                    <a:pt x="16" y="34"/>
                    <a:pt x="0" y="29"/>
                  </a:cubicBezTo>
                  <a:cubicBezTo>
                    <a:pt x="10" y="32"/>
                    <a:pt x="20" y="35"/>
                    <a:pt x="31" y="37"/>
                  </a:cubicBezTo>
                  <a:cubicBezTo>
                    <a:pt x="35" y="38"/>
                    <a:pt x="39" y="39"/>
                    <a:pt x="43" y="40"/>
                  </a:cubicBezTo>
                  <a:cubicBezTo>
                    <a:pt x="50" y="42"/>
                    <a:pt x="57" y="41"/>
                    <a:pt x="63" y="38"/>
                  </a:cubicBezTo>
                  <a:cubicBezTo>
                    <a:pt x="74" y="32"/>
                    <a:pt x="80" y="21"/>
                    <a:pt x="78" y="9"/>
                  </a:cubicBezTo>
                  <a:cubicBezTo>
                    <a:pt x="78" y="8"/>
                    <a:pt x="78" y="10"/>
                    <a:pt x="78" y="9"/>
                  </a:cubicBezTo>
                  <a:close/>
                </a:path>
              </a:pathLst>
            </a:custGeom>
            <a:solidFill>
              <a:srgbClr val="ED9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7624763" y="2924175"/>
              <a:ext cx="754063" cy="22225"/>
            </a:xfrm>
            <a:custGeom>
              <a:avLst/>
              <a:gdLst>
                <a:gd name="T0" fmla="*/ 475 w 475"/>
                <a:gd name="T1" fmla="*/ 0 h 14"/>
                <a:gd name="T2" fmla="*/ 161 w 475"/>
                <a:gd name="T3" fmla="*/ 14 h 14"/>
                <a:gd name="T4" fmla="*/ 0 w 475"/>
                <a:gd name="T5" fmla="*/ 14 h 14"/>
                <a:gd name="T6" fmla="*/ 245 w 475"/>
                <a:gd name="T7" fmla="*/ 0 h 14"/>
                <a:gd name="T8" fmla="*/ 475 w 475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14">
                  <a:moveTo>
                    <a:pt x="475" y="0"/>
                  </a:moveTo>
                  <a:lnTo>
                    <a:pt x="161" y="14"/>
                  </a:lnTo>
                  <a:lnTo>
                    <a:pt x="0" y="14"/>
                  </a:lnTo>
                  <a:lnTo>
                    <a:pt x="245" y="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ED9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7375525" y="2924175"/>
              <a:ext cx="458788" cy="317500"/>
            </a:xfrm>
            <a:custGeom>
              <a:avLst/>
              <a:gdLst>
                <a:gd name="T0" fmla="*/ 52 w 59"/>
                <a:gd name="T1" fmla="*/ 38 h 41"/>
                <a:gd name="T2" fmla="*/ 48 w 59"/>
                <a:gd name="T3" fmla="*/ 0 h 41"/>
                <a:gd name="T4" fmla="*/ 15 w 59"/>
                <a:gd name="T5" fmla="*/ 2 h 41"/>
                <a:gd name="T6" fmla="*/ 9 w 59"/>
                <a:gd name="T7" fmla="*/ 3 h 41"/>
                <a:gd name="T8" fmla="*/ 4 w 59"/>
                <a:gd name="T9" fmla="*/ 9 h 41"/>
                <a:gd name="T10" fmla="*/ 17 w 59"/>
                <a:gd name="T11" fmla="*/ 32 h 41"/>
                <a:gd name="T12" fmla="*/ 59 w 59"/>
                <a:gd name="T13" fmla="*/ 41 h 41"/>
                <a:gd name="T14" fmla="*/ 52 w 59"/>
                <a:gd name="T15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1">
                  <a:moveTo>
                    <a:pt x="52" y="38"/>
                  </a:moveTo>
                  <a:cubicBezTo>
                    <a:pt x="39" y="30"/>
                    <a:pt x="37" y="11"/>
                    <a:pt x="48" y="0"/>
                  </a:cubicBezTo>
                  <a:cubicBezTo>
                    <a:pt x="37" y="1"/>
                    <a:pt x="26" y="2"/>
                    <a:pt x="15" y="2"/>
                  </a:cubicBezTo>
                  <a:cubicBezTo>
                    <a:pt x="13" y="2"/>
                    <a:pt x="11" y="3"/>
                    <a:pt x="9" y="3"/>
                  </a:cubicBezTo>
                  <a:cubicBezTo>
                    <a:pt x="6" y="3"/>
                    <a:pt x="4" y="7"/>
                    <a:pt x="4" y="9"/>
                  </a:cubicBezTo>
                  <a:cubicBezTo>
                    <a:pt x="0" y="19"/>
                    <a:pt x="7" y="29"/>
                    <a:pt x="17" y="32"/>
                  </a:cubicBezTo>
                  <a:cubicBezTo>
                    <a:pt x="31" y="35"/>
                    <a:pt x="45" y="38"/>
                    <a:pt x="59" y="41"/>
                  </a:cubicBezTo>
                  <a:cubicBezTo>
                    <a:pt x="57" y="41"/>
                    <a:pt x="54" y="40"/>
                    <a:pt x="52" y="38"/>
                  </a:cubicBezTo>
                  <a:close/>
                </a:path>
              </a:pathLst>
            </a:custGeom>
            <a:solidFill>
              <a:srgbClr val="ED9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6683375" y="893763"/>
              <a:ext cx="1990725" cy="2355850"/>
            </a:xfrm>
            <a:custGeom>
              <a:avLst/>
              <a:gdLst>
                <a:gd name="T0" fmla="*/ 35 w 256"/>
                <a:gd name="T1" fmla="*/ 14 h 303"/>
                <a:gd name="T2" fmla="*/ 51 w 256"/>
                <a:gd name="T3" fmla="*/ 50 h 303"/>
                <a:gd name="T4" fmla="*/ 80 w 256"/>
                <a:gd name="T5" fmla="*/ 59 h 303"/>
                <a:gd name="T6" fmla="*/ 114 w 256"/>
                <a:gd name="T7" fmla="*/ 39 h 303"/>
                <a:gd name="T8" fmla="*/ 171 w 256"/>
                <a:gd name="T9" fmla="*/ 63 h 303"/>
                <a:gd name="T10" fmla="*/ 156 w 256"/>
                <a:gd name="T11" fmla="*/ 110 h 303"/>
                <a:gd name="T12" fmla="*/ 176 w 256"/>
                <a:gd name="T13" fmla="*/ 134 h 303"/>
                <a:gd name="T14" fmla="*/ 193 w 256"/>
                <a:gd name="T15" fmla="*/ 160 h 303"/>
                <a:gd name="T16" fmla="*/ 243 w 256"/>
                <a:gd name="T17" fmla="*/ 161 h 303"/>
                <a:gd name="T18" fmla="*/ 248 w 256"/>
                <a:gd name="T19" fmla="*/ 222 h 303"/>
                <a:gd name="T20" fmla="*/ 217 w 256"/>
                <a:gd name="T21" fmla="*/ 240 h 303"/>
                <a:gd name="T22" fmla="*/ 218 w 256"/>
                <a:gd name="T23" fmla="*/ 254 h 303"/>
                <a:gd name="T24" fmla="*/ 171 w 256"/>
                <a:gd name="T25" fmla="*/ 261 h 303"/>
                <a:gd name="T26" fmla="*/ 173 w 256"/>
                <a:gd name="T27" fmla="*/ 263 h 303"/>
                <a:gd name="T28" fmla="*/ 174 w 256"/>
                <a:gd name="T29" fmla="*/ 266 h 303"/>
                <a:gd name="T30" fmla="*/ 177 w 256"/>
                <a:gd name="T31" fmla="*/ 272 h 303"/>
                <a:gd name="T32" fmla="*/ 178 w 256"/>
                <a:gd name="T33" fmla="*/ 279 h 303"/>
                <a:gd name="T34" fmla="*/ 171 w 256"/>
                <a:gd name="T35" fmla="*/ 296 h 303"/>
                <a:gd name="T36" fmla="*/ 154 w 256"/>
                <a:gd name="T37" fmla="*/ 303 h 303"/>
                <a:gd name="T38" fmla="*/ 137 w 256"/>
                <a:gd name="T39" fmla="*/ 296 h 303"/>
                <a:gd name="T40" fmla="*/ 129 w 256"/>
                <a:gd name="T41" fmla="*/ 279 h 303"/>
                <a:gd name="T42" fmla="*/ 130 w 256"/>
                <a:gd name="T43" fmla="*/ 272 h 303"/>
                <a:gd name="T44" fmla="*/ 133 w 256"/>
                <a:gd name="T45" fmla="*/ 266 h 303"/>
                <a:gd name="T46" fmla="*/ 135 w 256"/>
                <a:gd name="T47" fmla="*/ 263 h 303"/>
                <a:gd name="T48" fmla="*/ 137 w 256"/>
                <a:gd name="T49" fmla="*/ 261 h 303"/>
                <a:gd name="T50" fmla="*/ 83 w 256"/>
                <a:gd name="T51" fmla="*/ 226 h 303"/>
                <a:gd name="T52" fmla="*/ 35 w 256"/>
                <a:gd name="T53" fmla="*/ 178 h 303"/>
                <a:gd name="T54" fmla="*/ 0 w 256"/>
                <a:gd name="T55" fmla="*/ 133 h 303"/>
                <a:gd name="T56" fmla="*/ 6 w 256"/>
                <a:gd name="T57" fmla="*/ 135 h 303"/>
                <a:gd name="T58" fmla="*/ 12 w 256"/>
                <a:gd name="T59" fmla="*/ 135 h 303"/>
                <a:gd name="T60" fmla="*/ 32 w 256"/>
                <a:gd name="T61" fmla="*/ 127 h 303"/>
                <a:gd name="T62" fmla="*/ 41 w 256"/>
                <a:gd name="T63" fmla="*/ 107 h 303"/>
                <a:gd name="T64" fmla="*/ 32 w 256"/>
                <a:gd name="T65" fmla="*/ 87 h 303"/>
                <a:gd name="T66" fmla="*/ 12 w 256"/>
                <a:gd name="T67" fmla="*/ 78 h 303"/>
                <a:gd name="T68" fmla="*/ 6 w 256"/>
                <a:gd name="T69" fmla="*/ 79 h 303"/>
                <a:gd name="T70" fmla="*/ 0 w 256"/>
                <a:gd name="T71" fmla="*/ 81 h 303"/>
                <a:gd name="T72" fmla="*/ 19 w 256"/>
                <a:gd name="T7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6" h="303">
                  <a:moveTo>
                    <a:pt x="19" y="0"/>
                  </a:moveTo>
                  <a:cubicBezTo>
                    <a:pt x="35" y="14"/>
                    <a:pt x="35" y="14"/>
                    <a:pt x="35" y="14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1" y="48"/>
                    <a:pt x="46" y="49"/>
                    <a:pt x="51" y="50"/>
                  </a:cubicBezTo>
                  <a:cubicBezTo>
                    <a:pt x="56" y="51"/>
                    <a:pt x="61" y="53"/>
                    <a:pt x="66" y="54"/>
                  </a:cubicBezTo>
                  <a:cubicBezTo>
                    <a:pt x="71" y="56"/>
                    <a:pt x="76" y="58"/>
                    <a:pt x="80" y="59"/>
                  </a:cubicBezTo>
                  <a:cubicBezTo>
                    <a:pt x="85" y="61"/>
                    <a:pt x="90" y="63"/>
                    <a:pt x="94" y="66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71" y="63"/>
                    <a:pt x="171" y="63"/>
                    <a:pt x="171" y="63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60" y="114"/>
                    <a:pt x="163" y="118"/>
                    <a:pt x="166" y="122"/>
                  </a:cubicBezTo>
                  <a:cubicBezTo>
                    <a:pt x="170" y="126"/>
                    <a:pt x="173" y="130"/>
                    <a:pt x="176" y="134"/>
                  </a:cubicBezTo>
                  <a:cubicBezTo>
                    <a:pt x="179" y="138"/>
                    <a:pt x="182" y="142"/>
                    <a:pt x="185" y="147"/>
                  </a:cubicBezTo>
                  <a:cubicBezTo>
                    <a:pt x="187" y="151"/>
                    <a:pt x="190" y="156"/>
                    <a:pt x="193" y="160"/>
                  </a:cubicBezTo>
                  <a:cubicBezTo>
                    <a:pt x="224" y="150"/>
                    <a:pt x="224" y="150"/>
                    <a:pt x="224" y="150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56" y="203"/>
                    <a:pt x="256" y="203"/>
                    <a:pt x="256" y="203"/>
                  </a:cubicBezTo>
                  <a:cubicBezTo>
                    <a:pt x="248" y="222"/>
                    <a:pt x="248" y="222"/>
                    <a:pt x="248" y="222"/>
                  </a:cubicBezTo>
                  <a:cubicBezTo>
                    <a:pt x="216" y="233"/>
                    <a:pt x="216" y="233"/>
                    <a:pt x="216" y="233"/>
                  </a:cubicBezTo>
                  <a:cubicBezTo>
                    <a:pt x="217" y="235"/>
                    <a:pt x="217" y="237"/>
                    <a:pt x="217" y="240"/>
                  </a:cubicBezTo>
                  <a:cubicBezTo>
                    <a:pt x="217" y="242"/>
                    <a:pt x="218" y="244"/>
                    <a:pt x="218" y="247"/>
                  </a:cubicBezTo>
                  <a:cubicBezTo>
                    <a:pt x="218" y="249"/>
                    <a:pt x="218" y="252"/>
                    <a:pt x="218" y="254"/>
                  </a:cubicBezTo>
                  <a:cubicBezTo>
                    <a:pt x="218" y="257"/>
                    <a:pt x="218" y="259"/>
                    <a:pt x="218" y="261"/>
                  </a:cubicBezTo>
                  <a:cubicBezTo>
                    <a:pt x="171" y="261"/>
                    <a:pt x="171" y="261"/>
                    <a:pt x="171" y="261"/>
                  </a:cubicBezTo>
                  <a:cubicBezTo>
                    <a:pt x="171" y="262"/>
                    <a:pt x="171" y="262"/>
                    <a:pt x="172" y="262"/>
                  </a:cubicBezTo>
                  <a:cubicBezTo>
                    <a:pt x="172" y="263"/>
                    <a:pt x="172" y="263"/>
                    <a:pt x="173" y="263"/>
                  </a:cubicBezTo>
                  <a:cubicBezTo>
                    <a:pt x="173" y="264"/>
                    <a:pt x="173" y="264"/>
                    <a:pt x="173" y="265"/>
                  </a:cubicBezTo>
                  <a:cubicBezTo>
                    <a:pt x="174" y="265"/>
                    <a:pt x="174" y="265"/>
                    <a:pt x="174" y="266"/>
                  </a:cubicBezTo>
                  <a:cubicBezTo>
                    <a:pt x="175" y="267"/>
                    <a:pt x="175" y="268"/>
                    <a:pt x="176" y="269"/>
                  </a:cubicBezTo>
                  <a:cubicBezTo>
                    <a:pt x="176" y="270"/>
                    <a:pt x="177" y="271"/>
                    <a:pt x="177" y="272"/>
                  </a:cubicBezTo>
                  <a:cubicBezTo>
                    <a:pt x="177" y="273"/>
                    <a:pt x="178" y="274"/>
                    <a:pt x="178" y="275"/>
                  </a:cubicBezTo>
                  <a:cubicBezTo>
                    <a:pt x="178" y="276"/>
                    <a:pt x="178" y="278"/>
                    <a:pt x="178" y="279"/>
                  </a:cubicBezTo>
                  <a:cubicBezTo>
                    <a:pt x="178" y="282"/>
                    <a:pt x="177" y="285"/>
                    <a:pt x="176" y="288"/>
                  </a:cubicBezTo>
                  <a:cubicBezTo>
                    <a:pt x="175" y="291"/>
                    <a:pt x="173" y="294"/>
                    <a:pt x="171" y="296"/>
                  </a:cubicBezTo>
                  <a:cubicBezTo>
                    <a:pt x="169" y="298"/>
                    <a:pt x="166" y="300"/>
                    <a:pt x="163" y="301"/>
                  </a:cubicBezTo>
                  <a:cubicBezTo>
                    <a:pt x="160" y="302"/>
                    <a:pt x="157" y="303"/>
                    <a:pt x="154" y="303"/>
                  </a:cubicBezTo>
                  <a:cubicBezTo>
                    <a:pt x="150" y="303"/>
                    <a:pt x="147" y="302"/>
                    <a:pt x="144" y="301"/>
                  </a:cubicBezTo>
                  <a:cubicBezTo>
                    <a:pt x="141" y="300"/>
                    <a:pt x="139" y="298"/>
                    <a:pt x="137" y="296"/>
                  </a:cubicBezTo>
                  <a:cubicBezTo>
                    <a:pt x="134" y="294"/>
                    <a:pt x="133" y="291"/>
                    <a:pt x="131" y="288"/>
                  </a:cubicBezTo>
                  <a:cubicBezTo>
                    <a:pt x="130" y="285"/>
                    <a:pt x="129" y="282"/>
                    <a:pt x="129" y="279"/>
                  </a:cubicBezTo>
                  <a:cubicBezTo>
                    <a:pt x="129" y="278"/>
                    <a:pt x="130" y="276"/>
                    <a:pt x="130" y="275"/>
                  </a:cubicBezTo>
                  <a:cubicBezTo>
                    <a:pt x="130" y="274"/>
                    <a:pt x="130" y="273"/>
                    <a:pt x="130" y="272"/>
                  </a:cubicBezTo>
                  <a:cubicBezTo>
                    <a:pt x="131" y="271"/>
                    <a:pt x="131" y="270"/>
                    <a:pt x="132" y="269"/>
                  </a:cubicBezTo>
                  <a:cubicBezTo>
                    <a:pt x="132" y="268"/>
                    <a:pt x="133" y="267"/>
                    <a:pt x="133" y="266"/>
                  </a:cubicBezTo>
                  <a:cubicBezTo>
                    <a:pt x="133" y="265"/>
                    <a:pt x="134" y="265"/>
                    <a:pt x="134" y="265"/>
                  </a:cubicBezTo>
                  <a:cubicBezTo>
                    <a:pt x="134" y="264"/>
                    <a:pt x="135" y="264"/>
                    <a:pt x="135" y="263"/>
                  </a:cubicBezTo>
                  <a:cubicBezTo>
                    <a:pt x="135" y="263"/>
                    <a:pt x="135" y="263"/>
                    <a:pt x="136" y="262"/>
                  </a:cubicBezTo>
                  <a:cubicBezTo>
                    <a:pt x="136" y="262"/>
                    <a:pt x="136" y="262"/>
                    <a:pt x="137" y="261"/>
                  </a:cubicBezTo>
                  <a:cubicBezTo>
                    <a:pt x="90" y="261"/>
                    <a:pt x="90" y="261"/>
                    <a:pt x="90" y="261"/>
                  </a:cubicBezTo>
                  <a:cubicBezTo>
                    <a:pt x="90" y="249"/>
                    <a:pt x="87" y="237"/>
                    <a:pt x="83" y="226"/>
                  </a:cubicBezTo>
                  <a:cubicBezTo>
                    <a:pt x="78" y="216"/>
                    <a:pt x="71" y="206"/>
                    <a:pt x="63" y="198"/>
                  </a:cubicBezTo>
                  <a:cubicBezTo>
                    <a:pt x="55" y="190"/>
                    <a:pt x="45" y="183"/>
                    <a:pt x="35" y="178"/>
                  </a:cubicBezTo>
                  <a:cubicBezTo>
                    <a:pt x="24" y="174"/>
                    <a:pt x="12" y="171"/>
                    <a:pt x="0" y="171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" y="133"/>
                    <a:pt x="2" y="133"/>
                    <a:pt x="3" y="134"/>
                  </a:cubicBezTo>
                  <a:cubicBezTo>
                    <a:pt x="4" y="134"/>
                    <a:pt x="5" y="134"/>
                    <a:pt x="6" y="135"/>
                  </a:cubicBezTo>
                  <a:cubicBezTo>
                    <a:pt x="7" y="135"/>
                    <a:pt x="8" y="135"/>
                    <a:pt x="9" y="135"/>
                  </a:cubicBezTo>
                  <a:cubicBezTo>
                    <a:pt x="10" y="135"/>
                    <a:pt x="11" y="135"/>
                    <a:pt x="12" y="135"/>
                  </a:cubicBezTo>
                  <a:cubicBezTo>
                    <a:pt x="16" y="135"/>
                    <a:pt x="20" y="135"/>
                    <a:pt x="23" y="133"/>
                  </a:cubicBezTo>
                  <a:cubicBezTo>
                    <a:pt x="27" y="132"/>
                    <a:pt x="30" y="130"/>
                    <a:pt x="32" y="127"/>
                  </a:cubicBezTo>
                  <a:cubicBezTo>
                    <a:pt x="35" y="125"/>
                    <a:pt x="37" y="121"/>
                    <a:pt x="39" y="118"/>
                  </a:cubicBezTo>
                  <a:cubicBezTo>
                    <a:pt x="40" y="115"/>
                    <a:pt x="41" y="111"/>
                    <a:pt x="41" y="107"/>
                  </a:cubicBezTo>
                  <a:cubicBezTo>
                    <a:pt x="41" y="103"/>
                    <a:pt x="40" y="99"/>
                    <a:pt x="39" y="96"/>
                  </a:cubicBezTo>
                  <a:cubicBezTo>
                    <a:pt x="37" y="92"/>
                    <a:pt x="35" y="89"/>
                    <a:pt x="32" y="87"/>
                  </a:cubicBezTo>
                  <a:cubicBezTo>
                    <a:pt x="30" y="84"/>
                    <a:pt x="27" y="82"/>
                    <a:pt x="23" y="81"/>
                  </a:cubicBezTo>
                  <a:cubicBezTo>
                    <a:pt x="20" y="79"/>
                    <a:pt x="16" y="78"/>
                    <a:pt x="12" y="78"/>
                  </a:cubicBezTo>
                  <a:cubicBezTo>
                    <a:pt x="11" y="78"/>
                    <a:pt x="10" y="79"/>
                    <a:pt x="9" y="79"/>
                  </a:cubicBezTo>
                  <a:cubicBezTo>
                    <a:pt x="8" y="79"/>
                    <a:pt x="7" y="79"/>
                    <a:pt x="6" y="79"/>
                  </a:cubicBezTo>
                  <a:cubicBezTo>
                    <a:pt x="5" y="79"/>
                    <a:pt x="4" y="80"/>
                    <a:pt x="3" y="80"/>
                  </a:cubicBezTo>
                  <a:cubicBezTo>
                    <a:pt x="2" y="81"/>
                    <a:pt x="1" y="81"/>
                    <a:pt x="0" y="8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6715125" y="923925"/>
              <a:ext cx="1927225" cy="2295525"/>
            </a:xfrm>
            <a:custGeom>
              <a:avLst/>
              <a:gdLst>
                <a:gd name="T0" fmla="*/ 131 w 248"/>
                <a:gd name="T1" fmla="*/ 268 h 295"/>
                <a:gd name="T2" fmla="*/ 140 w 248"/>
                <a:gd name="T3" fmla="*/ 254 h 295"/>
                <a:gd name="T4" fmla="*/ 116 w 248"/>
                <a:gd name="T5" fmla="*/ 253 h 295"/>
                <a:gd name="T6" fmla="*/ 91 w 248"/>
                <a:gd name="T7" fmla="*/ 253 h 295"/>
                <a:gd name="T8" fmla="*/ 89 w 248"/>
                <a:gd name="T9" fmla="*/ 239 h 295"/>
                <a:gd name="T10" fmla="*/ 11 w 248"/>
                <a:gd name="T11" fmla="*/ 164 h 295"/>
                <a:gd name="T12" fmla="*/ 0 w 248"/>
                <a:gd name="T13" fmla="*/ 162 h 295"/>
                <a:gd name="T14" fmla="*/ 0 w 248"/>
                <a:gd name="T15" fmla="*/ 135 h 295"/>
                <a:gd name="T16" fmla="*/ 0 w 248"/>
                <a:gd name="T17" fmla="*/ 71 h 295"/>
                <a:gd name="T18" fmla="*/ 0 w 248"/>
                <a:gd name="T19" fmla="*/ 1 h 295"/>
                <a:gd name="T20" fmla="*/ 10 w 248"/>
                <a:gd name="T21" fmla="*/ 0 h 295"/>
                <a:gd name="T22" fmla="*/ 27 w 248"/>
                <a:gd name="T23" fmla="*/ 12 h 295"/>
                <a:gd name="T24" fmla="*/ 27 w 248"/>
                <a:gd name="T25" fmla="*/ 25 h 295"/>
                <a:gd name="T26" fmla="*/ 27 w 248"/>
                <a:gd name="T27" fmla="*/ 44 h 295"/>
                <a:gd name="T28" fmla="*/ 44 w 248"/>
                <a:gd name="T29" fmla="*/ 50 h 295"/>
                <a:gd name="T30" fmla="*/ 90 w 248"/>
                <a:gd name="T31" fmla="*/ 66 h 295"/>
                <a:gd name="T32" fmla="*/ 95 w 248"/>
                <a:gd name="T33" fmla="*/ 62 h 295"/>
                <a:gd name="T34" fmla="*/ 111 w 248"/>
                <a:gd name="T35" fmla="*/ 40 h 295"/>
                <a:gd name="T36" fmla="*/ 130 w 248"/>
                <a:gd name="T37" fmla="*/ 38 h 295"/>
                <a:gd name="T38" fmla="*/ 139 w 248"/>
                <a:gd name="T39" fmla="*/ 44 h 295"/>
                <a:gd name="T40" fmla="*/ 162 w 248"/>
                <a:gd name="T41" fmla="*/ 61 h 295"/>
                <a:gd name="T42" fmla="*/ 165 w 248"/>
                <a:gd name="T43" fmla="*/ 72 h 295"/>
                <a:gd name="T44" fmla="*/ 167 w 248"/>
                <a:gd name="T45" fmla="*/ 79 h 295"/>
                <a:gd name="T46" fmla="*/ 158 w 248"/>
                <a:gd name="T47" fmla="*/ 90 h 295"/>
                <a:gd name="T48" fmla="*/ 148 w 248"/>
                <a:gd name="T49" fmla="*/ 105 h 295"/>
                <a:gd name="T50" fmla="*/ 147 w 248"/>
                <a:gd name="T51" fmla="*/ 108 h 295"/>
                <a:gd name="T52" fmla="*/ 183 w 248"/>
                <a:gd name="T53" fmla="*/ 155 h 295"/>
                <a:gd name="T54" fmla="*/ 188 w 248"/>
                <a:gd name="T55" fmla="*/ 161 h 295"/>
                <a:gd name="T56" fmla="*/ 211 w 248"/>
                <a:gd name="T57" fmla="*/ 154 h 295"/>
                <a:gd name="T58" fmla="*/ 221 w 248"/>
                <a:gd name="T59" fmla="*/ 152 h 295"/>
                <a:gd name="T60" fmla="*/ 236 w 248"/>
                <a:gd name="T61" fmla="*/ 163 h 295"/>
                <a:gd name="T62" fmla="*/ 245 w 248"/>
                <a:gd name="T63" fmla="*/ 191 h 295"/>
                <a:gd name="T64" fmla="*/ 247 w 248"/>
                <a:gd name="T65" fmla="*/ 200 h 295"/>
                <a:gd name="T66" fmla="*/ 237 w 248"/>
                <a:gd name="T67" fmla="*/ 216 h 295"/>
                <a:gd name="T68" fmla="*/ 211 w 248"/>
                <a:gd name="T69" fmla="*/ 224 h 295"/>
                <a:gd name="T70" fmla="*/ 208 w 248"/>
                <a:gd name="T71" fmla="*/ 230 h 295"/>
                <a:gd name="T72" fmla="*/ 161 w 248"/>
                <a:gd name="T73" fmla="*/ 253 h 295"/>
                <a:gd name="T74" fmla="*/ 160 w 248"/>
                <a:gd name="T75" fmla="*/ 257 h 295"/>
                <a:gd name="T76" fmla="*/ 150 w 248"/>
                <a:gd name="T77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8" h="295">
                  <a:moveTo>
                    <a:pt x="150" y="295"/>
                  </a:moveTo>
                  <a:cubicBezTo>
                    <a:pt x="136" y="295"/>
                    <a:pt x="127" y="281"/>
                    <a:pt x="131" y="268"/>
                  </a:cubicBezTo>
                  <a:cubicBezTo>
                    <a:pt x="132" y="264"/>
                    <a:pt x="136" y="260"/>
                    <a:pt x="140" y="257"/>
                  </a:cubicBezTo>
                  <a:cubicBezTo>
                    <a:pt x="140" y="256"/>
                    <a:pt x="140" y="255"/>
                    <a:pt x="140" y="254"/>
                  </a:cubicBezTo>
                  <a:cubicBezTo>
                    <a:pt x="140" y="254"/>
                    <a:pt x="139" y="253"/>
                    <a:pt x="138" y="253"/>
                  </a:cubicBezTo>
                  <a:cubicBezTo>
                    <a:pt x="131" y="253"/>
                    <a:pt x="123" y="253"/>
                    <a:pt x="116" y="253"/>
                  </a:cubicBezTo>
                  <a:cubicBezTo>
                    <a:pt x="109" y="253"/>
                    <a:pt x="103" y="253"/>
                    <a:pt x="96" y="253"/>
                  </a:cubicBezTo>
                  <a:cubicBezTo>
                    <a:pt x="94" y="253"/>
                    <a:pt x="93" y="253"/>
                    <a:pt x="91" y="253"/>
                  </a:cubicBezTo>
                  <a:cubicBezTo>
                    <a:pt x="90" y="253"/>
                    <a:pt x="90" y="250"/>
                    <a:pt x="90" y="249"/>
                  </a:cubicBezTo>
                  <a:cubicBezTo>
                    <a:pt x="90" y="246"/>
                    <a:pt x="89" y="242"/>
                    <a:pt x="89" y="239"/>
                  </a:cubicBezTo>
                  <a:cubicBezTo>
                    <a:pt x="83" y="214"/>
                    <a:pt x="68" y="192"/>
                    <a:pt x="47" y="178"/>
                  </a:cubicBezTo>
                  <a:cubicBezTo>
                    <a:pt x="36" y="171"/>
                    <a:pt x="24" y="166"/>
                    <a:pt x="11" y="164"/>
                  </a:cubicBezTo>
                  <a:cubicBezTo>
                    <a:pt x="8" y="163"/>
                    <a:pt x="5" y="163"/>
                    <a:pt x="2" y="163"/>
                  </a:cubicBezTo>
                  <a:cubicBezTo>
                    <a:pt x="0" y="163"/>
                    <a:pt x="0" y="163"/>
                    <a:pt x="0" y="162"/>
                  </a:cubicBezTo>
                  <a:cubicBezTo>
                    <a:pt x="0" y="159"/>
                    <a:pt x="0" y="156"/>
                    <a:pt x="0" y="154"/>
                  </a:cubicBezTo>
                  <a:cubicBezTo>
                    <a:pt x="0" y="147"/>
                    <a:pt x="0" y="141"/>
                    <a:pt x="0" y="135"/>
                  </a:cubicBezTo>
                  <a:cubicBezTo>
                    <a:pt x="21" y="140"/>
                    <a:pt x="41" y="124"/>
                    <a:pt x="41" y="103"/>
                  </a:cubicBezTo>
                  <a:cubicBezTo>
                    <a:pt x="41" y="82"/>
                    <a:pt x="21" y="66"/>
                    <a:pt x="0" y="71"/>
                  </a:cubicBezTo>
                  <a:cubicBezTo>
                    <a:pt x="0" y="49"/>
                    <a:pt x="0" y="28"/>
                    <a:pt x="0" y="6"/>
                  </a:cubicBezTo>
                  <a:cubicBezTo>
                    <a:pt x="0" y="4"/>
                    <a:pt x="0" y="3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9" y="5"/>
                    <a:pt x="23" y="8"/>
                    <a:pt x="27" y="12"/>
                  </a:cubicBezTo>
                  <a:cubicBezTo>
                    <a:pt x="27" y="12"/>
                    <a:pt x="27" y="15"/>
                    <a:pt x="27" y="16"/>
                  </a:cubicBezTo>
                  <a:cubicBezTo>
                    <a:pt x="27" y="19"/>
                    <a:pt x="27" y="22"/>
                    <a:pt x="27" y="25"/>
                  </a:cubicBezTo>
                  <a:cubicBezTo>
                    <a:pt x="27" y="31"/>
                    <a:pt x="27" y="37"/>
                    <a:pt x="27" y="42"/>
                  </a:cubicBezTo>
                  <a:cubicBezTo>
                    <a:pt x="27" y="43"/>
                    <a:pt x="27" y="43"/>
                    <a:pt x="27" y="44"/>
                  </a:cubicBezTo>
                  <a:cubicBezTo>
                    <a:pt x="27" y="45"/>
                    <a:pt x="27" y="46"/>
                    <a:pt x="28" y="47"/>
                  </a:cubicBezTo>
                  <a:cubicBezTo>
                    <a:pt x="33" y="48"/>
                    <a:pt x="39" y="49"/>
                    <a:pt x="44" y="50"/>
                  </a:cubicBezTo>
                  <a:cubicBezTo>
                    <a:pt x="58" y="53"/>
                    <a:pt x="71" y="58"/>
                    <a:pt x="84" y="64"/>
                  </a:cubicBezTo>
                  <a:cubicBezTo>
                    <a:pt x="86" y="64"/>
                    <a:pt x="88" y="65"/>
                    <a:pt x="90" y="66"/>
                  </a:cubicBezTo>
                  <a:cubicBezTo>
                    <a:pt x="92" y="67"/>
                    <a:pt x="92" y="68"/>
                    <a:pt x="93" y="66"/>
                  </a:cubicBezTo>
                  <a:cubicBezTo>
                    <a:pt x="94" y="65"/>
                    <a:pt x="94" y="64"/>
                    <a:pt x="95" y="62"/>
                  </a:cubicBezTo>
                  <a:cubicBezTo>
                    <a:pt x="99" y="57"/>
                    <a:pt x="103" y="52"/>
                    <a:pt x="107" y="47"/>
                  </a:cubicBezTo>
                  <a:cubicBezTo>
                    <a:pt x="108" y="45"/>
                    <a:pt x="110" y="43"/>
                    <a:pt x="111" y="40"/>
                  </a:cubicBezTo>
                  <a:cubicBezTo>
                    <a:pt x="112" y="39"/>
                    <a:pt x="112" y="39"/>
                    <a:pt x="114" y="39"/>
                  </a:cubicBezTo>
                  <a:cubicBezTo>
                    <a:pt x="119" y="39"/>
                    <a:pt x="125" y="38"/>
                    <a:pt x="130" y="38"/>
                  </a:cubicBezTo>
                  <a:cubicBezTo>
                    <a:pt x="131" y="38"/>
                    <a:pt x="132" y="39"/>
                    <a:pt x="133" y="40"/>
                  </a:cubicBezTo>
                  <a:cubicBezTo>
                    <a:pt x="135" y="41"/>
                    <a:pt x="137" y="43"/>
                    <a:pt x="139" y="44"/>
                  </a:cubicBezTo>
                  <a:cubicBezTo>
                    <a:pt x="145" y="49"/>
                    <a:pt x="151" y="53"/>
                    <a:pt x="156" y="57"/>
                  </a:cubicBezTo>
                  <a:cubicBezTo>
                    <a:pt x="158" y="58"/>
                    <a:pt x="160" y="59"/>
                    <a:pt x="162" y="61"/>
                  </a:cubicBezTo>
                  <a:cubicBezTo>
                    <a:pt x="163" y="61"/>
                    <a:pt x="163" y="61"/>
                    <a:pt x="163" y="63"/>
                  </a:cubicBezTo>
                  <a:cubicBezTo>
                    <a:pt x="164" y="66"/>
                    <a:pt x="165" y="69"/>
                    <a:pt x="165" y="72"/>
                  </a:cubicBezTo>
                  <a:cubicBezTo>
                    <a:pt x="166" y="74"/>
                    <a:pt x="166" y="75"/>
                    <a:pt x="166" y="76"/>
                  </a:cubicBezTo>
                  <a:cubicBezTo>
                    <a:pt x="166" y="77"/>
                    <a:pt x="167" y="78"/>
                    <a:pt x="167" y="79"/>
                  </a:cubicBezTo>
                  <a:cubicBezTo>
                    <a:pt x="166" y="80"/>
                    <a:pt x="165" y="81"/>
                    <a:pt x="164" y="82"/>
                  </a:cubicBezTo>
                  <a:cubicBezTo>
                    <a:pt x="162" y="85"/>
                    <a:pt x="160" y="87"/>
                    <a:pt x="158" y="90"/>
                  </a:cubicBezTo>
                  <a:cubicBezTo>
                    <a:pt x="155" y="94"/>
                    <a:pt x="152" y="99"/>
                    <a:pt x="149" y="103"/>
                  </a:cubicBezTo>
                  <a:cubicBezTo>
                    <a:pt x="148" y="104"/>
                    <a:pt x="148" y="104"/>
                    <a:pt x="148" y="105"/>
                  </a:cubicBezTo>
                  <a:cubicBezTo>
                    <a:pt x="147" y="105"/>
                    <a:pt x="147" y="106"/>
                    <a:pt x="146" y="106"/>
                  </a:cubicBezTo>
                  <a:cubicBezTo>
                    <a:pt x="146" y="107"/>
                    <a:pt x="147" y="107"/>
                    <a:pt x="147" y="108"/>
                  </a:cubicBezTo>
                  <a:cubicBezTo>
                    <a:pt x="151" y="112"/>
                    <a:pt x="155" y="116"/>
                    <a:pt x="158" y="120"/>
                  </a:cubicBezTo>
                  <a:cubicBezTo>
                    <a:pt x="168" y="131"/>
                    <a:pt x="176" y="142"/>
                    <a:pt x="183" y="155"/>
                  </a:cubicBezTo>
                  <a:cubicBezTo>
                    <a:pt x="184" y="156"/>
                    <a:pt x="185" y="158"/>
                    <a:pt x="186" y="160"/>
                  </a:cubicBezTo>
                  <a:cubicBezTo>
                    <a:pt x="187" y="162"/>
                    <a:pt x="187" y="162"/>
                    <a:pt x="188" y="161"/>
                  </a:cubicBezTo>
                  <a:cubicBezTo>
                    <a:pt x="190" y="161"/>
                    <a:pt x="191" y="160"/>
                    <a:pt x="192" y="160"/>
                  </a:cubicBezTo>
                  <a:cubicBezTo>
                    <a:pt x="199" y="158"/>
                    <a:pt x="205" y="156"/>
                    <a:pt x="211" y="154"/>
                  </a:cubicBezTo>
                  <a:cubicBezTo>
                    <a:pt x="213" y="153"/>
                    <a:pt x="216" y="152"/>
                    <a:pt x="218" y="151"/>
                  </a:cubicBezTo>
                  <a:cubicBezTo>
                    <a:pt x="220" y="151"/>
                    <a:pt x="220" y="151"/>
                    <a:pt x="221" y="152"/>
                  </a:cubicBezTo>
                  <a:cubicBezTo>
                    <a:pt x="226" y="154"/>
                    <a:pt x="230" y="157"/>
                    <a:pt x="235" y="160"/>
                  </a:cubicBezTo>
                  <a:cubicBezTo>
                    <a:pt x="235" y="160"/>
                    <a:pt x="236" y="163"/>
                    <a:pt x="236" y="163"/>
                  </a:cubicBezTo>
                  <a:cubicBezTo>
                    <a:pt x="237" y="166"/>
                    <a:pt x="238" y="168"/>
                    <a:pt x="239" y="171"/>
                  </a:cubicBezTo>
                  <a:cubicBezTo>
                    <a:pt x="241" y="178"/>
                    <a:pt x="243" y="184"/>
                    <a:pt x="245" y="191"/>
                  </a:cubicBezTo>
                  <a:cubicBezTo>
                    <a:pt x="246" y="193"/>
                    <a:pt x="246" y="195"/>
                    <a:pt x="247" y="197"/>
                  </a:cubicBezTo>
                  <a:cubicBezTo>
                    <a:pt x="248" y="198"/>
                    <a:pt x="248" y="198"/>
                    <a:pt x="247" y="200"/>
                  </a:cubicBezTo>
                  <a:cubicBezTo>
                    <a:pt x="245" y="205"/>
                    <a:pt x="243" y="210"/>
                    <a:pt x="241" y="215"/>
                  </a:cubicBezTo>
                  <a:cubicBezTo>
                    <a:pt x="240" y="215"/>
                    <a:pt x="238" y="216"/>
                    <a:pt x="237" y="216"/>
                  </a:cubicBezTo>
                  <a:cubicBezTo>
                    <a:pt x="234" y="217"/>
                    <a:pt x="231" y="218"/>
                    <a:pt x="228" y="219"/>
                  </a:cubicBezTo>
                  <a:cubicBezTo>
                    <a:pt x="222" y="221"/>
                    <a:pt x="217" y="223"/>
                    <a:pt x="211" y="224"/>
                  </a:cubicBezTo>
                  <a:cubicBezTo>
                    <a:pt x="210" y="225"/>
                    <a:pt x="209" y="225"/>
                    <a:pt x="207" y="226"/>
                  </a:cubicBezTo>
                  <a:cubicBezTo>
                    <a:pt x="207" y="226"/>
                    <a:pt x="208" y="229"/>
                    <a:pt x="208" y="230"/>
                  </a:cubicBezTo>
                  <a:cubicBezTo>
                    <a:pt x="209" y="238"/>
                    <a:pt x="210" y="245"/>
                    <a:pt x="210" y="253"/>
                  </a:cubicBezTo>
                  <a:cubicBezTo>
                    <a:pt x="194" y="253"/>
                    <a:pt x="178" y="253"/>
                    <a:pt x="161" y="253"/>
                  </a:cubicBezTo>
                  <a:cubicBezTo>
                    <a:pt x="160" y="253"/>
                    <a:pt x="160" y="254"/>
                    <a:pt x="159" y="254"/>
                  </a:cubicBezTo>
                  <a:cubicBezTo>
                    <a:pt x="159" y="255"/>
                    <a:pt x="159" y="256"/>
                    <a:pt x="160" y="257"/>
                  </a:cubicBezTo>
                  <a:cubicBezTo>
                    <a:pt x="163" y="260"/>
                    <a:pt x="167" y="263"/>
                    <a:pt x="168" y="268"/>
                  </a:cubicBezTo>
                  <a:cubicBezTo>
                    <a:pt x="173" y="281"/>
                    <a:pt x="163" y="295"/>
                    <a:pt x="150" y="295"/>
                  </a:cubicBezTo>
                  <a:close/>
                </a:path>
              </a:pathLst>
            </a:custGeom>
            <a:solidFill>
              <a:srgbClr val="F8AD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4652963" y="2635250"/>
              <a:ext cx="1990725" cy="2373313"/>
            </a:xfrm>
            <a:custGeom>
              <a:avLst/>
              <a:gdLst>
                <a:gd name="T0" fmla="*/ 102 w 256"/>
                <a:gd name="T1" fmla="*/ 0 h 305"/>
                <a:gd name="T2" fmla="*/ 118 w 256"/>
                <a:gd name="T3" fmla="*/ 42 h 305"/>
                <a:gd name="T4" fmla="*/ 165 w 256"/>
                <a:gd name="T5" fmla="*/ 42 h 305"/>
                <a:gd name="T6" fmla="*/ 166 w 256"/>
                <a:gd name="T7" fmla="*/ 51 h 305"/>
                <a:gd name="T8" fmla="*/ 219 w 256"/>
                <a:gd name="T9" fmla="*/ 124 h 305"/>
                <a:gd name="T10" fmla="*/ 256 w 256"/>
                <a:gd name="T11" fmla="*/ 136 h 305"/>
                <a:gd name="T12" fmla="*/ 256 w 256"/>
                <a:gd name="T13" fmla="*/ 171 h 305"/>
                <a:gd name="T14" fmla="*/ 214 w 256"/>
                <a:gd name="T15" fmla="*/ 196 h 305"/>
                <a:gd name="T16" fmla="*/ 256 w 256"/>
                <a:gd name="T17" fmla="*/ 221 h 305"/>
                <a:gd name="T18" fmla="*/ 256 w 256"/>
                <a:gd name="T19" fmla="*/ 305 h 305"/>
                <a:gd name="T20" fmla="*/ 236 w 256"/>
                <a:gd name="T21" fmla="*/ 304 h 305"/>
                <a:gd name="T22" fmla="*/ 223 w 256"/>
                <a:gd name="T23" fmla="*/ 292 h 305"/>
                <a:gd name="T24" fmla="*/ 220 w 256"/>
                <a:gd name="T25" fmla="*/ 274 h 305"/>
                <a:gd name="T26" fmla="*/ 216 w 256"/>
                <a:gd name="T27" fmla="*/ 256 h 305"/>
                <a:gd name="T28" fmla="*/ 186 w 256"/>
                <a:gd name="T29" fmla="*/ 248 h 305"/>
                <a:gd name="T30" fmla="*/ 161 w 256"/>
                <a:gd name="T31" fmla="*/ 238 h 305"/>
                <a:gd name="T32" fmla="*/ 149 w 256"/>
                <a:gd name="T33" fmla="*/ 255 h 305"/>
                <a:gd name="T34" fmla="*/ 142 w 256"/>
                <a:gd name="T35" fmla="*/ 265 h 305"/>
                <a:gd name="T36" fmla="*/ 120 w 256"/>
                <a:gd name="T37" fmla="*/ 266 h 305"/>
                <a:gd name="T38" fmla="*/ 101 w 256"/>
                <a:gd name="T39" fmla="*/ 253 h 305"/>
                <a:gd name="T40" fmla="*/ 85 w 256"/>
                <a:gd name="T41" fmla="*/ 241 h 305"/>
                <a:gd name="T42" fmla="*/ 81 w 256"/>
                <a:gd name="T43" fmla="*/ 224 h 305"/>
                <a:gd name="T44" fmla="*/ 90 w 256"/>
                <a:gd name="T45" fmla="*/ 207 h 305"/>
                <a:gd name="T46" fmla="*/ 98 w 256"/>
                <a:gd name="T47" fmla="*/ 191 h 305"/>
                <a:gd name="T48" fmla="*/ 79 w 256"/>
                <a:gd name="T49" fmla="*/ 167 h 305"/>
                <a:gd name="T50" fmla="*/ 64 w 256"/>
                <a:gd name="T51" fmla="*/ 143 h 305"/>
                <a:gd name="T52" fmla="*/ 45 w 256"/>
                <a:gd name="T53" fmla="*/ 149 h 305"/>
                <a:gd name="T54" fmla="*/ 32 w 256"/>
                <a:gd name="T55" fmla="*/ 153 h 305"/>
                <a:gd name="T56" fmla="*/ 14 w 256"/>
                <a:gd name="T57" fmla="*/ 142 h 305"/>
                <a:gd name="T58" fmla="*/ 7 w 256"/>
                <a:gd name="T59" fmla="*/ 120 h 305"/>
                <a:gd name="T60" fmla="*/ 1 w 256"/>
                <a:gd name="T61" fmla="*/ 100 h 305"/>
                <a:gd name="T62" fmla="*/ 7 w 256"/>
                <a:gd name="T63" fmla="*/ 85 h 305"/>
                <a:gd name="T64" fmla="*/ 23 w 256"/>
                <a:gd name="T65" fmla="*/ 76 h 305"/>
                <a:gd name="T66" fmla="*/ 41 w 256"/>
                <a:gd name="T67" fmla="*/ 70 h 305"/>
                <a:gd name="T68" fmla="*/ 38 w 256"/>
                <a:gd name="T69" fmla="*/ 42 h 305"/>
                <a:gd name="T70" fmla="*/ 79 w 256"/>
                <a:gd name="T71" fmla="*/ 1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305">
                  <a:moveTo>
                    <a:pt x="79" y="15"/>
                  </a:moveTo>
                  <a:cubicBezTo>
                    <a:pt x="83" y="6"/>
                    <a:pt x="92" y="0"/>
                    <a:pt x="102" y="0"/>
                  </a:cubicBezTo>
                  <a:cubicBezTo>
                    <a:pt x="111" y="0"/>
                    <a:pt x="120" y="6"/>
                    <a:pt x="124" y="15"/>
                  </a:cubicBezTo>
                  <a:cubicBezTo>
                    <a:pt x="128" y="25"/>
                    <a:pt x="125" y="35"/>
                    <a:pt x="118" y="42"/>
                  </a:cubicBezTo>
                  <a:cubicBezTo>
                    <a:pt x="128" y="42"/>
                    <a:pt x="139" y="42"/>
                    <a:pt x="150" y="42"/>
                  </a:cubicBezTo>
                  <a:cubicBezTo>
                    <a:pt x="155" y="42"/>
                    <a:pt x="160" y="42"/>
                    <a:pt x="165" y="42"/>
                  </a:cubicBezTo>
                  <a:cubicBezTo>
                    <a:pt x="165" y="42"/>
                    <a:pt x="165" y="42"/>
                    <a:pt x="166" y="42"/>
                  </a:cubicBezTo>
                  <a:cubicBezTo>
                    <a:pt x="166" y="42"/>
                    <a:pt x="166" y="50"/>
                    <a:pt x="166" y="51"/>
                  </a:cubicBezTo>
                  <a:cubicBezTo>
                    <a:pt x="167" y="57"/>
                    <a:pt x="168" y="63"/>
                    <a:pt x="171" y="70"/>
                  </a:cubicBezTo>
                  <a:cubicBezTo>
                    <a:pt x="179" y="93"/>
                    <a:pt x="196" y="113"/>
                    <a:pt x="219" y="124"/>
                  </a:cubicBezTo>
                  <a:cubicBezTo>
                    <a:pt x="230" y="129"/>
                    <a:pt x="243" y="132"/>
                    <a:pt x="256" y="133"/>
                  </a:cubicBezTo>
                  <a:cubicBezTo>
                    <a:pt x="256" y="133"/>
                    <a:pt x="256" y="136"/>
                    <a:pt x="256" y="136"/>
                  </a:cubicBezTo>
                  <a:cubicBezTo>
                    <a:pt x="256" y="139"/>
                    <a:pt x="256" y="142"/>
                    <a:pt x="256" y="145"/>
                  </a:cubicBezTo>
                  <a:cubicBezTo>
                    <a:pt x="256" y="154"/>
                    <a:pt x="256" y="162"/>
                    <a:pt x="256" y="171"/>
                  </a:cubicBezTo>
                  <a:cubicBezTo>
                    <a:pt x="248" y="166"/>
                    <a:pt x="237" y="166"/>
                    <a:pt x="228" y="171"/>
                  </a:cubicBezTo>
                  <a:cubicBezTo>
                    <a:pt x="219" y="177"/>
                    <a:pt x="214" y="186"/>
                    <a:pt x="214" y="196"/>
                  </a:cubicBezTo>
                  <a:cubicBezTo>
                    <a:pt x="214" y="206"/>
                    <a:pt x="219" y="216"/>
                    <a:pt x="228" y="221"/>
                  </a:cubicBezTo>
                  <a:cubicBezTo>
                    <a:pt x="237" y="226"/>
                    <a:pt x="248" y="226"/>
                    <a:pt x="256" y="221"/>
                  </a:cubicBezTo>
                  <a:cubicBezTo>
                    <a:pt x="256" y="243"/>
                    <a:pt x="256" y="265"/>
                    <a:pt x="256" y="287"/>
                  </a:cubicBezTo>
                  <a:cubicBezTo>
                    <a:pt x="256" y="293"/>
                    <a:pt x="256" y="299"/>
                    <a:pt x="256" y="305"/>
                  </a:cubicBezTo>
                  <a:cubicBezTo>
                    <a:pt x="251" y="305"/>
                    <a:pt x="245" y="305"/>
                    <a:pt x="240" y="305"/>
                  </a:cubicBezTo>
                  <a:cubicBezTo>
                    <a:pt x="239" y="305"/>
                    <a:pt x="237" y="305"/>
                    <a:pt x="236" y="304"/>
                  </a:cubicBezTo>
                  <a:cubicBezTo>
                    <a:pt x="234" y="303"/>
                    <a:pt x="232" y="301"/>
                    <a:pt x="230" y="299"/>
                  </a:cubicBezTo>
                  <a:cubicBezTo>
                    <a:pt x="228" y="297"/>
                    <a:pt x="225" y="295"/>
                    <a:pt x="223" y="292"/>
                  </a:cubicBezTo>
                  <a:cubicBezTo>
                    <a:pt x="222" y="292"/>
                    <a:pt x="220" y="291"/>
                    <a:pt x="220" y="290"/>
                  </a:cubicBezTo>
                  <a:cubicBezTo>
                    <a:pt x="220" y="285"/>
                    <a:pt x="220" y="279"/>
                    <a:pt x="220" y="274"/>
                  </a:cubicBezTo>
                  <a:cubicBezTo>
                    <a:pt x="220" y="268"/>
                    <a:pt x="220" y="263"/>
                    <a:pt x="220" y="258"/>
                  </a:cubicBezTo>
                  <a:cubicBezTo>
                    <a:pt x="220" y="257"/>
                    <a:pt x="217" y="257"/>
                    <a:pt x="216" y="256"/>
                  </a:cubicBezTo>
                  <a:cubicBezTo>
                    <a:pt x="213" y="256"/>
                    <a:pt x="209" y="255"/>
                    <a:pt x="206" y="254"/>
                  </a:cubicBezTo>
                  <a:cubicBezTo>
                    <a:pt x="199" y="252"/>
                    <a:pt x="193" y="251"/>
                    <a:pt x="186" y="248"/>
                  </a:cubicBezTo>
                  <a:cubicBezTo>
                    <a:pt x="180" y="246"/>
                    <a:pt x="173" y="243"/>
                    <a:pt x="167" y="241"/>
                  </a:cubicBezTo>
                  <a:cubicBezTo>
                    <a:pt x="167" y="240"/>
                    <a:pt x="162" y="238"/>
                    <a:pt x="161" y="238"/>
                  </a:cubicBezTo>
                  <a:cubicBezTo>
                    <a:pt x="161" y="238"/>
                    <a:pt x="161" y="239"/>
                    <a:pt x="160" y="239"/>
                  </a:cubicBezTo>
                  <a:cubicBezTo>
                    <a:pt x="156" y="245"/>
                    <a:pt x="153" y="250"/>
                    <a:pt x="149" y="255"/>
                  </a:cubicBezTo>
                  <a:cubicBezTo>
                    <a:pt x="147" y="257"/>
                    <a:pt x="146" y="260"/>
                    <a:pt x="144" y="262"/>
                  </a:cubicBezTo>
                  <a:cubicBezTo>
                    <a:pt x="143" y="263"/>
                    <a:pt x="142" y="265"/>
                    <a:pt x="142" y="265"/>
                  </a:cubicBezTo>
                  <a:cubicBezTo>
                    <a:pt x="136" y="265"/>
                    <a:pt x="130" y="266"/>
                    <a:pt x="125" y="266"/>
                  </a:cubicBezTo>
                  <a:cubicBezTo>
                    <a:pt x="124" y="266"/>
                    <a:pt x="121" y="267"/>
                    <a:pt x="120" y="266"/>
                  </a:cubicBezTo>
                  <a:cubicBezTo>
                    <a:pt x="119" y="266"/>
                    <a:pt x="118" y="265"/>
                    <a:pt x="117" y="264"/>
                  </a:cubicBezTo>
                  <a:cubicBezTo>
                    <a:pt x="112" y="260"/>
                    <a:pt x="107" y="256"/>
                    <a:pt x="101" y="253"/>
                  </a:cubicBezTo>
                  <a:cubicBezTo>
                    <a:pt x="97" y="249"/>
                    <a:pt x="92" y="246"/>
                    <a:pt x="87" y="242"/>
                  </a:cubicBezTo>
                  <a:cubicBezTo>
                    <a:pt x="87" y="242"/>
                    <a:pt x="85" y="241"/>
                    <a:pt x="85" y="241"/>
                  </a:cubicBezTo>
                  <a:cubicBezTo>
                    <a:pt x="85" y="238"/>
                    <a:pt x="84" y="236"/>
                    <a:pt x="84" y="234"/>
                  </a:cubicBezTo>
                  <a:cubicBezTo>
                    <a:pt x="83" y="230"/>
                    <a:pt x="82" y="227"/>
                    <a:pt x="81" y="224"/>
                  </a:cubicBezTo>
                  <a:cubicBezTo>
                    <a:pt x="81" y="223"/>
                    <a:pt x="80" y="220"/>
                    <a:pt x="81" y="220"/>
                  </a:cubicBezTo>
                  <a:cubicBezTo>
                    <a:pt x="84" y="215"/>
                    <a:pt x="87" y="211"/>
                    <a:pt x="90" y="207"/>
                  </a:cubicBezTo>
                  <a:cubicBezTo>
                    <a:pt x="93" y="202"/>
                    <a:pt x="96" y="198"/>
                    <a:pt x="100" y="193"/>
                  </a:cubicBezTo>
                  <a:cubicBezTo>
                    <a:pt x="100" y="192"/>
                    <a:pt x="99" y="192"/>
                    <a:pt x="98" y="191"/>
                  </a:cubicBezTo>
                  <a:cubicBezTo>
                    <a:pt x="96" y="189"/>
                    <a:pt x="94" y="186"/>
                    <a:pt x="91" y="183"/>
                  </a:cubicBezTo>
                  <a:cubicBezTo>
                    <a:pt x="87" y="178"/>
                    <a:pt x="83" y="173"/>
                    <a:pt x="79" y="167"/>
                  </a:cubicBezTo>
                  <a:cubicBezTo>
                    <a:pt x="75" y="162"/>
                    <a:pt x="71" y="156"/>
                    <a:pt x="68" y="150"/>
                  </a:cubicBezTo>
                  <a:cubicBezTo>
                    <a:pt x="67" y="149"/>
                    <a:pt x="64" y="143"/>
                    <a:pt x="64" y="143"/>
                  </a:cubicBezTo>
                  <a:cubicBezTo>
                    <a:pt x="63" y="143"/>
                    <a:pt x="63" y="143"/>
                    <a:pt x="62" y="143"/>
                  </a:cubicBezTo>
                  <a:cubicBezTo>
                    <a:pt x="56" y="145"/>
                    <a:pt x="51" y="147"/>
                    <a:pt x="45" y="149"/>
                  </a:cubicBezTo>
                  <a:cubicBezTo>
                    <a:pt x="42" y="150"/>
                    <a:pt x="39" y="151"/>
                    <a:pt x="36" y="152"/>
                  </a:cubicBezTo>
                  <a:cubicBezTo>
                    <a:pt x="35" y="152"/>
                    <a:pt x="33" y="153"/>
                    <a:pt x="32" y="153"/>
                  </a:cubicBezTo>
                  <a:cubicBezTo>
                    <a:pt x="28" y="150"/>
                    <a:pt x="23" y="147"/>
                    <a:pt x="18" y="144"/>
                  </a:cubicBezTo>
                  <a:cubicBezTo>
                    <a:pt x="17" y="144"/>
                    <a:pt x="14" y="143"/>
                    <a:pt x="14" y="142"/>
                  </a:cubicBezTo>
                  <a:cubicBezTo>
                    <a:pt x="14" y="141"/>
                    <a:pt x="13" y="139"/>
                    <a:pt x="13" y="138"/>
                  </a:cubicBezTo>
                  <a:cubicBezTo>
                    <a:pt x="11" y="132"/>
                    <a:pt x="9" y="126"/>
                    <a:pt x="7" y="120"/>
                  </a:cubicBezTo>
                  <a:cubicBezTo>
                    <a:pt x="5" y="114"/>
                    <a:pt x="3" y="109"/>
                    <a:pt x="1" y="103"/>
                  </a:cubicBezTo>
                  <a:cubicBezTo>
                    <a:pt x="1" y="103"/>
                    <a:pt x="0" y="101"/>
                    <a:pt x="1" y="100"/>
                  </a:cubicBezTo>
                  <a:cubicBezTo>
                    <a:pt x="1" y="98"/>
                    <a:pt x="2" y="96"/>
                    <a:pt x="3" y="94"/>
                  </a:cubicBezTo>
                  <a:cubicBezTo>
                    <a:pt x="5" y="91"/>
                    <a:pt x="6" y="88"/>
                    <a:pt x="7" y="85"/>
                  </a:cubicBezTo>
                  <a:cubicBezTo>
                    <a:pt x="8" y="84"/>
                    <a:pt x="8" y="81"/>
                    <a:pt x="9" y="81"/>
                  </a:cubicBezTo>
                  <a:cubicBezTo>
                    <a:pt x="14" y="79"/>
                    <a:pt x="18" y="78"/>
                    <a:pt x="23" y="76"/>
                  </a:cubicBezTo>
                  <a:cubicBezTo>
                    <a:pt x="29" y="74"/>
                    <a:pt x="34" y="73"/>
                    <a:pt x="39" y="71"/>
                  </a:cubicBezTo>
                  <a:cubicBezTo>
                    <a:pt x="40" y="71"/>
                    <a:pt x="40" y="71"/>
                    <a:pt x="41" y="70"/>
                  </a:cubicBezTo>
                  <a:cubicBezTo>
                    <a:pt x="41" y="70"/>
                    <a:pt x="40" y="63"/>
                    <a:pt x="40" y="62"/>
                  </a:cubicBezTo>
                  <a:cubicBezTo>
                    <a:pt x="39" y="55"/>
                    <a:pt x="39" y="48"/>
                    <a:pt x="38" y="42"/>
                  </a:cubicBezTo>
                  <a:cubicBezTo>
                    <a:pt x="54" y="42"/>
                    <a:pt x="70" y="42"/>
                    <a:pt x="85" y="42"/>
                  </a:cubicBezTo>
                  <a:cubicBezTo>
                    <a:pt x="78" y="35"/>
                    <a:pt x="75" y="25"/>
                    <a:pt x="79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4692650" y="2667000"/>
              <a:ext cx="1920875" cy="2301875"/>
            </a:xfrm>
            <a:custGeom>
              <a:avLst/>
              <a:gdLst>
                <a:gd name="T0" fmla="*/ 228 w 247"/>
                <a:gd name="T1" fmla="*/ 292 h 296"/>
                <a:gd name="T2" fmla="*/ 220 w 247"/>
                <a:gd name="T3" fmla="*/ 285 h 296"/>
                <a:gd name="T4" fmla="*/ 220 w 247"/>
                <a:gd name="T5" fmla="*/ 254 h 296"/>
                <a:gd name="T6" fmla="*/ 212 w 247"/>
                <a:gd name="T7" fmla="*/ 248 h 296"/>
                <a:gd name="T8" fmla="*/ 183 w 247"/>
                <a:gd name="T9" fmla="*/ 240 h 296"/>
                <a:gd name="T10" fmla="*/ 163 w 247"/>
                <a:gd name="T11" fmla="*/ 232 h 296"/>
                <a:gd name="T12" fmla="*/ 154 w 247"/>
                <a:gd name="T13" fmla="*/ 230 h 296"/>
                <a:gd name="T14" fmla="*/ 152 w 247"/>
                <a:gd name="T15" fmla="*/ 233 h 296"/>
                <a:gd name="T16" fmla="*/ 138 w 247"/>
                <a:gd name="T17" fmla="*/ 252 h 296"/>
                <a:gd name="T18" fmla="*/ 135 w 247"/>
                <a:gd name="T19" fmla="*/ 256 h 296"/>
                <a:gd name="T20" fmla="*/ 128 w 247"/>
                <a:gd name="T21" fmla="*/ 257 h 296"/>
                <a:gd name="T22" fmla="*/ 118 w 247"/>
                <a:gd name="T23" fmla="*/ 258 h 296"/>
                <a:gd name="T24" fmla="*/ 116 w 247"/>
                <a:gd name="T25" fmla="*/ 258 h 296"/>
                <a:gd name="T26" fmla="*/ 99 w 247"/>
                <a:gd name="T27" fmla="*/ 245 h 296"/>
                <a:gd name="T28" fmla="*/ 85 w 247"/>
                <a:gd name="T29" fmla="*/ 235 h 296"/>
                <a:gd name="T30" fmla="*/ 84 w 247"/>
                <a:gd name="T31" fmla="*/ 232 h 296"/>
                <a:gd name="T32" fmla="*/ 81 w 247"/>
                <a:gd name="T33" fmla="*/ 219 h 296"/>
                <a:gd name="T34" fmla="*/ 80 w 247"/>
                <a:gd name="T35" fmla="*/ 217 h 296"/>
                <a:gd name="T36" fmla="*/ 88 w 247"/>
                <a:gd name="T37" fmla="*/ 206 h 296"/>
                <a:gd name="T38" fmla="*/ 97 w 247"/>
                <a:gd name="T39" fmla="*/ 184 h 296"/>
                <a:gd name="T40" fmla="*/ 90 w 247"/>
                <a:gd name="T41" fmla="*/ 176 h 296"/>
                <a:gd name="T42" fmla="*/ 66 w 247"/>
                <a:gd name="T43" fmla="*/ 144 h 296"/>
                <a:gd name="T44" fmla="*/ 59 w 247"/>
                <a:gd name="T45" fmla="*/ 134 h 296"/>
                <a:gd name="T46" fmla="*/ 57 w 247"/>
                <a:gd name="T47" fmla="*/ 135 h 296"/>
                <a:gd name="T48" fmla="*/ 56 w 247"/>
                <a:gd name="T49" fmla="*/ 135 h 296"/>
                <a:gd name="T50" fmla="*/ 36 w 247"/>
                <a:gd name="T51" fmla="*/ 141 h 296"/>
                <a:gd name="T52" fmla="*/ 28 w 247"/>
                <a:gd name="T53" fmla="*/ 144 h 296"/>
                <a:gd name="T54" fmla="*/ 25 w 247"/>
                <a:gd name="T55" fmla="*/ 142 h 296"/>
                <a:gd name="T56" fmla="*/ 14 w 247"/>
                <a:gd name="T57" fmla="*/ 136 h 296"/>
                <a:gd name="T58" fmla="*/ 13 w 247"/>
                <a:gd name="T59" fmla="*/ 135 h 296"/>
                <a:gd name="T60" fmla="*/ 6 w 247"/>
                <a:gd name="T61" fmla="*/ 115 h 296"/>
                <a:gd name="T62" fmla="*/ 0 w 247"/>
                <a:gd name="T63" fmla="*/ 97 h 296"/>
                <a:gd name="T64" fmla="*/ 1 w 247"/>
                <a:gd name="T65" fmla="*/ 95 h 296"/>
                <a:gd name="T66" fmla="*/ 6 w 247"/>
                <a:gd name="T67" fmla="*/ 83 h 296"/>
                <a:gd name="T68" fmla="*/ 7 w 247"/>
                <a:gd name="T69" fmla="*/ 80 h 296"/>
                <a:gd name="T70" fmla="*/ 26 w 247"/>
                <a:gd name="T71" fmla="*/ 74 h 296"/>
                <a:gd name="T72" fmla="*/ 37 w 247"/>
                <a:gd name="T73" fmla="*/ 71 h 296"/>
                <a:gd name="T74" fmla="*/ 39 w 247"/>
                <a:gd name="T75" fmla="*/ 57 h 296"/>
                <a:gd name="T76" fmla="*/ 80 w 247"/>
                <a:gd name="T77" fmla="*/ 42 h 296"/>
                <a:gd name="T78" fmla="*/ 86 w 247"/>
                <a:gd name="T79" fmla="*/ 40 h 296"/>
                <a:gd name="T80" fmla="*/ 83 w 247"/>
                <a:gd name="T81" fmla="*/ 35 h 296"/>
                <a:gd name="T82" fmla="*/ 97 w 247"/>
                <a:gd name="T83" fmla="*/ 0 h 296"/>
                <a:gd name="T84" fmla="*/ 110 w 247"/>
                <a:gd name="T85" fmla="*/ 35 h 296"/>
                <a:gd name="T86" fmla="*/ 107 w 247"/>
                <a:gd name="T87" fmla="*/ 40 h 296"/>
                <a:gd name="T88" fmla="*/ 113 w 247"/>
                <a:gd name="T89" fmla="*/ 42 h 296"/>
                <a:gd name="T90" fmla="*/ 156 w 247"/>
                <a:gd name="T91" fmla="*/ 42 h 296"/>
                <a:gd name="T92" fmla="*/ 161 w 247"/>
                <a:gd name="T93" fmla="*/ 67 h 296"/>
                <a:gd name="T94" fmla="*/ 247 w 247"/>
                <a:gd name="T95" fmla="*/ 133 h 296"/>
                <a:gd name="T96" fmla="*/ 247 w 247"/>
                <a:gd name="T97" fmla="*/ 161 h 296"/>
                <a:gd name="T98" fmla="*/ 221 w 247"/>
                <a:gd name="T99" fmla="*/ 164 h 296"/>
                <a:gd name="T100" fmla="*/ 221 w 247"/>
                <a:gd name="T101" fmla="*/ 221 h 296"/>
                <a:gd name="T102" fmla="*/ 247 w 247"/>
                <a:gd name="T103" fmla="*/ 224 h 296"/>
                <a:gd name="T104" fmla="*/ 247 w 247"/>
                <a:gd name="T105" fmla="*/ 296 h 296"/>
                <a:gd name="T106" fmla="*/ 234 w 247"/>
                <a:gd name="T107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7" h="296">
                  <a:moveTo>
                    <a:pt x="233" y="296"/>
                  </a:moveTo>
                  <a:cubicBezTo>
                    <a:pt x="228" y="292"/>
                    <a:pt x="228" y="292"/>
                    <a:pt x="228" y="292"/>
                  </a:cubicBezTo>
                  <a:cubicBezTo>
                    <a:pt x="220" y="285"/>
                    <a:pt x="220" y="285"/>
                    <a:pt x="220" y="285"/>
                  </a:cubicBezTo>
                  <a:cubicBezTo>
                    <a:pt x="220" y="285"/>
                    <a:pt x="220" y="285"/>
                    <a:pt x="220" y="285"/>
                  </a:cubicBezTo>
                  <a:cubicBezTo>
                    <a:pt x="220" y="270"/>
                    <a:pt x="220" y="270"/>
                    <a:pt x="220" y="270"/>
                  </a:cubicBezTo>
                  <a:cubicBezTo>
                    <a:pt x="220" y="254"/>
                    <a:pt x="220" y="254"/>
                    <a:pt x="220" y="254"/>
                  </a:cubicBezTo>
                  <a:cubicBezTo>
                    <a:pt x="220" y="249"/>
                    <a:pt x="215" y="248"/>
                    <a:pt x="213" y="248"/>
                  </a:cubicBezTo>
                  <a:cubicBezTo>
                    <a:pt x="212" y="248"/>
                    <a:pt x="212" y="248"/>
                    <a:pt x="212" y="248"/>
                  </a:cubicBezTo>
                  <a:cubicBezTo>
                    <a:pt x="209" y="247"/>
                    <a:pt x="205" y="247"/>
                    <a:pt x="202" y="246"/>
                  </a:cubicBezTo>
                  <a:cubicBezTo>
                    <a:pt x="195" y="244"/>
                    <a:pt x="189" y="242"/>
                    <a:pt x="183" y="240"/>
                  </a:cubicBezTo>
                  <a:cubicBezTo>
                    <a:pt x="176" y="238"/>
                    <a:pt x="170" y="235"/>
                    <a:pt x="164" y="233"/>
                  </a:cubicBezTo>
                  <a:cubicBezTo>
                    <a:pt x="164" y="233"/>
                    <a:pt x="164" y="232"/>
                    <a:pt x="163" y="232"/>
                  </a:cubicBezTo>
                  <a:cubicBezTo>
                    <a:pt x="159" y="230"/>
                    <a:pt x="158" y="230"/>
                    <a:pt x="156" y="230"/>
                  </a:cubicBezTo>
                  <a:cubicBezTo>
                    <a:pt x="154" y="230"/>
                    <a:pt x="154" y="230"/>
                    <a:pt x="154" y="230"/>
                  </a:cubicBezTo>
                  <a:cubicBezTo>
                    <a:pt x="153" y="231"/>
                    <a:pt x="153" y="231"/>
                    <a:pt x="153" y="231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41" y="248"/>
                    <a:pt x="141" y="248"/>
                    <a:pt x="141" y="248"/>
                  </a:cubicBezTo>
                  <a:cubicBezTo>
                    <a:pt x="138" y="252"/>
                    <a:pt x="138" y="252"/>
                    <a:pt x="138" y="252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5" y="256"/>
                    <a:pt x="135" y="256"/>
                    <a:pt x="135" y="256"/>
                  </a:cubicBezTo>
                  <a:cubicBezTo>
                    <a:pt x="135" y="256"/>
                    <a:pt x="135" y="256"/>
                    <a:pt x="135" y="256"/>
                  </a:cubicBezTo>
                  <a:cubicBezTo>
                    <a:pt x="128" y="257"/>
                    <a:pt x="128" y="257"/>
                    <a:pt x="128" y="257"/>
                  </a:cubicBezTo>
                  <a:cubicBezTo>
                    <a:pt x="119" y="258"/>
                    <a:pt x="119" y="258"/>
                    <a:pt x="119" y="258"/>
                  </a:cubicBezTo>
                  <a:cubicBezTo>
                    <a:pt x="119" y="258"/>
                    <a:pt x="119" y="258"/>
                    <a:pt x="118" y="258"/>
                  </a:cubicBezTo>
                  <a:cubicBezTo>
                    <a:pt x="118" y="258"/>
                    <a:pt x="117" y="258"/>
                    <a:pt x="117" y="258"/>
                  </a:cubicBezTo>
                  <a:cubicBezTo>
                    <a:pt x="116" y="258"/>
                    <a:pt x="116" y="258"/>
                    <a:pt x="116" y="258"/>
                  </a:cubicBezTo>
                  <a:cubicBezTo>
                    <a:pt x="115" y="256"/>
                    <a:pt x="115" y="256"/>
                    <a:pt x="115" y="256"/>
                  </a:cubicBezTo>
                  <a:cubicBezTo>
                    <a:pt x="99" y="245"/>
                    <a:pt x="99" y="245"/>
                    <a:pt x="99" y="245"/>
                  </a:cubicBezTo>
                  <a:cubicBezTo>
                    <a:pt x="94" y="241"/>
                    <a:pt x="94" y="241"/>
                    <a:pt x="94" y="241"/>
                  </a:cubicBezTo>
                  <a:cubicBezTo>
                    <a:pt x="85" y="235"/>
                    <a:pt x="85" y="235"/>
                    <a:pt x="85" y="235"/>
                  </a:cubicBezTo>
                  <a:cubicBezTo>
                    <a:pt x="85" y="234"/>
                    <a:pt x="84" y="234"/>
                    <a:pt x="84" y="234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3" y="229"/>
                    <a:pt x="83" y="229"/>
                    <a:pt x="83" y="229"/>
                  </a:cubicBezTo>
                  <a:cubicBezTo>
                    <a:pt x="81" y="219"/>
                    <a:pt x="81" y="219"/>
                    <a:pt x="81" y="219"/>
                  </a:cubicBezTo>
                  <a:cubicBezTo>
                    <a:pt x="81" y="218"/>
                    <a:pt x="80" y="218"/>
                    <a:pt x="80" y="217"/>
                  </a:cubicBezTo>
                  <a:cubicBezTo>
                    <a:pt x="80" y="217"/>
                    <a:pt x="80" y="217"/>
                    <a:pt x="80" y="217"/>
                  </a:cubicBezTo>
                  <a:cubicBezTo>
                    <a:pt x="84" y="212"/>
                    <a:pt x="84" y="212"/>
                    <a:pt x="84" y="212"/>
                  </a:cubicBezTo>
                  <a:cubicBezTo>
                    <a:pt x="88" y="206"/>
                    <a:pt x="88" y="206"/>
                    <a:pt x="88" y="206"/>
                  </a:cubicBezTo>
                  <a:cubicBezTo>
                    <a:pt x="98" y="192"/>
                    <a:pt x="98" y="192"/>
                    <a:pt x="98" y="192"/>
                  </a:cubicBezTo>
                  <a:cubicBezTo>
                    <a:pt x="99" y="191"/>
                    <a:pt x="101" y="188"/>
                    <a:pt x="97" y="184"/>
                  </a:cubicBezTo>
                  <a:cubicBezTo>
                    <a:pt x="96" y="184"/>
                    <a:pt x="96" y="184"/>
                    <a:pt x="96" y="184"/>
                  </a:cubicBezTo>
                  <a:cubicBezTo>
                    <a:pt x="94" y="182"/>
                    <a:pt x="92" y="179"/>
                    <a:pt x="90" y="176"/>
                  </a:cubicBezTo>
                  <a:cubicBezTo>
                    <a:pt x="85" y="171"/>
                    <a:pt x="81" y="166"/>
                    <a:pt x="77" y="161"/>
                  </a:cubicBezTo>
                  <a:cubicBezTo>
                    <a:pt x="73" y="155"/>
                    <a:pt x="70" y="149"/>
                    <a:pt x="66" y="144"/>
                  </a:cubicBezTo>
                  <a:cubicBezTo>
                    <a:pt x="66" y="144"/>
                    <a:pt x="66" y="143"/>
                    <a:pt x="66" y="142"/>
                  </a:cubicBezTo>
                  <a:cubicBezTo>
                    <a:pt x="62" y="135"/>
                    <a:pt x="61" y="134"/>
                    <a:pt x="59" y="134"/>
                  </a:cubicBezTo>
                  <a:cubicBezTo>
                    <a:pt x="58" y="134"/>
                    <a:pt x="58" y="134"/>
                    <a:pt x="58" y="134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7" y="135"/>
                    <a:pt x="57" y="135"/>
                    <a:pt x="57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6" y="141"/>
                    <a:pt x="36" y="141"/>
                    <a:pt x="36" y="141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9" y="144"/>
                    <a:pt x="29" y="144"/>
                    <a:pt x="28" y="144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5" y="136"/>
                    <a:pt x="15" y="136"/>
                    <a:pt x="14" y="136"/>
                  </a:cubicBezTo>
                  <a:cubicBezTo>
                    <a:pt x="14" y="136"/>
                    <a:pt x="13" y="135"/>
                    <a:pt x="13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12" y="133"/>
                    <a:pt x="12" y="133"/>
                    <a:pt x="12" y="133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1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2"/>
                    <a:pt x="7" y="82"/>
                    <a:pt x="7" y="81"/>
                  </a:cubicBezTo>
                  <a:cubicBezTo>
                    <a:pt x="7" y="81"/>
                    <a:pt x="7" y="81"/>
                    <a:pt x="7" y="80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40" y="69"/>
                    <a:pt x="40" y="67"/>
                    <a:pt x="39" y="59"/>
                  </a:cubicBezTo>
                  <a:cubicBezTo>
                    <a:pt x="39" y="58"/>
                    <a:pt x="39" y="58"/>
                    <a:pt x="39" y="57"/>
                  </a:cubicBezTo>
                  <a:cubicBezTo>
                    <a:pt x="38" y="52"/>
                    <a:pt x="38" y="47"/>
                    <a:pt x="38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4" y="42"/>
                    <a:pt x="85" y="41"/>
                    <a:pt x="86" y="40"/>
                  </a:cubicBezTo>
                  <a:cubicBezTo>
                    <a:pt x="86" y="39"/>
                    <a:pt x="86" y="37"/>
                    <a:pt x="85" y="37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77" y="29"/>
                    <a:pt x="75" y="20"/>
                    <a:pt x="78" y="13"/>
                  </a:cubicBezTo>
                  <a:cubicBezTo>
                    <a:pt x="81" y="5"/>
                    <a:pt x="88" y="0"/>
                    <a:pt x="97" y="0"/>
                  </a:cubicBezTo>
                  <a:cubicBezTo>
                    <a:pt x="105" y="0"/>
                    <a:pt x="112" y="5"/>
                    <a:pt x="115" y="13"/>
                  </a:cubicBezTo>
                  <a:cubicBezTo>
                    <a:pt x="118" y="20"/>
                    <a:pt x="116" y="29"/>
                    <a:pt x="110" y="35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7"/>
                    <a:pt x="106" y="39"/>
                    <a:pt x="107" y="40"/>
                  </a:cubicBezTo>
                  <a:cubicBezTo>
                    <a:pt x="107" y="41"/>
                    <a:pt x="109" y="42"/>
                    <a:pt x="110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56" y="42"/>
                    <a:pt x="156" y="42"/>
                    <a:pt x="156" y="42"/>
                  </a:cubicBezTo>
                  <a:cubicBezTo>
                    <a:pt x="157" y="43"/>
                    <a:pt x="157" y="45"/>
                    <a:pt x="157" y="47"/>
                  </a:cubicBezTo>
                  <a:cubicBezTo>
                    <a:pt x="158" y="54"/>
                    <a:pt x="159" y="60"/>
                    <a:pt x="161" y="67"/>
                  </a:cubicBezTo>
                  <a:cubicBezTo>
                    <a:pt x="170" y="92"/>
                    <a:pt x="188" y="112"/>
                    <a:pt x="212" y="124"/>
                  </a:cubicBezTo>
                  <a:cubicBezTo>
                    <a:pt x="223" y="129"/>
                    <a:pt x="235" y="132"/>
                    <a:pt x="247" y="133"/>
                  </a:cubicBezTo>
                  <a:cubicBezTo>
                    <a:pt x="247" y="141"/>
                    <a:pt x="247" y="141"/>
                    <a:pt x="247" y="141"/>
                  </a:cubicBezTo>
                  <a:cubicBezTo>
                    <a:pt x="247" y="161"/>
                    <a:pt x="247" y="161"/>
                    <a:pt x="247" y="161"/>
                  </a:cubicBezTo>
                  <a:cubicBezTo>
                    <a:pt x="244" y="160"/>
                    <a:pt x="241" y="159"/>
                    <a:pt x="237" y="159"/>
                  </a:cubicBezTo>
                  <a:cubicBezTo>
                    <a:pt x="232" y="159"/>
                    <a:pt x="226" y="161"/>
                    <a:pt x="221" y="164"/>
                  </a:cubicBezTo>
                  <a:cubicBezTo>
                    <a:pt x="211" y="170"/>
                    <a:pt x="205" y="180"/>
                    <a:pt x="205" y="192"/>
                  </a:cubicBezTo>
                  <a:cubicBezTo>
                    <a:pt x="204" y="204"/>
                    <a:pt x="211" y="215"/>
                    <a:pt x="221" y="221"/>
                  </a:cubicBezTo>
                  <a:cubicBezTo>
                    <a:pt x="226" y="224"/>
                    <a:pt x="232" y="225"/>
                    <a:pt x="238" y="225"/>
                  </a:cubicBezTo>
                  <a:cubicBezTo>
                    <a:pt x="241" y="225"/>
                    <a:pt x="244" y="225"/>
                    <a:pt x="247" y="224"/>
                  </a:cubicBezTo>
                  <a:cubicBezTo>
                    <a:pt x="247" y="283"/>
                    <a:pt x="247" y="283"/>
                    <a:pt x="247" y="283"/>
                  </a:cubicBezTo>
                  <a:cubicBezTo>
                    <a:pt x="247" y="296"/>
                    <a:pt x="247" y="296"/>
                    <a:pt x="247" y="296"/>
                  </a:cubicBezTo>
                  <a:cubicBezTo>
                    <a:pt x="235" y="296"/>
                    <a:pt x="235" y="296"/>
                    <a:pt x="235" y="296"/>
                  </a:cubicBezTo>
                  <a:cubicBezTo>
                    <a:pt x="235" y="296"/>
                    <a:pt x="234" y="296"/>
                    <a:pt x="234" y="296"/>
                  </a:cubicBezTo>
                  <a:cubicBezTo>
                    <a:pt x="234" y="296"/>
                    <a:pt x="233" y="296"/>
                    <a:pt x="233" y="296"/>
                  </a:cubicBezTo>
                  <a:close/>
                </a:path>
              </a:pathLst>
            </a:custGeom>
            <a:solidFill>
              <a:srgbClr val="20AA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6348413" y="2962275"/>
              <a:ext cx="2333625" cy="2046288"/>
            </a:xfrm>
            <a:custGeom>
              <a:avLst/>
              <a:gdLst>
                <a:gd name="T0" fmla="*/ 261 w 300"/>
                <a:gd name="T1" fmla="*/ 7 h 263"/>
                <a:gd name="T2" fmla="*/ 260 w 300"/>
                <a:gd name="T3" fmla="*/ 21 h 263"/>
                <a:gd name="T4" fmla="*/ 291 w 300"/>
                <a:gd name="T5" fmla="*/ 39 h 263"/>
                <a:gd name="T6" fmla="*/ 286 w 300"/>
                <a:gd name="T7" fmla="*/ 100 h 263"/>
                <a:gd name="T8" fmla="*/ 236 w 300"/>
                <a:gd name="T9" fmla="*/ 101 h 263"/>
                <a:gd name="T10" fmla="*/ 219 w 300"/>
                <a:gd name="T11" fmla="*/ 128 h 263"/>
                <a:gd name="T12" fmla="*/ 199 w 300"/>
                <a:gd name="T13" fmla="*/ 151 h 263"/>
                <a:gd name="T14" fmla="*/ 214 w 300"/>
                <a:gd name="T15" fmla="*/ 199 h 263"/>
                <a:gd name="T16" fmla="*/ 157 w 300"/>
                <a:gd name="T17" fmla="*/ 223 h 263"/>
                <a:gd name="T18" fmla="*/ 124 w 300"/>
                <a:gd name="T19" fmla="*/ 203 h 263"/>
                <a:gd name="T20" fmla="*/ 94 w 300"/>
                <a:gd name="T21" fmla="*/ 212 h 263"/>
                <a:gd name="T22" fmla="*/ 79 w 300"/>
                <a:gd name="T23" fmla="*/ 249 h 263"/>
                <a:gd name="T24" fmla="*/ 43 w 300"/>
                <a:gd name="T25" fmla="*/ 263 h 263"/>
                <a:gd name="T26" fmla="*/ 42 w 300"/>
                <a:gd name="T27" fmla="*/ 171 h 263"/>
                <a:gd name="T28" fmla="*/ 40 w 300"/>
                <a:gd name="T29" fmla="*/ 173 h 263"/>
                <a:gd name="T30" fmla="*/ 35 w 300"/>
                <a:gd name="T31" fmla="*/ 176 h 263"/>
                <a:gd name="T32" fmla="*/ 28 w 300"/>
                <a:gd name="T33" fmla="*/ 178 h 263"/>
                <a:gd name="T34" fmla="*/ 15 w 300"/>
                <a:gd name="T35" fmla="*/ 177 h 263"/>
                <a:gd name="T36" fmla="*/ 2 w 300"/>
                <a:gd name="T37" fmla="*/ 164 h 263"/>
                <a:gd name="T38" fmla="*/ 2 w 300"/>
                <a:gd name="T39" fmla="*/ 145 h 263"/>
                <a:gd name="T40" fmla="*/ 15 w 300"/>
                <a:gd name="T41" fmla="*/ 132 h 263"/>
                <a:gd name="T42" fmla="*/ 28 w 300"/>
                <a:gd name="T43" fmla="*/ 130 h 263"/>
                <a:gd name="T44" fmla="*/ 35 w 300"/>
                <a:gd name="T45" fmla="*/ 132 h 263"/>
                <a:gd name="T46" fmla="*/ 40 w 300"/>
                <a:gd name="T47" fmla="*/ 135 h 263"/>
                <a:gd name="T48" fmla="*/ 42 w 300"/>
                <a:gd name="T49" fmla="*/ 137 h 263"/>
                <a:gd name="T50" fmla="*/ 43 w 300"/>
                <a:gd name="T51" fmla="*/ 91 h 263"/>
                <a:gd name="T52" fmla="*/ 106 w 300"/>
                <a:gd name="T53" fmla="*/ 63 h 263"/>
                <a:gd name="T54" fmla="*/ 133 w 300"/>
                <a:gd name="T55" fmla="*/ 0 h 263"/>
                <a:gd name="T56" fmla="*/ 170 w 300"/>
                <a:gd name="T57" fmla="*/ 3 h 263"/>
                <a:gd name="T58" fmla="*/ 168 w 300"/>
                <a:gd name="T59" fmla="*/ 9 h 263"/>
                <a:gd name="T60" fmla="*/ 170 w 300"/>
                <a:gd name="T61" fmla="*/ 24 h 263"/>
                <a:gd name="T62" fmla="*/ 186 w 300"/>
                <a:gd name="T63" fmla="*/ 39 h 263"/>
                <a:gd name="T64" fmla="*/ 208 w 300"/>
                <a:gd name="T65" fmla="*/ 39 h 263"/>
                <a:gd name="T66" fmla="*/ 223 w 300"/>
                <a:gd name="T67" fmla="*/ 24 h 263"/>
                <a:gd name="T68" fmla="*/ 225 w 300"/>
                <a:gd name="T69" fmla="*/ 9 h 263"/>
                <a:gd name="T70" fmla="*/ 224 w 300"/>
                <a:gd name="T71" fmla="*/ 3 h 263"/>
                <a:gd name="T72" fmla="*/ 261 w 300"/>
                <a:gd name="T73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0" h="263">
                  <a:moveTo>
                    <a:pt x="261" y="0"/>
                  </a:moveTo>
                  <a:cubicBezTo>
                    <a:pt x="261" y="2"/>
                    <a:pt x="261" y="5"/>
                    <a:pt x="261" y="7"/>
                  </a:cubicBezTo>
                  <a:cubicBezTo>
                    <a:pt x="261" y="9"/>
                    <a:pt x="261" y="12"/>
                    <a:pt x="261" y="14"/>
                  </a:cubicBezTo>
                  <a:cubicBezTo>
                    <a:pt x="261" y="17"/>
                    <a:pt x="260" y="19"/>
                    <a:pt x="260" y="21"/>
                  </a:cubicBezTo>
                  <a:cubicBezTo>
                    <a:pt x="260" y="24"/>
                    <a:pt x="260" y="26"/>
                    <a:pt x="259" y="29"/>
                  </a:cubicBezTo>
                  <a:cubicBezTo>
                    <a:pt x="291" y="39"/>
                    <a:pt x="291" y="39"/>
                    <a:pt x="291" y="39"/>
                  </a:cubicBezTo>
                  <a:cubicBezTo>
                    <a:pt x="300" y="59"/>
                    <a:pt x="300" y="59"/>
                    <a:pt x="300" y="59"/>
                  </a:cubicBezTo>
                  <a:cubicBezTo>
                    <a:pt x="286" y="100"/>
                    <a:pt x="286" y="100"/>
                    <a:pt x="286" y="100"/>
                  </a:cubicBezTo>
                  <a:cubicBezTo>
                    <a:pt x="268" y="111"/>
                    <a:pt x="268" y="111"/>
                    <a:pt x="268" y="111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4" y="106"/>
                    <a:pt x="231" y="110"/>
                    <a:pt x="228" y="115"/>
                  </a:cubicBezTo>
                  <a:cubicBezTo>
                    <a:pt x="225" y="119"/>
                    <a:pt x="222" y="123"/>
                    <a:pt x="219" y="128"/>
                  </a:cubicBezTo>
                  <a:cubicBezTo>
                    <a:pt x="216" y="132"/>
                    <a:pt x="213" y="136"/>
                    <a:pt x="210" y="140"/>
                  </a:cubicBezTo>
                  <a:cubicBezTo>
                    <a:pt x="207" y="144"/>
                    <a:pt x="203" y="148"/>
                    <a:pt x="199" y="151"/>
                  </a:cubicBezTo>
                  <a:cubicBezTo>
                    <a:pt x="219" y="178"/>
                    <a:pt x="219" y="178"/>
                    <a:pt x="219" y="178"/>
                  </a:cubicBezTo>
                  <a:cubicBezTo>
                    <a:pt x="214" y="199"/>
                    <a:pt x="214" y="199"/>
                    <a:pt x="214" y="199"/>
                  </a:cubicBezTo>
                  <a:cubicBezTo>
                    <a:pt x="179" y="225"/>
                    <a:pt x="179" y="225"/>
                    <a:pt x="179" y="225"/>
                  </a:cubicBezTo>
                  <a:cubicBezTo>
                    <a:pt x="157" y="223"/>
                    <a:pt x="157" y="223"/>
                    <a:pt x="157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33" y="198"/>
                    <a:pt x="128" y="201"/>
                    <a:pt x="124" y="203"/>
                  </a:cubicBezTo>
                  <a:cubicBezTo>
                    <a:pt x="119" y="204"/>
                    <a:pt x="114" y="206"/>
                    <a:pt x="109" y="208"/>
                  </a:cubicBezTo>
                  <a:cubicBezTo>
                    <a:pt x="104" y="209"/>
                    <a:pt x="99" y="211"/>
                    <a:pt x="94" y="212"/>
                  </a:cubicBezTo>
                  <a:cubicBezTo>
                    <a:pt x="89" y="213"/>
                    <a:pt x="84" y="214"/>
                    <a:pt x="79" y="215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62" y="263"/>
                    <a:pt x="62" y="263"/>
                    <a:pt x="62" y="263"/>
                  </a:cubicBezTo>
                  <a:cubicBezTo>
                    <a:pt x="43" y="263"/>
                    <a:pt x="43" y="263"/>
                    <a:pt x="43" y="263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1" y="172"/>
                    <a:pt x="41" y="172"/>
                    <a:pt x="41" y="172"/>
                  </a:cubicBezTo>
                  <a:cubicBezTo>
                    <a:pt x="40" y="173"/>
                    <a:pt x="40" y="173"/>
                    <a:pt x="40" y="173"/>
                  </a:cubicBezTo>
                  <a:cubicBezTo>
                    <a:pt x="39" y="174"/>
                    <a:pt x="39" y="174"/>
                    <a:pt x="38" y="174"/>
                  </a:cubicBezTo>
                  <a:cubicBezTo>
                    <a:pt x="37" y="175"/>
                    <a:pt x="36" y="175"/>
                    <a:pt x="35" y="176"/>
                  </a:cubicBezTo>
                  <a:cubicBezTo>
                    <a:pt x="34" y="177"/>
                    <a:pt x="33" y="177"/>
                    <a:pt x="32" y="177"/>
                  </a:cubicBezTo>
                  <a:cubicBezTo>
                    <a:pt x="31" y="178"/>
                    <a:pt x="29" y="178"/>
                    <a:pt x="28" y="178"/>
                  </a:cubicBezTo>
                  <a:cubicBezTo>
                    <a:pt x="27" y="178"/>
                    <a:pt x="26" y="179"/>
                    <a:pt x="25" y="179"/>
                  </a:cubicBezTo>
                  <a:cubicBezTo>
                    <a:pt x="21" y="179"/>
                    <a:pt x="18" y="178"/>
                    <a:pt x="15" y="177"/>
                  </a:cubicBezTo>
                  <a:cubicBezTo>
                    <a:pt x="12" y="175"/>
                    <a:pt x="10" y="174"/>
                    <a:pt x="7" y="171"/>
                  </a:cubicBezTo>
                  <a:cubicBezTo>
                    <a:pt x="5" y="169"/>
                    <a:pt x="3" y="167"/>
                    <a:pt x="2" y="164"/>
                  </a:cubicBezTo>
                  <a:cubicBezTo>
                    <a:pt x="1" y="161"/>
                    <a:pt x="0" y="158"/>
                    <a:pt x="0" y="154"/>
                  </a:cubicBezTo>
                  <a:cubicBezTo>
                    <a:pt x="0" y="151"/>
                    <a:pt x="1" y="148"/>
                    <a:pt x="2" y="145"/>
                  </a:cubicBezTo>
                  <a:cubicBezTo>
                    <a:pt x="3" y="142"/>
                    <a:pt x="5" y="139"/>
                    <a:pt x="7" y="137"/>
                  </a:cubicBezTo>
                  <a:cubicBezTo>
                    <a:pt x="10" y="135"/>
                    <a:pt x="12" y="133"/>
                    <a:pt x="15" y="132"/>
                  </a:cubicBezTo>
                  <a:cubicBezTo>
                    <a:pt x="18" y="131"/>
                    <a:pt x="21" y="130"/>
                    <a:pt x="25" y="130"/>
                  </a:cubicBezTo>
                  <a:cubicBezTo>
                    <a:pt x="26" y="130"/>
                    <a:pt x="27" y="130"/>
                    <a:pt x="28" y="130"/>
                  </a:cubicBezTo>
                  <a:cubicBezTo>
                    <a:pt x="30" y="130"/>
                    <a:pt x="31" y="131"/>
                    <a:pt x="32" y="131"/>
                  </a:cubicBezTo>
                  <a:cubicBezTo>
                    <a:pt x="33" y="131"/>
                    <a:pt x="34" y="132"/>
                    <a:pt x="35" y="132"/>
                  </a:cubicBezTo>
                  <a:cubicBezTo>
                    <a:pt x="36" y="133"/>
                    <a:pt x="37" y="134"/>
                    <a:pt x="38" y="134"/>
                  </a:cubicBezTo>
                  <a:cubicBezTo>
                    <a:pt x="39" y="135"/>
                    <a:pt x="39" y="135"/>
                    <a:pt x="40" y="135"/>
                  </a:cubicBezTo>
                  <a:cubicBezTo>
                    <a:pt x="40" y="135"/>
                    <a:pt x="40" y="136"/>
                    <a:pt x="41" y="136"/>
                  </a:cubicBezTo>
                  <a:cubicBezTo>
                    <a:pt x="41" y="136"/>
                    <a:pt x="41" y="137"/>
                    <a:pt x="42" y="137"/>
                  </a:cubicBezTo>
                  <a:cubicBezTo>
                    <a:pt x="42" y="137"/>
                    <a:pt x="42" y="138"/>
                    <a:pt x="43" y="138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55" y="90"/>
                    <a:pt x="67" y="88"/>
                    <a:pt x="78" y="83"/>
                  </a:cubicBezTo>
                  <a:cubicBezTo>
                    <a:pt x="88" y="78"/>
                    <a:pt x="98" y="72"/>
                    <a:pt x="106" y="63"/>
                  </a:cubicBezTo>
                  <a:cubicBezTo>
                    <a:pt x="114" y="55"/>
                    <a:pt x="121" y="45"/>
                    <a:pt x="126" y="35"/>
                  </a:cubicBezTo>
                  <a:cubicBezTo>
                    <a:pt x="131" y="24"/>
                    <a:pt x="133" y="12"/>
                    <a:pt x="133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1"/>
                    <a:pt x="170" y="2"/>
                    <a:pt x="170" y="3"/>
                  </a:cubicBezTo>
                  <a:cubicBezTo>
                    <a:pt x="169" y="4"/>
                    <a:pt x="169" y="5"/>
                    <a:pt x="169" y="6"/>
                  </a:cubicBezTo>
                  <a:cubicBezTo>
                    <a:pt x="169" y="7"/>
                    <a:pt x="168" y="8"/>
                    <a:pt x="168" y="9"/>
                  </a:cubicBezTo>
                  <a:cubicBezTo>
                    <a:pt x="168" y="10"/>
                    <a:pt x="168" y="12"/>
                    <a:pt x="168" y="13"/>
                  </a:cubicBezTo>
                  <a:cubicBezTo>
                    <a:pt x="168" y="17"/>
                    <a:pt x="169" y="20"/>
                    <a:pt x="170" y="24"/>
                  </a:cubicBezTo>
                  <a:cubicBezTo>
                    <a:pt x="172" y="27"/>
                    <a:pt x="174" y="30"/>
                    <a:pt x="176" y="33"/>
                  </a:cubicBezTo>
                  <a:cubicBezTo>
                    <a:pt x="179" y="36"/>
                    <a:pt x="182" y="38"/>
                    <a:pt x="186" y="39"/>
                  </a:cubicBezTo>
                  <a:cubicBezTo>
                    <a:pt x="189" y="41"/>
                    <a:pt x="193" y="41"/>
                    <a:pt x="197" y="41"/>
                  </a:cubicBezTo>
                  <a:cubicBezTo>
                    <a:pt x="201" y="41"/>
                    <a:pt x="205" y="41"/>
                    <a:pt x="208" y="39"/>
                  </a:cubicBezTo>
                  <a:cubicBezTo>
                    <a:pt x="211" y="38"/>
                    <a:pt x="214" y="36"/>
                    <a:pt x="217" y="33"/>
                  </a:cubicBezTo>
                  <a:cubicBezTo>
                    <a:pt x="220" y="30"/>
                    <a:pt x="222" y="27"/>
                    <a:pt x="223" y="24"/>
                  </a:cubicBezTo>
                  <a:cubicBezTo>
                    <a:pt x="225" y="20"/>
                    <a:pt x="225" y="17"/>
                    <a:pt x="225" y="13"/>
                  </a:cubicBezTo>
                  <a:cubicBezTo>
                    <a:pt x="225" y="12"/>
                    <a:pt x="225" y="10"/>
                    <a:pt x="225" y="9"/>
                  </a:cubicBezTo>
                  <a:cubicBezTo>
                    <a:pt x="225" y="8"/>
                    <a:pt x="225" y="7"/>
                    <a:pt x="225" y="6"/>
                  </a:cubicBezTo>
                  <a:cubicBezTo>
                    <a:pt x="224" y="5"/>
                    <a:pt x="224" y="4"/>
                    <a:pt x="224" y="3"/>
                  </a:cubicBezTo>
                  <a:cubicBezTo>
                    <a:pt x="223" y="2"/>
                    <a:pt x="223" y="1"/>
                    <a:pt x="222" y="0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6364288" y="2994025"/>
              <a:ext cx="2278063" cy="1974850"/>
            </a:xfrm>
            <a:custGeom>
              <a:avLst/>
              <a:gdLst>
                <a:gd name="T0" fmla="*/ 45 w 293"/>
                <a:gd name="T1" fmla="*/ 254 h 254"/>
                <a:gd name="T2" fmla="*/ 45 w 293"/>
                <a:gd name="T3" fmla="*/ 209 h 254"/>
                <a:gd name="T4" fmla="*/ 44 w 293"/>
                <a:gd name="T5" fmla="*/ 157 h 254"/>
                <a:gd name="T6" fmla="*/ 33 w 293"/>
                <a:gd name="T7" fmla="*/ 167 h 254"/>
                <a:gd name="T8" fmla="*/ 23 w 293"/>
                <a:gd name="T9" fmla="*/ 130 h 254"/>
                <a:gd name="T10" fmla="*/ 43 w 293"/>
                <a:gd name="T11" fmla="*/ 144 h 254"/>
                <a:gd name="T12" fmla="*/ 45 w 293"/>
                <a:gd name="T13" fmla="*/ 143 h 254"/>
                <a:gd name="T14" fmla="*/ 45 w 293"/>
                <a:gd name="T15" fmla="*/ 98 h 254"/>
                <a:gd name="T16" fmla="*/ 45 w 293"/>
                <a:gd name="T17" fmla="*/ 91 h 254"/>
                <a:gd name="T18" fmla="*/ 117 w 293"/>
                <a:gd name="T19" fmla="*/ 51 h 254"/>
                <a:gd name="T20" fmla="*/ 136 w 293"/>
                <a:gd name="T21" fmla="*/ 0 h 254"/>
                <a:gd name="T22" fmla="*/ 163 w 293"/>
                <a:gd name="T23" fmla="*/ 0 h 254"/>
                <a:gd name="T24" fmla="*/ 227 w 293"/>
                <a:gd name="T25" fmla="*/ 0 h 254"/>
                <a:gd name="T26" fmla="*/ 254 w 293"/>
                <a:gd name="T27" fmla="*/ 19 h 254"/>
                <a:gd name="T28" fmla="*/ 254 w 293"/>
                <a:gd name="T29" fmla="*/ 28 h 254"/>
                <a:gd name="T30" fmla="*/ 284 w 293"/>
                <a:gd name="T31" fmla="*/ 38 h 254"/>
                <a:gd name="T32" fmla="*/ 290 w 293"/>
                <a:gd name="T33" fmla="*/ 48 h 254"/>
                <a:gd name="T34" fmla="*/ 292 w 293"/>
                <a:gd name="T35" fmla="*/ 58 h 254"/>
                <a:gd name="T36" fmla="*/ 281 w 293"/>
                <a:gd name="T37" fmla="*/ 92 h 254"/>
                <a:gd name="T38" fmla="*/ 272 w 293"/>
                <a:gd name="T39" fmla="*/ 99 h 254"/>
                <a:gd name="T40" fmla="*/ 262 w 293"/>
                <a:gd name="T41" fmla="*/ 102 h 254"/>
                <a:gd name="T42" fmla="*/ 232 w 293"/>
                <a:gd name="T43" fmla="*/ 92 h 254"/>
                <a:gd name="T44" fmla="*/ 200 w 293"/>
                <a:gd name="T45" fmla="*/ 138 h 254"/>
                <a:gd name="T46" fmla="*/ 199 w 293"/>
                <a:gd name="T47" fmla="*/ 157 h 254"/>
                <a:gd name="T48" fmla="*/ 212 w 293"/>
                <a:gd name="T49" fmla="*/ 176 h 254"/>
                <a:gd name="T50" fmla="*/ 208 w 293"/>
                <a:gd name="T51" fmla="*/ 192 h 254"/>
                <a:gd name="T52" fmla="*/ 192 w 293"/>
                <a:gd name="T53" fmla="*/ 205 h 254"/>
                <a:gd name="T54" fmla="*/ 175 w 293"/>
                <a:gd name="T55" fmla="*/ 217 h 254"/>
                <a:gd name="T56" fmla="*/ 158 w 293"/>
                <a:gd name="T57" fmla="*/ 215 h 254"/>
                <a:gd name="T58" fmla="*/ 145 w 293"/>
                <a:gd name="T59" fmla="*/ 197 h 254"/>
                <a:gd name="T60" fmla="*/ 135 w 293"/>
                <a:gd name="T61" fmla="*/ 188 h 254"/>
                <a:gd name="T62" fmla="*/ 107 w 293"/>
                <a:gd name="T63" fmla="*/ 199 h 254"/>
                <a:gd name="T64" fmla="*/ 72 w 293"/>
                <a:gd name="T65" fmla="*/ 220 h 254"/>
                <a:gd name="T66" fmla="*/ 72 w 293"/>
                <a:gd name="T67" fmla="*/ 243 h 254"/>
                <a:gd name="T68" fmla="*/ 59 w 293"/>
                <a:gd name="T6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3" h="254">
                  <a:moveTo>
                    <a:pt x="59" y="254"/>
                  </a:moveTo>
                  <a:cubicBezTo>
                    <a:pt x="57" y="254"/>
                    <a:pt x="45" y="254"/>
                    <a:pt x="45" y="254"/>
                  </a:cubicBezTo>
                  <a:cubicBezTo>
                    <a:pt x="45" y="252"/>
                    <a:pt x="45" y="250"/>
                    <a:pt x="45" y="247"/>
                  </a:cubicBezTo>
                  <a:cubicBezTo>
                    <a:pt x="45" y="235"/>
                    <a:pt x="45" y="222"/>
                    <a:pt x="45" y="209"/>
                  </a:cubicBezTo>
                  <a:cubicBezTo>
                    <a:pt x="45" y="192"/>
                    <a:pt x="45" y="175"/>
                    <a:pt x="45" y="158"/>
                  </a:cubicBezTo>
                  <a:cubicBezTo>
                    <a:pt x="45" y="157"/>
                    <a:pt x="45" y="157"/>
                    <a:pt x="44" y="157"/>
                  </a:cubicBezTo>
                  <a:cubicBezTo>
                    <a:pt x="44" y="156"/>
                    <a:pt x="43" y="157"/>
                    <a:pt x="43" y="157"/>
                  </a:cubicBezTo>
                  <a:cubicBezTo>
                    <a:pt x="40" y="161"/>
                    <a:pt x="37" y="165"/>
                    <a:pt x="33" y="167"/>
                  </a:cubicBezTo>
                  <a:cubicBezTo>
                    <a:pt x="22" y="174"/>
                    <a:pt x="7" y="168"/>
                    <a:pt x="3" y="156"/>
                  </a:cubicBezTo>
                  <a:cubicBezTo>
                    <a:pt x="0" y="143"/>
                    <a:pt x="10" y="130"/>
                    <a:pt x="23" y="130"/>
                  </a:cubicBezTo>
                  <a:cubicBezTo>
                    <a:pt x="33" y="131"/>
                    <a:pt x="38" y="137"/>
                    <a:pt x="43" y="144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4" y="144"/>
                    <a:pt x="44" y="144"/>
                    <a:pt x="44" y="144"/>
                  </a:cubicBezTo>
                  <a:cubicBezTo>
                    <a:pt x="45" y="144"/>
                    <a:pt x="45" y="144"/>
                    <a:pt x="45" y="143"/>
                  </a:cubicBezTo>
                  <a:cubicBezTo>
                    <a:pt x="45" y="135"/>
                    <a:pt x="45" y="127"/>
                    <a:pt x="45" y="119"/>
                  </a:cubicBezTo>
                  <a:cubicBezTo>
                    <a:pt x="45" y="112"/>
                    <a:pt x="45" y="105"/>
                    <a:pt x="45" y="98"/>
                  </a:cubicBezTo>
                  <a:cubicBezTo>
                    <a:pt x="45" y="96"/>
                    <a:pt x="45" y="94"/>
                    <a:pt x="45" y="92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53" y="90"/>
                    <a:pt x="54" y="90"/>
                  </a:cubicBezTo>
                  <a:cubicBezTo>
                    <a:pt x="79" y="86"/>
                    <a:pt x="102" y="72"/>
                    <a:pt x="117" y="51"/>
                  </a:cubicBezTo>
                  <a:cubicBezTo>
                    <a:pt x="125" y="41"/>
                    <a:pt x="130" y="29"/>
                    <a:pt x="133" y="17"/>
                  </a:cubicBezTo>
                  <a:cubicBezTo>
                    <a:pt x="134" y="15"/>
                    <a:pt x="136" y="0"/>
                    <a:pt x="136" y="0"/>
                  </a:cubicBezTo>
                  <a:cubicBezTo>
                    <a:pt x="138" y="0"/>
                    <a:pt x="140" y="0"/>
                    <a:pt x="142" y="0"/>
                  </a:cubicBezTo>
                  <a:cubicBezTo>
                    <a:pt x="149" y="0"/>
                    <a:pt x="156" y="0"/>
                    <a:pt x="163" y="0"/>
                  </a:cubicBezTo>
                  <a:cubicBezTo>
                    <a:pt x="157" y="21"/>
                    <a:pt x="174" y="42"/>
                    <a:pt x="195" y="42"/>
                  </a:cubicBezTo>
                  <a:cubicBezTo>
                    <a:pt x="216" y="42"/>
                    <a:pt x="233" y="21"/>
                    <a:pt x="227" y="0"/>
                  </a:cubicBezTo>
                  <a:cubicBezTo>
                    <a:pt x="236" y="0"/>
                    <a:pt x="246" y="0"/>
                    <a:pt x="255" y="0"/>
                  </a:cubicBezTo>
                  <a:cubicBezTo>
                    <a:pt x="255" y="7"/>
                    <a:pt x="254" y="13"/>
                    <a:pt x="254" y="19"/>
                  </a:cubicBezTo>
                  <a:cubicBezTo>
                    <a:pt x="253" y="21"/>
                    <a:pt x="253" y="23"/>
                    <a:pt x="253" y="26"/>
                  </a:cubicBezTo>
                  <a:cubicBezTo>
                    <a:pt x="253" y="27"/>
                    <a:pt x="252" y="27"/>
                    <a:pt x="254" y="28"/>
                  </a:cubicBezTo>
                  <a:cubicBezTo>
                    <a:pt x="258" y="29"/>
                    <a:pt x="262" y="31"/>
                    <a:pt x="266" y="32"/>
                  </a:cubicBezTo>
                  <a:cubicBezTo>
                    <a:pt x="272" y="34"/>
                    <a:pt x="278" y="36"/>
                    <a:pt x="284" y="38"/>
                  </a:cubicBezTo>
                  <a:cubicBezTo>
                    <a:pt x="286" y="38"/>
                    <a:pt x="286" y="38"/>
                    <a:pt x="286" y="40"/>
                  </a:cubicBezTo>
                  <a:cubicBezTo>
                    <a:pt x="288" y="42"/>
                    <a:pt x="289" y="45"/>
                    <a:pt x="290" y="48"/>
                  </a:cubicBezTo>
                  <a:cubicBezTo>
                    <a:pt x="291" y="50"/>
                    <a:pt x="292" y="53"/>
                    <a:pt x="293" y="55"/>
                  </a:cubicBezTo>
                  <a:cubicBezTo>
                    <a:pt x="293" y="55"/>
                    <a:pt x="292" y="57"/>
                    <a:pt x="292" y="58"/>
                  </a:cubicBezTo>
                  <a:cubicBezTo>
                    <a:pt x="290" y="64"/>
                    <a:pt x="288" y="70"/>
                    <a:pt x="286" y="76"/>
                  </a:cubicBezTo>
                  <a:cubicBezTo>
                    <a:pt x="284" y="81"/>
                    <a:pt x="283" y="86"/>
                    <a:pt x="281" y="92"/>
                  </a:cubicBezTo>
                  <a:cubicBezTo>
                    <a:pt x="281" y="93"/>
                    <a:pt x="281" y="93"/>
                    <a:pt x="280" y="94"/>
                  </a:cubicBezTo>
                  <a:cubicBezTo>
                    <a:pt x="277" y="95"/>
                    <a:pt x="274" y="97"/>
                    <a:pt x="272" y="99"/>
                  </a:cubicBezTo>
                  <a:cubicBezTo>
                    <a:pt x="270" y="100"/>
                    <a:pt x="267" y="101"/>
                    <a:pt x="265" y="103"/>
                  </a:cubicBezTo>
                  <a:cubicBezTo>
                    <a:pt x="265" y="103"/>
                    <a:pt x="263" y="102"/>
                    <a:pt x="262" y="102"/>
                  </a:cubicBezTo>
                  <a:cubicBezTo>
                    <a:pt x="256" y="99"/>
                    <a:pt x="249" y="97"/>
                    <a:pt x="243" y="95"/>
                  </a:cubicBezTo>
                  <a:cubicBezTo>
                    <a:pt x="243" y="95"/>
                    <a:pt x="232" y="91"/>
                    <a:pt x="232" y="92"/>
                  </a:cubicBezTo>
                  <a:cubicBezTo>
                    <a:pt x="226" y="102"/>
                    <a:pt x="220" y="112"/>
                    <a:pt x="213" y="122"/>
                  </a:cubicBezTo>
                  <a:cubicBezTo>
                    <a:pt x="209" y="127"/>
                    <a:pt x="205" y="133"/>
                    <a:pt x="200" y="138"/>
                  </a:cubicBezTo>
                  <a:cubicBezTo>
                    <a:pt x="200" y="139"/>
                    <a:pt x="191" y="147"/>
                    <a:pt x="192" y="147"/>
                  </a:cubicBezTo>
                  <a:cubicBezTo>
                    <a:pt x="194" y="151"/>
                    <a:pt x="197" y="154"/>
                    <a:pt x="199" y="157"/>
                  </a:cubicBezTo>
                  <a:cubicBezTo>
                    <a:pt x="203" y="163"/>
                    <a:pt x="207" y="168"/>
                    <a:pt x="211" y="173"/>
                  </a:cubicBezTo>
                  <a:cubicBezTo>
                    <a:pt x="211" y="174"/>
                    <a:pt x="212" y="175"/>
                    <a:pt x="212" y="176"/>
                  </a:cubicBezTo>
                  <a:cubicBezTo>
                    <a:pt x="212" y="179"/>
                    <a:pt x="211" y="181"/>
                    <a:pt x="210" y="184"/>
                  </a:cubicBezTo>
                  <a:cubicBezTo>
                    <a:pt x="210" y="187"/>
                    <a:pt x="209" y="190"/>
                    <a:pt x="208" y="192"/>
                  </a:cubicBezTo>
                  <a:cubicBezTo>
                    <a:pt x="208" y="193"/>
                    <a:pt x="207" y="194"/>
                    <a:pt x="207" y="194"/>
                  </a:cubicBezTo>
                  <a:cubicBezTo>
                    <a:pt x="202" y="198"/>
                    <a:pt x="197" y="201"/>
                    <a:pt x="192" y="205"/>
                  </a:cubicBezTo>
                  <a:cubicBezTo>
                    <a:pt x="187" y="208"/>
                    <a:pt x="182" y="212"/>
                    <a:pt x="177" y="215"/>
                  </a:cubicBezTo>
                  <a:cubicBezTo>
                    <a:pt x="177" y="216"/>
                    <a:pt x="176" y="217"/>
                    <a:pt x="175" y="217"/>
                  </a:cubicBezTo>
                  <a:cubicBezTo>
                    <a:pt x="173" y="216"/>
                    <a:pt x="170" y="216"/>
                    <a:pt x="167" y="216"/>
                  </a:cubicBezTo>
                  <a:cubicBezTo>
                    <a:pt x="164" y="216"/>
                    <a:pt x="161" y="215"/>
                    <a:pt x="158" y="215"/>
                  </a:cubicBezTo>
                  <a:cubicBezTo>
                    <a:pt x="157" y="215"/>
                    <a:pt x="157" y="214"/>
                    <a:pt x="156" y="213"/>
                  </a:cubicBezTo>
                  <a:cubicBezTo>
                    <a:pt x="153" y="208"/>
                    <a:pt x="149" y="203"/>
                    <a:pt x="145" y="197"/>
                  </a:cubicBezTo>
                  <a:cubicBezTo>
                    <a:pt x="143" y="194"/>
                    <a:pt x="140" y="191"/>
                    <a:pt x="137" y="187"/>
                  </a:cubicBezTo>
                  <a:cubicBezTo>
                    <a:pt x="137" y="186"/>
                    <a:pt x="135" y="188"/>
                    <a:pt x="135" y="188"/>
                  </a:cubicBezTo>
                  <a:cubicBezTo>
                    <a:pt x="132" y="189"/>
                    <a:pt x="130" y="190"/>
                    <a:pt x="127" y="191"/>
                  </a:cubicBezTo>
                  <a:cubicBezTo>
                    <a:pt x="121" y="194"/>
                    <a:pt x="114" y="197"/>
                    <a:pt x="107" y="199"/>
                  </a:cubicBezTo>
                  <a:cubicBezTo>
                    <a:pt x="96" y="203"/>
                    <a:pt x="84" y="206"/>
                    <a:pt x="72" y="208"/>
                  </a:cubicBezTo>
                  <a:cubicBezTo>
                    <a:pt x="72" y="208"/>
                    <a:pt x="72" y="219"/>
                    <a:pt x="72" y="220"/>
                  </a:cubicBezTo>
                  <a:cubicBezTo>
                    <a:pt x="72" y="226"/>
                    <a:pt x="72" y="233"/>
                    <a:pt x="72" y="239"/>
                  </a:cubicBezTo>
                  <a:cubicBezTo>
                    <a:pt x="72" y="240"/>
                    <a:pt x="73" y="242"/>
                    <a:pt x="72" y="243"/>
                  </a:cubicBezTo>
                  <a:cubicBezTo>
                    <a:pt x="70" y="244"/>
                    <a:pt x="68" y="246"/>
                    <a:pt x="66" y="248"/>
                  </a:cubicBezTo>
                  <a:cubicBezTo>
                    <a:pt x="64" y="250"/>
                    <a:pt x="61" y="252"/>
                    <a:pt x="59" y="254"/>
                  </a:cubicBezTo>
                  <a:close/>
                </a:path>
              </a:pathLst>
            </a:custGeom>
            <a:solidFill>
              <a:srgbClr val="6F7E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7335627" y="227786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346582" y="376208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45776" y="375768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850592" y="2243134"/>
            <a:ext cx="586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66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四项立体拼图强调脱离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7811674" y="4745428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637233" y="1874500"/>
            <a:ext cx="5350774" cy="3998723"/>
            <a:chOff x="2860601" y="1248888"/>
            <a:chExt cx="6658554" cy="4976049"/>
          </a:xfrm>
        </p:grpSpPr>
        <p:sp>
          <p:nvSpPr>
            <p:cNvPr id="112" name="Freeform 5"/>
            <p:cNvSpPr>
              <a:spLocks/>
            </p:cNvSpPr>
            <p:nvPr/>
          </p:nvSpPr>
          <p:spPr bwMode="auto">
            <a:xfrm>
              <a:off x="5201815" y="2510378"/>
              <a:ext cx="1067296" cy="1409078"/>
            </a:xfrm>
            <a:custGeom>
              <a:avLst/>
              <a:gdLst>
                <a:gd name="T0" fmla="*/ 378 w 379"/>
                <a:gd name="T1" fmla="*/ 325 h 500"/>
                <a:gd name="T2" fmla="*/ 378 w 379"/>
                <a:gd name="T3" fmla="*/ 316 h 500"/>
                <a:gd name="T4" fmla="*/ 376 w 379"/>
                <a:gd name="T5" fmla="*/ 306 h 500"/>
                <a:gd name="T6" fmla="*/ 375 w 379"/>
                <a:gd name="T7" fmla="*/ 301 h 500"/>
                <a:gd name="T8" fmla="*/ 372 w 379"/>
                <a:gd name="T9" fmla="*/ 292 h 500"/>
                <a:gd name="T10" fmla="*/ 368 w 379"/>
                <a:gd name="T11" fmla="*/ 283 h 500"/>
                <a:gd name="T12" fmla="*/ 364 w 379"/>
                <a:gd name="T13" fmla="*/ 275 h 500"/>
                <a:gd name="T14" fmla="*/ 359 w 379"/>
                <a:gd name="T15" fmla="*/ 267 h 500"/>
                <a:gd name="T16" fmla="*/ 355 w 379"/>
                <a:gd name="T17" fmla="*/ 261 h 500"/>
                <a:gd name="T18" fmla="*/ 347 w 379"/>
                <a:gd name="T19" fmla="*/ 252 h 500"/>
                <a:gd name="T20" fmla="*/ 343 w 379"/>
                <a:gd name="T21" fmla="*/ 248 h 500"/>
                <a:gd name="T22" fmla="*/ 330 w 379"/>
                <a:gd name="T23" fmla="*/ 237 h 500"/>
                <a:gd name="T24" fmla="*/ 312 w 379"/>
                <a:gd name="T25" fmla="*/ 227 h 500"/>
                <a:gd name="T26" fmla="*/ 299 w 379"/>
                <a:gd name="T27" fmla="*/ 222 h 500"/>
                <a:gd name="T28" fmla="*/ 287 w 379"/>
                <a:gd name="T29" fmla="*/ 220 h 500"/>
                <a:gd name="T30" fmla="*/ 276 w 379"/>
                <a:gd name="T31" fmla="*/ 219 h 500"/>
                <a:gd name="T32" fmla="*/ 270 w 379"/>
                <a:gd name="T33" fmla="*/ 218 h 500"/>
                <a:gd name="T34" fmla="*/ 266 w 379"/>
                <a:gd name="T35" fmla="*/ 219 h 500"/>
                <a:gd name="T36" fmla="*/ 258 w 379"/>
                <a:gd name="T37" fmla="*/ 219 h 500"/>
                <a:gd name="T38" fmla="*/ 251 w 379"/>
                <a:gd name="T39" fmla="*/ 221 h 500"/>
                <a:gd name="T40" fmla="*/ 249 w 379"/>
                <a:gd name="T41" fmla="*/ 221 h 500"/>
                <a:gd name="T42" fmla="*/ 242 w 379"/>
                <a:gd name="T43" fmla="*/ 223 h 500"/>
                <a:gd name="T44" fmla="*/ 235 w 379"/>
                <a:gd name="T45" fmla="*/ 226 h 500"/>
                <a:gd name="T46" fmla="*/ 230 w 379"/>
                <a:gd name="T47" fmla="*/ 228 h 500"/>
                <a:gd name="T48" fmla="*/ 225 w 379"/>
                <a:gd name="T49" fmla="*/ 231 h 500"/>
                <a:gd name="T50" fmla="*/ 218 w 379"/>
                <a:gd name="T51" fmla="*/ 235 h 500"/>
                <a:gd name="T52" fmla="*/ 213 w 379"/>
                <a:gd name="T53" fmla="*/ 238 h 500"/>
                <a:gd name="T54" fmla="*/ 204 w 379"/>
                <a:gd name="T55" fmla="*/ 246 h 500"/>
                <a:gd name="T56" fmla="*/ 199 w 379"/>
                <a:gd name="T57" fmla="*/ 252 h 500"/>
                <a:gd name="T58" fmla="*/ 160 w 379"/>
                <a:gd name="T59" fmla="*/ 268 h 500"/>
                <a:gd name="T60" fmla="*/ 122 w 379"/>
                <a:gd name="T61" fmla="*/ 267 h 500"/>
                <a:gd name="T62" fmla="*/ 102 w 379"/>
                <a:gd name="T63" fmla="*/ 256 h 500"/>
                <a:gd name="T64" fmla="*/ 76 w 379"/>
                <a:gd name="T65" fmla="*/ 222 h 500"/>
                <a:gd name="T66" fmla="*/ 14 w 379"/>
                <a:gd name="T67" fmla="*/ 382 h 500"/>
                <a:gd name="T68" fmla="*/ 27 w 379"/>
                <a:gd name="T69" fmla="*/ 378 h 500"/>
                <a:gd name="T70" fmla="*/ 38 w 379"/>
                <a:gd name="T71" fmla="*/ 395 h 500"/>
                <a:gd name="T72" fmla="*/ 52 w 379"/>
                <a:gd name="T73" fmla="*/ 411 h 500"/>
                <a:gd name="T74" fmla="*/ 69 w 379"/>
                <a:gd name="T75" fmla="*/ 423 h 500"/>
                <a:gd name="T76" fmla="*/ 81 w 379"/>
                <a:gd name="T77" fmla="*/ 428 h 500"/>
                <a:gd name="T78" fmla="*/ 103 w 379"/>
                <a:gd name="T79" fmla="*/ 431 h 500"/>
                <a:gd name="T80" fmla="*/ 125 w 379"/>
                <a:gd name="T81" fmla="*/ 430 h 500"/>
                <a:gd name="T82" fmla="*/ 147 w 379"/>
                <a:gd name="T83" fmla="*/ 423 h 500"/>
                <a:gd name="T84" fmla="*/ 160 w 379"/>
                <a:gd name="T85" fmla="*/ 417 h 500"/>
                <a:gd name="T86" fmla="*/ 205 w 379"/>
                <a:gd name="T87" fmla="*/ 384 h 500"/>
                <a:gd name="T88" fmla="*/ 239 w 379"/>
                <a:gd name="T89" fmla="*/ 375 h 500"/>
                <a:gd name="T90" fmla="*/ 288 w 379"/>
                <a:gd name="T91" fmla="*/ 380 h 500"/>
                <a:gd name="T92" fmla="*/ 339 w 379"/>
                <a:gd name="T93" fmla="*/ 410 h 500"/>
                <a:gd name="T94" fmla="*/ 366 w 379"/>
                <a:gd name="T95" fmla="*/ 448 h 500"/>
                <a:gd name="T96" fmla="*/ 376 w 379"/>
                <a:gd name="T97" fmla="*/ 495 h 500"/>
                <a:gd name="T98" fmla="*/ 376 w 379"/>
                <a:gd name="T99" fmla="*/ 497 h 500"/>
                <a:gd name="T100" fmla="*/ 378 w 379"/>
                <a:gd name="T101" fmla="*/ 332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9" h="500">
                  <a:moveTo>
                    <a:pt x="378" y="329"/>
                  </a:moveTo>
                  <a:cubicBezTo>
                    <a:pt x="378" y="328"/>
                    <a:pt x="378" y="328"/>
                    <a:pt x="378" y="328"/>
                  </a:cubicBezTo>
                  <a:cubicBezTo>
                    <a:pt x="378" y="328"/>
                    <a:pt x="378" y="328"/>
                    <a:pt x="378" y="328"/>
                  </a:cubicBezTo>
                  <a:cubicBezTo>
                    <a:pt x="378" y="327"/>
                    <a:pt x="378" y="327"/>
                    <a:pt x="378" y="327"/>
                  </a:cubicBezTo>
                  <a:cubicBezTo>
                    <a:pt x="378" y="325"/>
                    <a:pt x="378" y="325"/>
                    <a:pt x="378" y="325"/>
                  </a:cubicBezTo>
                  <a:cubicBezTo>
                    <a:pt x="378" y="324"/>
                    <a:pt x="378" y="324"/>
                    <a:pt x="378" y="324"/>
                  </a:cubicBezTo>
                  <a:cubicBezTo>
                    <a:pt x="378" y="322"/>
                    <a:pt x="378" y="322"/>
                    <a:pt x="378" y="322"/>
                  </a:cubicBezTo>
                  <a:cubicBezTo>
                    <a:pt x="378" y="320"/>
                    <a:pt x="378" y="320"/>
                    <a:pt x="378" y="320"/>
                  </a:cubicBezTo>
                  <a:cubicBezTo>
                    <a:pt x="378" y="318"/>
                    <a:pt x="378" y="318"/>
                    <a:pt x="378" y="318"/>
                  </a:cubicBezTo>
                  <a:cubicBezTo>
                    <a:pt x="378" y="316"/>
                    <a:pt x="378" y="316"/>
                    <a:pt x="378" y="316"/>
                  </a:cubicBezTo>
                  <a:cubicBezTo>
                    <a:pt x="377" y="314"/>
                    <a:pt x="377" y="314"/>
                    <a:pt x="377" y="314"/>
                  </a:cubicBezTo>
                  <a:cubicBezTo>
                    <a:pt x="377" y="312"/>
                    <a:pt x="377" y="312"/>
                    <a:pt x="377" y="312"/>
                  </a:cubicBezTo>
                  <a:cubicBezTo>
                    <a:pt x="377" y="310"/>
                    <a:pt x="377" y="310"/>
                    <a:pt x="377" y="310"/>
                  </a:cubicBezTo>
                  <a:cubicBezTo>
                    <a:pt x="376" y="308"/>
                    <a:pt x="376" y="308"/>
                    <a:pt x="376" y="308"/>
                  </a:cubicBezTo>
                  <a:cubicBezTo>
                    <a:pt x="376" y="306"/>
                    <a:pt x="376" y="306"/>
                    <a:pt x="376" y="306"/>
                  </a:cubicBezTo>
                  <a:cubicBezTo>
                    <a:pt x="376" y="305"/>
                    <a:pt x="376" y="305"/>
                    <a:pt x="376" y="305"/>
                  </a:cubicBezTo>
                  <a:cubicBezTo>
                    <a:pt x="376" y="305"/>
                    <a:pt x="376" y="305"/>
                    <a:pt x="376" y="305"/>
                  </a:cubicBezTo>
                  <a:cubicBezTo>
                    <a:pt x="376" y="304"/>
                    <a:pt x="376" y="304"/>
                    <a:pt x="376" y="304"/>
                  </a:cubicBezTo>
                  <a:cubicBezTo>
                    <a:pt x="375" y="303"/>
                    <a:pt x="375" y="303"/>
                    <a:pt x="375" y="303"/>
                  </a:cubicBezTo>
                  <a:cubicBezTo>
                    <a:pt x="375" y="301"/>
                    <a:pt x="375" y="301"/>
                    <a:pt x="375" y="301"/>
                  </a:cubicBezTo>
                  <a:cubicBezTo>
                    <a:pt x="374" y="299"/>
                    <a:pt x="374" y="299"/>
                    <a:pt x="374" y="299"/>
                  </a:cubicBezTo>
                  <a:cubicBezTo>
                    <a:pt x="374" y="297"/>
                    <a:pt x="374" y="297"/>
                    <a:pt x="374" y="297"/>
                  </a:cubicBezTo>
                  <a:cubicBezTo>
                    <a:pt x="373" y="295"/>
                    <a:pt x="373" y="295"/>
                    <a:pt x="373" y="295"/>
                  </a:cubicBezTo>
                  <a:cubicBezTo>
                    <a:pt x="373" y="294"/>
                    <a:pt x="373" y="294"/>
                    <a:pt x="373" y="294"/>
                  </a:cubicBezTo>
                  <a:cubicBezTo>
                    <a:pt x="372" y="292"/>
                    <a:pt x="372" y="292"/>
                    <a:pt x="372" y="292"/>
                  </a:cubicBezTo>
                  <a:cubicBezTo>
                    <a:pt x="371" y="290"/>
                    <a:pt x="371" y="290"/>
                    <a:pt x="371" y="290"/>
                  </a:cubicBezTo>
                  <a:cubicBezTo>
                    <a:pt x="371" y="288"/>
                    <a:pt x="371" y="288"/>
                    <a:pt x="371" y="288"/>
                  </a:cubicBezTo>
                  <a:cubicBezTo>
                    <a:pt x="370" y="287"/>
                    <a:pt x="370" y="287"/>
                    <a:pt x="370" y="287"/>
                  </a:cubicBezTo>
                  <a:cubicBezTo>
                    <a:pt x="369" y="285"/>
                    <a:pt x="369" y="285"/>
                    <a:pt x="369" y="285"/>
                  </a:cubicBezTo>
                  <a:cubicBezTo>
                    <a:pt x="368" y="283"/>
                    <a:pt x="368" y="283"/>
                    <a:pt x="368" y="283"/>
                  </a:cubicBezTo>
                  <a:cubicBezTo>
                    <a:pt x="368" y="282"/>
                    <a:pt x="368" y="282"/>
                    <a:pt x="368" y="282"/>
                  </a:cubicBezTo>
                  <a:cubicBezTo>
                    <a:pt x="367" y="280"/>
                    <a:pt x="367" y="280"/>
                    <a:pt x="367" y="280"/>
                  </a:cubicBezTo>
                  <a:cubicBezTo>
                    <a:pt x="366" y="278"/>
                    <a:pt x="366" y="278"/>
                    <a:pt x="366" y="278"/>
                  </a:cubicBezTo>
                  <a:cubicBezTo>
                    <a:pt x="365" y="277"/>
                    <a:pt x="365" y="277"/>
                    <a:pt x="365" y="277"/>
                  </a:cubicBezTo>
                  <a:cubicBezTo>
                    <a:pt x="364" y="275"/>
                    <a:pt x="364" y="275"/>
                    <a:pt x="364" y="275"/>
                  </a:cubicBezTo>
                  <a:cubicBezTo>
                    <a:pt x="363" y="273"/>
                    <a:pt x="363" y="273"/>
                    <a:pt x="363" y="273"/>
                  </a:cubicBezTo>
                  <a:cubicBezTo>
                    <a:pt x="362" y="271"/>
                    <a:pt x="362" y="271"/>
                    <a:pt x="362" y="271"/>
                  </a:cubicBezTo>
                  <a:cubicBezTo>
                    <a:pt x="361" y="270"/>
                    <a:pt x="361" y="270"/>
                    <a:pt x="361" y="270"/>
                  </a:cubicBezTo>
                  <a:cubicBezTo>
                    <a:pt x="360" y="268"/>
                    <a:pt x="360" y="268"/>
                    <a:pt x="360" y="268"/>
                  </a:cubicBezTo>
                  <a:cubicBezTo>
                    <a:pt x="359" y="267"/>
                    <a:pt x="359" y="267"/>
                    <a:pt x="359" y="267"/>
                  </a:cubicBezTo>
                  <a:cubicBezTo>
                    <a:pt x="359" y="267"/>
                    <a:pt x="359" y="267"/>
                    <a:pt x="359" y="267"/>
                  </a:cubicBezTo>
                  <a:cubicBezTo>
                    <a:pt x="359" y="266"/>
                    <a:pt x="359" y="266"/>
                    <a:pt x="359" y="266"/>
                  </a:cubicBezTo>
                  <a:cubicBezTo>
                    <a:pt x="358" y="265"/>
                    <a:pt x="358" y="265"/>
                    <a:pt x="358" y="265"/>
                  </a:cubicBezTo>
                  <a:cubicBezTo>
                    <a:pt x="357" y="263"/>
                    <a:pt x="357" y="263"/>
                    <a:pt x="357" y="263"/>
                  </a:cubicBezTo>
                  <a:cubicBezTo>
                    <a:pt x="355" y="261"/>
                    <a:pt x="355" y="261"/>
                    <a:pt x="355" y="261"/>
                  </a:cubicBezTo>
                  <a:cubicBezTo>
                    <a:pt x="354" y="259"/>
                    <a:pt x="354" y="259"/>
                    <a:pt x="354" y="259"/>
                  </a:cubicBezTo>
                  <a:cubicBezTo>
                    <a:pt x="352" y="257"/>
                    <a:pt x="352" y="257"/>
                    <a:pt x="352" y="257"/>
                  </a:cubicBezTo>
                  <a:cubicBezTo>
                    <a:pt x="351" y="256"/>
                    <a:pt x="351" y="256"/>
                    <a:pt x="351" y="256"/>
                  </a:cubicBezTo>
                  <a:cubicBezTo>
                    <a:pt x="349" y="254"/>
                    <a:pt x="349" y="254"/>
                    <a:pt x="349" y="254"/>
                  </a:cubicBezTo>
                  <a:cubicBezTo>
                    <a:pt x="347" y="252"/>
                    <a:pt x="347" y="252"/>
                    <a:pt x="347" y="252"/>
                  </a:cubicBezTo>
                  <a:cubicBezTo>
                    <a:pt x="346" y="251"/>
                    <a:pt x="346" y="251"/>
                    <a:pt x="346" y="251"/>
                  </a:cubicBezTo>
                  <a:cubicBezTo>
                    <a:pt x="346" y="251"/>
                    <a:pt x="346" y="251"/>
                    <a:pt x="346" y="251"/>
                  </a:cubicBezTo>
                  <a:cubicBezTo>
                    <a:pt x="346" y="250"/>
                    <a:pt x="346" y="250"/>
                    <a:pt x="346" y="250"/>
                  </a:cubicBezTo>
                  <a:cubicBezTo>
                    <a:pt x="345" y="250"/>
                    <a:pt x="345" y="250"/>
                    <a:pt x="345" y="250"/>
                  </a:cubicBezTo>
                  <a:cubicBezTo>
                    <a:pt x="343" y="248"/>
                    <a:pt x="343" y="248"/>
                    <a:pt x="343" y="248"/>
                  </a:cubicBezTo>
                  <a:cubicBezTo>
                    <a:pt x="340" y="245"/>
                    <a:pt x="340" y="245"/>
                    <a:pt x="340" y="245"/>
                  </a:cubicBezTo>
                  <a:cubicBezTo>
                    <a:pt x="337" y="243"/>
                    <a:pt x="337" y="243"/>
                    <a:pt x="337" y="243"/>
                  </a:cubicBezTo>
                  <a:cubicBezTo>
                    <a:pt x="334" y="240"/>
                    <a:pt x="334" y="240"/>
                    <a:pt x="334" y="240"/>
                  </a:cubicBezTo>
                  <a:cubicBezTo>
                    <a:pt x="331" y="238"/>
                    <a:pt x="331" y="238"/>
                    <a:pt x="331" y="238"/>
                  </a:cubicBezTo>
                  <a:cubicBezTo>
                    <a:pt x="330" y="237"/>
                    <a:pt x="330" y="237"/>
                    <a:pt x="330" y="237"/>
                  </a:cubicBezTo>
                  <a:cubicBezTo>
                    <a:pt x="330" y="237"/>
                    <a:pt x="330" y="237"/>
                    <a:pt x="330" y="237"/>
                  </a:cubicBezTo>
                  <a:cubicBezTo>
                    <a:pt x="325" y="234"/>
                    <a:pt x="325" y="234"/>
                    <a:pt x="325" y="234"/>
                  </a:cubicBezTo>
                  <a:cubicBezTo>
                    <a:pt x="323" y="233"/>
                    <a:pt x="321" y="231"/>
                    <a:pt x="319" y="230"/>
                  </a:cubicBezTo>
                  <a:cubicBezTo>
                    <a:pt x="316" y="229"/>
                    <a:pt x="314" y="228"/>
                    <a:pt x="312" y="227"/>
                  </a:cubicBezTo>
                  <a:cubicBezTo>
                    <a:pt x="312" y="227"/>
                    <a:pt x="312" y="227"/>
                    <a:pt x="312" y="227"/>
                  </a:cubicBezTo>
                  <a:cubicBezTo>
                    <a:pt x="312" y="227"/>
                    <a:pt x="312" y="227"/>
                    <a:pt x="312" y="227"/>
                  </a:cubicBezTo>
                  <a:cubicBezTo>
                    <a:pt x="312" y="227"/>
                    <a:pt x="312" y="227"/>
                    <a:pt x="312" y="227"/>
                  </a:cubicBezTo>
                  <a:cubicBezTo>
                    <a:pt x="309" y="226"/>
                    <a:pt x="307" y="225"/>
                    <a:pt x="305" y="225"/>
                  </a:cubicBezTo>
                  <a:cubicBezTo>
                    <a:pt x="302" y="223"/>
                    <a:pt x="302" y="223"/>
                    <a:pt x="302" y="223"/>
                  </a:cubicBezTo>
                  <a:cubicBezTo>
                    <a:pt x="299" y="222"/>
                    <a:pt x="299" y="222"/>
                    <a:pt x="299" y="222"/>
                  </a:cubicBezTo>
                  <a:cubicBezTo>
                    <a:pt x="295" y="221"/>
                    <a:pt x="295" y="221"/>
                    <a:pt x="295" y="221"/>
                  </a:cubicBezTo>
                  <a:cubicBezTo>
                    <a:pt x="292" y="221"/>
                    <a:pt x="292" y="221"/>
                    <a:pt x="292" y="221"/>
                  </a:cubicBezTo>
                  <a:cubicBezTo>
                    <a:pt x="291" y="221"/>
                    <a:pt x="291" y="221"/>
                    <a:pt x="291" y="221"/>
                  </a:cubicBezTo>
                  <a:cubicBezTo>
                    <a:pt x="289" y="220"/>
                    <a:pt x="289" y="220"/>
                    <a:pt x="289" y="220"/>
                  </a:cubicBezTo>
                  <a:cubicBezTo>
                    <a:pt x="287" y="220"/>
                    <a:pt x="287" y="220"/>
                    <a:pt x="287" y="220"/>
                  </a:cubicBezTo>
                  <a:cubicBezTo>
                    <a:pt x="284" y="219"/>
                    <a:pt x="284" y="219"/>
                    <a:pt x="284" y="219"/>
                  </a:cubicBezTo>
                  <a:cubicBezTo>
                    <a:pt x="282" y="219"/>
                    <a:pt x="282" y="219"/>
                    <a:pt x="282" y="219"/>
                  </a:cubicBezTo>
                  <a:cubicBezTo>
                    <a:pt x="280" y="219"/>
                    <a:pt x="280" y="219"/>
                    <a:pt x="280" y="219"/>
                  </a:cubicBezTo>
                  <a:cubicBezTo>
                    <a:pt x="278" y="219"/>
                    <a:pt x="278" y="219"/>
                    <a:pt x="278" y="219"/>
                  </a:cubicBezTo>
                  <a:cubicBezTo>
                    <a:pt x="276" y="219"/>
                    <a:pt x="276" y="219"/>
                    <a:pt x="276" y="219"/>
                  </a:cubicBezTo>
                  <a:cubicBezTo>
                    <a:pt x="274" y="218"/>
                    <a:pt x="274" y="218"/>
                    <a:pt x="274" y="218"/>
                  </a:cubicBezTo>
                  <a:cubicBezTo>
                    <a:pt x="273" y="218"/>
                    <a:pt x="273" y="218"/>
                    <a:pt x="273" y="218"/>
                  </a:cubicBezTo>
                  <a:cubicBezTo>
                    <a:pt x="272" y="218"/>
                    <a:pt x="272" y="218"/>
                    <a:pt x="272" y="218"/>
                  </a:cubicBezTo>
                  <a:cubicBezTo>
                    <a:pt x="271" y="218"/>
                    <a:pt x="271" y="218"/>
                    <a:pt x="271" y="218"/>
                  </a:cubicBezTo>
                  <a:cubicBezTo>
                    <a:pt x="270" y="218"/>
                    <a:pt x="270" y="218"/>
                    <a:pt x="270" y="218"/>
                  </a:cubicBezTo>
                  <a:cubicBezTo>
                    <a:pt x="269" y="218"/>
                    <a:pt x="269" y="218"/>
                    <a:pt x="269" y="218"/>
                  </a:cubicBezTo>
                  <a:cubicBezTo>
                    <a:pt x="269" y="218"/>
                    <a:pt x="269" y="218"/>
                    <a:pt x="269" y="218"/>
                  </a:cubicBezTo>
                  <a:cubicBezTo>
                    <a:pt x="269" y="218"/>
                    <a:pt x="269" y="218"/>
                    <a:pt x="269" y="218"/>
                  </a:cubicBezTo>
                  <a:cubicBezTo>
                    <a:pt x="267" y="219"/>
                    <a:pt x="267" y="219"/>
                    <a:pt x="267" y="219"/>
                  </a:cubicBezTo>
                  <a:cubicBezTo>
                    <a:pt x="266" y="219"/>
                    <a:pt x="266" y="219"/>
                    <a:pt x="266" y="219"/>
                  </a:cubicBezTo>
                  <a:cubicBezTo>
                    <a:pt x="264" y="219"/>
                    <a:pt x="264" y="219"/>
                    <a:pt x="264" y="219"/>
                  </a:cubicBezTo>
                  <a:cubicBezTo>
                    <a:pt x="263" y="219"/>
                    <a:pt x="263" y="219"/>
                    <a:pt x="263" y="219"/>
                  </a:cubicBezTo>
                  <a:cubicBezTo>
                    <a:pt x="261" y="219"/>
                    <a:pt x="261" y="219"/>
                    <a:pt x="261" y="219"/>
                  </a:cubicBezTo>
                  <a:cubicBezTo>
                    <a:pt x="260" y="219"/>
                    <a:pt x="260" y="219"/>
                    <a:pt x="260" y="219"/>
                  </a:cubicBezTo>
                  <a:cubicBezTo>
                    <a:pt x="258" y="219"/>
                    <a:pt x="258" y="219"/>
                    <a:pt x="258" y="219"/>
                  </a:cubicBezTo>
                  <a:cubicBezTo>
                    <a:pt x="257" y="220"/>
                    <a:pt x="257" y="220"/>
                    <a:pt x="257" y="220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4" y="220"/>
                    <a:pt x="254" y="220"/>
                    <a:pt x="254" y="220"/>
                  </a:cubicBezTo>
                  <a:cubicBezTo>
                    <a:pt x="253" y="220"/>
                    <a:pt x="253" y="220"/>
                    <a:pt x="253" y="220"/>
                  </a:cubicBezTo>
                  <a:cubicBezTo>
                    <a:pt x="251" y="221"/>
                    <a:pt x="251" y="221"/>
                    <a:pt x="251" y="221"/>
                  </a:cubicBezTo>
                  <a:cubicBezTo>
                    <a:pt x="250" y="221"/>
                    <a:pt x="250" y="221"/>
                    <a:pt x="250" y="221"/>
                  </a:cubicBezTo>
                  <a:cubicBezTo>
                    <a:pt x="249" y="221"/>
                    <a:pt x="249" y="221"/>
                    <a:pt x="249" y="221"/>
                  </a:cubicBezTo>
                  <a:cubicBezTo>
                    <a:pt x="249" y="221"/>
                    <a:pt x="249" y="221"/>
                    <a:pt x="249" y="221"/>
                  </a:cubicBezTo>
                  <a:cubicBezTo>
                    <a:pt x="249" y="221"/>
                    <a:pt x="249" y="221"/>
                    <a:pt x="249" y="221"/>
                  </a:cubicBezTo>
                  <a:cubicBezTo>
                    <a:pt x="249" y="221"/>
                    <a:pt x="249" y="221"/>
                    <a:pt x="249" y="221"/>
                  </a:cubicBezTo>
                  <a:cubicBezTo>
                    <a:pt x="247" y="222"/>
                    <a:pt x="247" y="222"/>
                    <a:pt x="247" y="222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43" y="223"/>
                    <a:pt x="243" y="223"/>
                    <a:pt x="243" y="223"/>
                  </a:cubicBezTo>
                  <a:cubicBezTo>
                    <a:pt x="242" y="223"/>
                    <a:pt x="242" y="223"/>
                    <a:pt x="242" y="223"/>
                  </a:cubicBezTo>
                  <a:cubicBezTo>
                    <a:pt x="241" y="224"/>
                    <a:pt x="241" y="224"/>
                    <a:pt x="241" y="224"/>
                  </a:cubicBezTo>
                  <a:cubicBezTo>
                    <a:pt x="239" y="224"/>
                    <a:pt x="239" y="224"/>
                    <a:pt x="239" y="224"/>
                  </a:cubicBezTo>
                  <a:cubicBezTo>
                    <a:pt x="238" y="225"/>
                    <a:pt x="238" y="225"/>
                    <a:pt x="238" y="225"/>
                  </a:cubicBezTo>
                  <a:cubicBezTo>
                    <a:pt x="236" y="225"/>
                    <a:pt x="236" y="225"/>
                    <a:pt x="236" y="225"/>
                  </a:cubicBezTo>
                  <a:cubicBezTo>
                    <a:pt x="235" y="226"/>
                    <a:pt x="235" y="226"/>
                    <a:pt x="235" y="226"/>
                  </a:cubicBezTo>
                  <a:cubicBezTo>
                    <a:pt x="234" y="226"/>
                    <a:pt x="234" y="226"/>
                    <a:pt x="234" y="226"/>
                  </a:cubicBezTo>
                  <a:cubicBezTo>
                    <a:pt x="232" y="227"/>
                    <a:pt x="232" y="227"/>
                    <a:pt x="232" y="227"/>
                  </a:cubicBezTo>
                  <a:cubicBezTo>
                    <a:pt x="231" y="228"/>
                    <a:pt x="231" y="228"/>
                    <a:pt x="231" y="228"/>
                  </a:cubicBezTo>
                  <a:cubicBezTo>
                    <a:pt x="230" y="228"/>
                    <a:pt x="230" y="228"/>
                    <a:pt x="230" y="228"/>
                  </a:cubicBezTo>
                  <a:cubicBezTo>
                    <a:pt x="230" y="228"/>
                    <a:pt x="230" y="228"/>
                    <a:pt x="230" y="228"/>
                  </a:cubicBezTo>
                  <a:cubicBezTo>
                    <a:pt x="230" y="228"/>
                    <a:pt x="230" y="228"/>
                    <a:pt x="230" y="228"/>
                  </a:cubicBezTo>
                  <a:cubicBezTo>
                    <a:pt x="230" y="228"/>
                    <a:pt x="230" y="228"/>
                    <a:pt x="230" y="228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7" y="230"/>
                    <a:pt x="227" y="230"/>
                    <a:pt x="227" y="230"/>
                  </a:cubicBezTo>
                  <a:cubicBezTo>
                    <a:pt x="225" y="231"/>
                    <a:pt x="225" y="231"/>
                    <a:pt x="225" y="231"/>
                  </a:cubicBezTo>
                  <a:cubicBezTo>
                    <a:pt x="224" y="231"/>
                    <a:pt x="224" y="231"/>
                    <a:pt x="224" y="231"/>
                  </a:cubicBezTo>
                  <a:cubicBezTo>
                    <a:pt x="222" y="232"/>
                    <a:pt x="222" y="232"/>
                    <a:pt x="222" y="232"/>
                  </a:cubicBezTo>
                  <a:cubicBezTo>
                    <a:pt x="221" y="233"/>
                    <a:pt x="221" y="233"/>
                    <a:pt x="221" y="233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18" y="235"/>
                    <a:pt x="218" y="235"/>
                    <a:pt x="218" y="235"/>
                  </a:cubicBezTo>
                  <a:cubicBezTo>
                    <a:pt x="216" y="236"/>
                    <a:pt x="216" y="236"/>
                    <a:pt x="216" y="236"/>
                  </a:cubicBezTo>
                  <a:cubicBezTo>
                    <a:pt x="214" y="238"/>
                    <a:pt x="214" y="238"/>
                    <a:pt x="214" y="238"/>
                  </a:cubicBezTo>
                  <a:cubicBezTo>
                    <a:pt x="214" y="238"/>
                    <a:pt x="214" y="238"/>
                    <a:pt x="214" y="238"/>
                  </a:cubicBezTo>
                  <a:cubicBezTo>
                    <a:pt x="213" y="238"/>
                    <a:pt x="213" y="238"/>
                    <a:pt x="213" y="238"/>
                  </a:cubicBezTo>
                  <a:cubicBezTo>
                    <a:pt x="213" y="238"/>
                    <a:pt x="213" y="238"/>
                    <a:pt x="213" y="238"/>
                  </a:cubicBezTo>
                  <a:cubicBezTo>
                    <a:pt x="212" y="239"/>
                    <a:pt x="212" y="239"/>
                    <a:pt x="212" y="239"/>
                  </a:cubicBezTo>
                  <a:cubicBezTo>
                    <a:pt x="211" y="240"/>
                    <a:pt x="211" y="240"/>
                    <a:pt x="211" y="240"/>
                  </a:cubicBezTo>
                  <a:cubicBezTo>
                    <a:pt x="209" y="242"/>
                    <a:pt x="209" y="242"/>
                    <a:pt x="209" y="242"/>
                  </a:cubicBezTo>
                  <a:cubicBezTo>
                    <a:pt x="206" y="244"/>
                    <a:pt x="206" y="244"/>
                    <a:pt x="206" y="244"/>
                  </a:cubicBezTo>
                  <a:cubicBezTo>
                    <a:pt x="204" y="246"/>
                    <a:pt x="204" y="246"/>
                    <a:pt x="204" y="246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202" y="249"/>
                    <a:pt x="202" y="249"/>
                    <a:pt x="202" y="249"/>
                  </a:cubicBezTo>
                  <a:cubicBezTo>
                    <a:pt x="201" y="250"/>
                    <a:pt x="201" y="250"/>
                    <a:pt x="201" y="250"/>
                  </a:cubicBezTo>
                  <a:cubicBezTo>
                    <a:pt x="200" y="251"/>
                    <a:pt x="200" y="251"/>
                    <a:pt x="200" y="251"/>
                  </a:cubicBezTo>
                  <a:cubicBezTo>
                    <a:pt x="199" y="252"/>
                    <a:pt x="199" y="252"/>
                    <a:pt x="199" y="252"/>
                  </a:cubicBezTo>
                  <a:cubicBezTo>
                    <a:pt x="196" y="254"/>
                    <a:pt x="192" y="256"/>
                    <a:pt x="188" y="258"/>
                  </a:cubicBezTo>
                  <a:cubicBezTo>
                    <a:pt x="188" y="259"/>
                    <a:pt x="188" y="259"/>
                    <a:pt x="188" y="259"/>
                  </a:cubicBezTo>
                  <a:cubicBezTo>
                    <a:pt x="188" y="259"/>
                    <a:pt x="188" y="259"/>
                    <a:pt x="188" y="259"/>
                  </a:cubicBezTo>
                  <a:cubicBezTo>
                    <a:pt x="184" y="261"/>
                    <a:pt x="180" y="263"/>
                    <a:pt x="175" y="264"/>
                  </a:cubicBezTo>
                  <a:cubicBezTo>
                    <a:pt x="170" y="266"/>
                    <a:pt x="165" y="267"/>
                    <a:pt x="160" y="268"/>
                  </a:cubicBezTo>
                  <a:cubicBezTo>
                    <a:pt x="155" y="269"/>
                    <a:pt x="149" y="270"/>
                    <a:pt x="144" y="270"/>
                  </a:cubicBezTo>
                  <a:cubicBezTo>
                    <a:pt x="140" y="270"/>
                    <a:pt x="137" y="270"/>
                    <a:pt x="133" y="269"/>
                  </a:cubicBezTo>
                  <a:cubicBezTo>
                    <a:pt x="133" y="269"/>
                    <a:pt x="133" y="269"/>
                    <a:pt x="133" y="269"/>
                  </a:cubicBezTo>
                  <a:cubicBezTo>
                    <a:pt x="130" y="269"/>
                    <a:pt x="126" y="268"/>
                    <a:pt x="122" y="267"/>
                  </a:cubicBezTo>
                  <a:cubicBezTo>
                    <a:pt x="122" y="267"/>
                    <a:pt x="122" y="267"/>
                    <a:pt x="122" y="267"/>
                  </a:cubicBezTo>
                  <a:cubicBezTo>
                    <a:pt x="122" y="267"/>
                    <a:pt x="122" y="267"/>
                    <a:pt x="122" y="267"/>
                  </a:cubicBezTo>
                  <a:cubicBezTo>
                    <a:pt x="119" y="266"/>
                    <a:pt x="115" y="264"/>
                    <a:pt x="112" y="263"/>
                  </a:cubicBezTo>
                  <a:cubicBezTo>
                    <a:pt x="112" y="262"/>
                    <a:pt x="112" y="262"/>
                    <a:pt x="112" y="262"/>
                  </a:cubicBezTo>
                  <a:cubicBezTo>
                    <a:pt x="108" y="261"/>
                    <a:pt x="105" y="259"/>
                    <a:pt x="102" y="256"/>
                  </a:cubicBezTo>
                  <a:cubicBezTo>
                    <a:pt x="102" y="256"/>
                    <a:pt x="102" y="256"/>
                    <a:pt x="102" y="256"/>
                  </a:cubicBezTo>
                  <a:cubicBezTo>
                    <a:pt x="102" y="256"/>
                    <a:pt x="102" y="256"/>
                    <a:pt x="102" y="256"/>
                  </a:cubicBezTo>
                  <a:cubicBezTo>
                    <a:pt x="95" y="251"/>
                    <a:pt x="89" y="245"/>
                    <a:pt x="84" y="236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1" y="232"/>
                    <a:pt x="78" y="227"/>
                    <a:pt x="76" y="222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5" y="220"/>
                    <a:pt x="74" y="216"/>
                    <a:pt x="73" y="21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4" y="382"/>
                    <a:pt x="14" y="382"/>
                    <a:pt x="14" y="382"/>
                  </a:cubicBezTo>
                  <a:cubicBezTo>
                    <a:pt x="21" y="363"/>
                    <a:pt x="21" y="363"/>
                    <a:pt x="21" y="363"/>
                  </a:cubicBezTo>
                  <a:cubicBezTo>
                    <a:pt x="23" y="366"/>
                    <a:pt x="23" y="366"/>
                    <a:pt x="23" y="366"/>
                  </a:cubicBezTo>
                  <a:cubicBezTo>
                    <a:pt x="24" y="369"/>
                    <a:pt x="25" y="373"/>
                    <a:pt x="26" y="375"/>
                  </a:cubicBezTo>
                  <a:cubicBezTo>
                    <a:pt x="27" y="378"/>
                    <a:pt x="27" y="378"/>
                    <a:pt x="27" y="378"/>
                  </a:cubicBezTo>
                  <a:cubicBezTo>
                    <a:pt x="27" y="378"/>
                    <a:pt x="27" y="378"/>
                    <a:pt x="27" y="378"/>
                  </a:cubicBezTo>
                  <a:cubicBezTo>
                    <a:pt x="30" y="383"/>
                    <a:pt x="30" y="383"/>
                    <a:pt x="30" y="383"/>
                  </a:cubicBezTo>
                  <a:cubicBezTo>
                    <a:pt x="31" y="385"/>
                    <a:pt x="32" y="387"/>
                    <a:pt x="34" y="389"/>
                  </a:cubicBezTo>
                  <a:cubicBezTo>
                    <a:pt x="36" y="394"/>
                    <a:pt x="36" y="394"/>
                    <a:pt x="36" y="394"/>
                  </a:cubicBezTo>
                  <a:cubicBezTo>
                    <a:pt x="36" y="394"/>
                    <a:pt x="36" y="394"/>
                    <a:pt x="36" y="394"/>
                  </a:cubicBezTo>
                  <a:cubicBezTo>
                    <a:pt x="38" y="395"/>
                    <a:pt x="38" y="395"/>
                    <a:pt x="38" y="395"/>
                  </a:cubicBezTo>
                  <a:cubicBezTo>
                    <a:pt x="39" y="397"/>
                    <a:pt x="40" y="399"/>
                    <a:pt x="42" y="401"/>
                  </a:cubicBezTo>
                  <a:cubicBezTo>
                    <a:pt x="46" y="406"/>
                    <a:pt x="46" y="406"/>
                    <a:pt x="46" y="406"/>
                  </a:cubicBezTo>
                  <a:cubicBezTo>
                    <a:pt x="46" y="406"/>
                    <a:pt x="46" y="406"/>
                    <a:pt x="46" y="406"/>
                  </a:cubicBezTo>
                  <a:cubicBezTo>
                    <a:pt x="47" y="406"/>
                    <a:pt x="47" y="406"/>
                    <a:pt x="47" y="406"/>
                  </a:cubicBezTo>
                  <a:cubicBezTo>
                    <a:pt x="48" y="408"/>
                    <a:pt x="50" y="410"/>
                    <a:pt x="52" y="411"/>
                  </a:cubicBezTo>
                  <a:cubicBezTo>
                    <a:pt x="57" y="416"/>
                    <a:pt x="57" y="416"/>
                    <a:pt x="57" y="416"/>
                  </a:cubicBezTo>
                  <a:cubicBezTo>
                    <a:pt x="57" y="416"/>
                    <a:pt x="57" y="416"/>
                    <a:pt x="57" y="416"/>
                  </a:cubicBezTo>
                  <a:cubicBezTo>
                    <a:pt x="58" y="416"/>
                    <a:pt x="58" y="416"/>
                    <a:pt x="58" y="416"/>
                  </a:cubicBezTo>
                  <a:cubicBezTo>
                    <a:pt x="61" y="418"/>
                    <a:pt x="61" y="418"/>
                    <a:pt x="61" y="418"/>
                  </a:cubicBezTo>
                  <a:cubicBezTo>
                    <a:pt x="64" y="420"/>
                    <a:pt x="66" y="422"/>
                    <a:pt x="69" y="423"/>
                  </a:cubicBezTo>
                  <a:cubicBezTo>
                    <a:pt x="69" y="423"/>
                    <a:pt x="69" y="423"/>
                    <a:pt x="69" y="423"/>
                  </a:cubicBezTo>
                  <a:cubicBezTo>
                    <a:pt x="72" y="425"/>
                    <a:pt x="75" y="426"/>
                    <a:pt x="79" y="427"/>
                  </a:cubicBezTo>
                  <a:cubicBezTo>
                    <a:pt x="81" y="428"/>
                    <a:pt x="81" y="428"/>
                    <a:pt x="81" y="428"/>
                  </a:cubicBezTo>
                  <a:cubicBezTo>
                    <a:pt x="81" y="428"/>
                    <a:pt x="81" y="428"/>
                    <a:pt x="81" y="428"/>
                  </a:cubicBezTo>
                  <a:cubicBezTo>
                    <a:pt x="81" y="428"/>
                    <a:pt x="81" y="428"/>
                    <a:pt x="81" y="428"/>
                  </a:cubicBezTo>
                  <a:cubicBezTo>
                    <a:pt x="84" y="428"/>
                    <a:pt x="86" y="429"/>
                    <a:pt x="89" y="429"/>
                  </a:cubicBezTo>
                  <a:cubicBezTo>
                    <a:pt x="94" y="430"/>
                    <a:pt x="94" y="430"/>
                    <a:pt x="94" y="430"/>
                  </a:cubicBezTo>
                  <a:cubicBezTo>
                    <a:pt x="94" y="430"/>
                    <a:pt x="94" y="430"/>
                    <a:pt x="94" y="430"/>
                  </a:cubicBezTo>
                  <a:cubicBezTo>
                    <a:pt x="96" y="431"/>
                    <a:pt x="96" y="431"/>
                    <a:pt x="96" y="431"/>
                  </a:cubicBezTo>
                  <a:cubicBezTo>
                    <a:pt x="99" y="431"/>
                    <a:pt x="101" y="431"/>
                    <a:pt x="103" y="431"/>
                  </a:cubicBezTo>
                  <a:cubicBezTo>
                    <a:pt x="106" y="431"/>
                    <a:pt x="106" y="431"/>
                    <a:pt x="106" y="431"/>
                  </a:cubicBezTo>
                  <a:cubicBezTo>
                    <a:pt x="109" y="431"/>
                    <a:pt x="109" y="431"/>
                    <a:pt x="109" y="431"/>
                  </a:cubicBezTo>
                  <a:cubicBezTo>
                    <a:pt x="111" y="431"/>
                    <a:pt x="114" y="431"/>
                    <a:pt x="116" y="430"/>
                  </a:cubicBezTo>
                  <a:cubicBezTo>
                    <a:pt x="118" y="430"/>
                    <a:pt x="120" y="430"/>
                    <a:pt x="122" y="430"/>
                  </a:cubicBezTo>
                  <a:cubicBezTo>
                    <a:pt x="125" y="430"/>
                    <a:pt x="125" y="430"/>
                    <a:pt x="125" y="430"/>
                  </a:cubicBezTo>
                  <a:cubicBezTo>
                    <a:pt x="128" y="429"/>
                    <a:pt x="128" y="429"/>
                    <a:pt x="128" y="429"/>
                  </a:cubicBezTo>
                  <a:cubicBezTo>
                    <a:pt x="130" y="428"/>
                    <a:pt x="132" y="428"/>
                    <a:pt x="134" y="427"/>
                  </a:cubicBezTo>
                  <a:cubicBezTo>
                    <a:pt x="137" y="426"/>
                    <a:pt x="139" y="426"/>
                    <a:pt x="141" y="425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44" y="424"/>
                    <a:pt x="146" y="423"/>
                    <a:pt x="147" y="423"/>
                  </a:cubicBezTo>
                  <a:cubicBezTo>
                    <a:pt x="150" y="422"/>
                    <a:pt x="152" y="421"/>
                    <a:pt x="154" y="420"/>
                  </a:cubicBezTo>
                  <a:cubicBezTo>
                    <a:pt x="157" y="419"/>
                    <a:pt x="157" y="419"/>
                    <a:pt x="157" y="419"/>
                  </a:cubicBezTo>
                  <a:cubicBezTo>
                    <a:pt x="157" y="419"/>
                    <a:pt x="157" y="419"/>
                    <a:pt x="157" y="419"/>
                  </a:cubicBezTo>
                  <a:cubicBezTo>
                    <a:pt x="157" y="419"/>
                    <a:pt x="157" y="419"/>
                    <a:pt x="157" y="419"/>
                  </a:cubicBezTo>
                  <a:cubicBezTo>
                    <a:pt x="160" y="417"/>
                    <a:pt x="160" y="417"/>
                    <a:pt x="160" y="417"/>
                  </a:cubicBezTo>
                  <a:cubicBezTo>
                    <a:pt x="162" y="416"/>
                    <a:pt x="164" y="414"/>
                    <a:pt x="166" y="413"/>
                  </a:cubicBezTo>
                  <a:cubicBezTo>
                    <a:pt x="170" y="411"/>
                    <a:pt x="170" y="411"/>
                    <a:pt x="170" y="411"/>
                  </a:cubicBezTo>
                  <a:cubicBezTo>
                    <a:pt x="175" y="405"/>
                    <a:pt x="180" y="400"/>
                    <a:pt x="186" y="396"/>
                  </a:cubicBezTo>
                  <a:cubicBezTo>
                    <a:pt x="186" y="396"/>
                    <a:pt x="186" y="396"/>
                    <a:pt x="186" y="396"/>
                  </a:cubicBezTo>
                  <a:cubicBezTo>
                    <a:pt x="192" y="392"/>
                    <a:pt x="199" y="388"/>
                    <a:pt x="205" y="384"/>
                  </a:cubicBezTo>
                  <a:cubicBezTo>
                    <a:pt x="205" y="384"/>
                    <a:pt x="205" y="384"/>
                    <a:pt x="205" y="384"/>
                  </a:cubicBezTo>
                  <a:cubicBezTo>
                    <a:pt x="212" y="381"/>
                    <a:pt x="220" y="379"/>
                    <a:pt x="227" y="377"/>
                  </a:cubicBezTo>
                  <a:cubicBezTo>
                    <a:pt x="227" y="377"/>
                    <a:pt x="227" y="377"/>
                    <a:pt x="227" y="377"/>
                  </a:cubicBezTo>
                  <a:cubicBezTo>
                    <a:pt x="231" y="376"/>
                    <a:pt x="235" y="375"/>
                    <a:pt x="239" y="375"/>
                  </a:cubicBezTo>
                  <a:cubicBezTo>
                    <a:pt x="239" y="375"/>
                    <a:pt x="239" y="375"/>
                    <a:pt x="239" y="375"/>
                  </a:cubicBezTo>
                  <a:cubicBezTo>
                    <a:pt x="243" y="374"/>
                    <a:pt x="247" y="374"/>
                    <a:pt x="251" y="374"/>
                  </a:cubicBezTo>
                  <a:cubicBezTo>
                    <a:pt x="255" y="374"/>
                    <a:pt x="259" y="374"/>
                    <a:pt x="263" y="375"/>
                  </a:cubicBezTo>
                  <a:cubicBezTo>
                    <a:pt x="264" y="375"/>
                    <a:pt x="264" y="375"/>
                    <a:pt x="264" y="375"/>
                  </a:cubicBezTo>
                  <a:cubicBezTo>
                    <a:pt x="272" y="375"/>
                    <a:pt x="280" y="377"/>
                    <a:pt x="288" y="379"/>
                  </a:cubicBezTo>
                  <a:cubicBezTo>
                    <a:pt x="288" y="380"/>
                    <a:pt x="288" y="380"/>
                    <a:pt x="288" y="380"/>
                  </a:cubicBezTo>
                  <a:cubicBezTo>
                    <a:pt x="291" y="381"/>
                    <a:pt x="295" y="382"/>
                    <a:pt x="298" y="383"/>
                  </a:cubicBezTo>
                  <a:cubicBezTo>
                    <a:pt x="299" y="384"/>
                    <a:pt x="299" y="384"/>
                    <a:pt x="299" y="384"/>
                  </a:cubicBezTo>
                  <a:cubicBezTo>
                    <a:pt x="307" y="387"/>
                    <a:pt x="313" y="390"/>
                    <a:pt x="320" y="395"/>
                  </a:cubicBezTo>
                  <a:cubicBezTo>
                    <a:pt x="320" y="395"/>
                    <a:pt x="320" y="395"/>
                    <a:pt x="320" y="395"/>
                  </a:cubicBezTo>
                  <a:cubicBezTo>
                    <a:pt x="327" y="399"/>
                    <a:pt x="333" y="404"/>
                    <a:pt x="339" y="410"/>
                  </a:cubicBezTo>
                  <a:cubicBezTo>
                    <a:pt x="339" y="410"/>
                    <a:pt x="339" y="410"/>
                    <a:pt x="339" y="410"/>
                  </a:cubicBezTo>
                  <a:cubicBezTo>
                    <a:pt x="344" y="415"/>
                    <a:pt x="349" y="421"/>
                    <a:pt x="354" y="428"/>
                  </a:cubicBezTo>
                  <a:cubicBezTo>
                    <a:pt x="354" y="428"/>
                    <a:pt x="354" y="428"/>
                    <a:pt x="354" y="428"/>
                  </a:cubicBezTo>
                  <a:cubicBezTo>
                    <a:pt x="358" y="434"/>
                    <a:pt x="362" y="441"/>
                    <a:pt x="365" y="448"/>
                  </a:cubicBezTo>
                  <a:cubicBezTo>
                    <a:pt x="366" y="448"/>
                    <a:pt x="366" y="448"/>
                    <a:pt x="366" y="448"/>
                  </a:cubicBezTo>
                  <a:cubicBezTo>
                    <a:pt x="367" y="452"/>
                    <a:pt x="369" y="455"/>
                    <a:pt x="370" y="459"/>
                  </a:cubicBezTo>
                  <a:cubicBezTo>
                    <a:pt x="370" y="459"/>
                    <a:pt x="370" y="459"/>
                    <a:pt x="370" y="459"/>
                  </a:cubicBezTo>
                  <a:cubicBezTo>
                    <a:pt x="371" y="463"/>
                    <a:pt x="372" y="467"/>
                    <a:pt x="373" y="470"/>
                  </a:cubicBezTo>
                  <a:cubicBezTo>
                    <a:pt x="373" y="471"/>
                    <a:pt x="373" y="471"/>
                    <a:pt x="373" y="471"/>
                  </a:cubicBezTo>
                  <a:cubicBezTo>
                    <a:pt x="375" y="478"/>
                    <a:pt x="376" y="486"/>
                    <a:pt x="376" y="495"/>
                  </a:cubicBezTo>
                  <a:cubicBezTo>
                    <a:pt x="376" y="496"/>
                    <a:pt x="376" y="496"/>
                    <a:pt x="376" y="496"/>
                  </a:cubicBezTo>
                  <a:cubicBezTo>
                    <a:pt x="376" y="496"/>
                    <a:pt x="376" y="496"/>
                    <a:pt x="376" y="496"/>
                  </a:cubicBezTo>
                  <a:cubicBezTo>
                    <a:pt x="376" y="496"/>
                    <a:pt x="376" y="496"/>
                    <a:pt x="376" y="496"/>
                  </a:cubicBezTo>
                  <a:cubicBezTo>
                    <a:pt x="376" y="496"/>
                    <a:pt x="376" y="496"/>
                    <a:pt x="376" y="496"/>
                  </a:cubicBezTo>
                  <a:cubicBezTo>
                    <a:pt x="376" y="497"/>
                    <a:pt x="376" y="497"/>
                    <a:pt x="376" y="497"/>
                  </a:cubicBezTo>
                  <a:cubicBezTo>
                    <a:pt x="376" y="497"/>
                    <a:pt x="376" y="497"/>
                    <a:pt x="376" y="497"/>
                  </a:cubicBezTo>
                  <a:cubicBezTo>
                    <a:pt x="376" y="497"/>
                    <a:pt x="376" y="497"/>
                    <a:pt x="376" y="497"/>
                  </a:cubicBezTo>
                  <a:cubicBezTo>
                    <a:pt x="376" y="499"/>
                    <a:pt x="376" y="499"/>
                    <a:pt x="376" y="499"/>
                  </a:cubicBezTo>
                  <a:cubicBezTo>
                    <a:pt x="376" y="500"/>
                    <a:pt x="376" y="500"/>
                    <a:pt x="376" y="500"/>
                  </a:cubicBezTo>
                  <a:cubicBezTo>
                    <a:pt x="377" y="444"/>
                    <a:pt x="378" y="388"/>
                    <a:pt x="378" y="332"/>
                  </a:cubicBezTo>
                  <a:cubicBezTo>
                    <a:pt x="379" y="331"/>
                    <a:pt x="379" y="331"/>
                    <a:pt x="379" y="331"/>
                  </a:cubicBezTo>
                  <a:cubicBezTo>
                    <a:pt x="379" y="329"/>
                    <a:pt x="379" y="329"/>
                    <a:pt x="379" y="329"/>
                  </a:cubicBezTo>
                  <a:lnTo>
                    <a:pt x="378" y="329"/>
                  </a:lnTo>
                  <a:close/>
                </a:path>
              </a:pathLst>
            </a:custGeom>
            <a:solidFill>
              <a:srgbClr val="1557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6"/>
            <p:cNvSpPr>
              <a:spLocks/>
            </p:cNvSpPr>
            <p:nvPr/>
          </p:nvSpPr>
          <p:spPr bwMode="auto">
            <a:xfrm>
              <a:off x="4877121" y="5202695"/>
              <a:ext cx="173999" cy="619870"/>
            </a:xfrm>
            <a:custGeom>
              <a:avLst/>
              <a:gdLst>
                <a:gd name="T0" fmla="*/ 57 w 62"/>
                <a:gd name="T1" fmla="*/ 0 h 220"/>
                <a:gd name="T2" fmla="*/ 58 w 62"/>
                <a:gd name="T3" fmla="*/ 0 h 220"/>
                <a:gd name="T4" fmla="*/ 59 w 62"/>
                <a:gd name="T5" fmla="*/ 0 h 220"/>
                <a:gd name="T6" fmla="*/ 61 w 62"/>
                <a:gd name="T7" fmla="*/ 0 h 220"/>
                <a:gd name="T8" fmla="*/ 62 w 62"/>
                <a:gd name="T9" fmla="*/ 0 h 220"/>
                <a:gd name="T10" fmla="*/ 6 w 62"/>
                <a:gd name="T11" fmla="*/ 220 h 220"/>
                <a:gd name="T12" fmla="*/ 5 w 62"/>
                <a:gd name="T13" fmla="*/ 220 h 220"/>
                <a:gd name="T14" fmla="*/ 3 w 62"/>
                <a:gd name="T15" fmla="*/ 220 h 220"/>
                <a:gd name="T16" fmla="*/ 1 w 62"/>
                <a:gd name="T17" fmla="*/ 220 h 220"/>
                <a:gd name="T18" fmla="*/ 0 w 62"/>
                <a:gd name="T19" fmla="*/ 220 h 220"/>
                <a:gd name="T20" fmla="*/ 57 w 62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220">
                  <a:moveTo>
                    <a:pt x="57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" y="220"/>
                    <a:pt x="6" y="220"/>
                    <a:pt x="6" y="220"/>
                  </a:cubicBezTo>
                  <a:cubicBezTo>
                    <a:pt x="5" y="220"/>
                    <a:pt x="5" y="220"/>
                    <a:pt x="5" y="220"/>
                  </a:cubicBezTo>
                  <a:cubicBezTo>
                    <a:pt x="3" y="220"/>
                    <a:pt x="3" y="220"/>
                    <a:pt x="3" y="220"/>
                  </a:cubicBezTo>
                  <a:cubicBezTo>
                    <a:pt x="1" y="220"/>
                    <a:pt x="1" y="220"/>
                    <a:pt x="1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19" y="147"/>
                    <a:pt x="38" y="73"/>
                    <a:pt x="57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7"/>
            <p:cNvSpPr>
              <a:spLocks/>
            </p:cNvSpPr>
            <p:nvPr/>
          </p:nvSpPr>
          <p:spPr bwMode="auto">
            <a:xfrm>
              <a:off x="4894210" y="5202695"/>
              <a:ext cx="191088" cy="619870"/>
            </a:xfrm>
            <a:custGeom>
              <a:avLst/>
              <a:gdLst>
                <a:gd name="T0" fmla="*/ 56 w 68"/>
                <a:gd name="T1" fmla="*/ 0 h 220"/>
                <a:gd name="T2" fmla="*/ 59 w 68"/>
                <a:gd name="T3" fmla="*/ 0 h 220"/>
                <a:gd name="T4" fmla="*/ 62 w 68"/>
                <a:gd name="T5" fmla="*/ 0 h 220"/>
                <a:gd name="T6" fmla="*/ 65 w 68"/>
                <a:gd name="T7" fmla="*/ 0 h 220"/>
                <a:gd name="T8" fmla="*/ 68 w 68"/>
                <a:gd name="T9" fmla="*/ 0 h 220"/>
                <a:gd name="T10" fmla="*/ 14 w 68"/>
                <a:gd name="T11" fmla="*/ 220 h 220"/>
                <a:gd name="T12" fmla="*/ 10 w 68"/>
                <a:gd name="T13" fmla="*/ 220 h 220"/>
                <a:gd name="T14" fmla="*/ 7 w 68"/>
                <a:gd name="T15" fmla="*/ 220 h 220"/>
                <a:gd name="T16" fmla="*/ 4 w 68"/>
                <a:gd name="T17" fmla="*/ 220 h 220"/>
                <a:gd name="T18" fmla="*/ 0 w 68"/>
                <a:gd name="T19" fmla="*/ 220 h 220"/>
                <a:gd name="T20" fmla="*/ 56 w 68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220">
                  <a:moveTo>
                    <a:pt x="56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0" y="73"/>
                    <a:pt x="32" y="146"/>
                    <a:pt x="14" y="220"/>
                  </a:cubicBezTo>
                  <a:cubicBezTo>
                    <a:pt x="10" y="220"/>
                    <a:pt x="10" y="220"/>
                    <a:pt x="10" y="220"/>
                  </a:cubicBezTo>
                  <a:cubicBezTo>
                    <a:pt x="7" y="220"/>
                    <a:pt x="7" y="220"/>
                    <a:pt x="7" y="220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17" y="154"/>
                    <a:pt x="39" y="66"/>
                    <a:pt x="56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8"/>
            <p:cNvSpPr>
              <a:spLocks/>
            </p:cNvSpPr>
            <p:nvPr/>
          </p:nvSpPr>
          <p:spPr bwMode="auto">
            <a:xfrm>
              <a:off x="4933049" y="5159196"/>
              <a:ext cx="265659" cy="663370"/>
            </a:xfrm>
            <a:custGeom>
              <a:avLst/>
              <a:gdLst>
                <a:gd name="T0" fmla="*/ 94 w 94"/>
                <a:gd name="T1" fmla="*/ 0 h 235"/>
                <a:gd name="T2" fmla="*/ 45 w 94"/>
                <a:gd name="T3" fmla="*/ 219 h 235"/>
                <a:gd name="T4" fmla="*/ 35 w 94"/>
                <a:gd name="T5" fmla="*/ 225 h 235"/>
                <a:gd name="T6" fmla="*/ 24 w 94"/>
                <a:gd name="T7" fmla="*/ 229 h 235"/>
                <a:gd name="T8" fmla="*/ 12 w 94"/>
                <a:gd name="T9" fmla="*/ 233 h 235"/>
                <a:gd name="T10" fmla="*/ 0 w 94"/>
                <a:gd name="T11" fmla="*/ 235 h 235"/>
                <a:gd name="T12" fmla="*/ 54 w 94"/>
                <a:gd name="T13" fmla="*/ 15 h 235"/>
                <a:gd name="T14" fmla="*/ 65 w 94"/>
                <a:gd name="T15" fmla="*/ 13 h 235"/>
                <a:gd name="T16" fmla="*/ 76 w 94"/>
                <a:gd name="T17" fmla="*/ 10 h 235"/>
                <a:gd name="T18" fmla="*/ 86 w 94"/>
                <a:gd name="T19" fmla="*/ 5 h 235"/>
                <a:gd name="T20" fmla="*/ 94 w 94"/>
                <a:gd name="T2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235">
                  <a:moveTo>
                    <a:pt x="94" y="0"/>
                  </a:moveTo>
                  <a:cubicBezTo>
                    <a:pt x="78" y="73"/>
                    <a:pt x="61" y="146"/>
                    <a:pt x="45" y="219"/>
                  </a:cubicBezTo>
                  <a:cubicBezTo>
                    <a:pt x="42" y="221"/>
                    <a:pt x="38" y="223"/>
                    <a:pt x="35" y="225"/>
                  </a:cubicBezTo>
                  <a:cubicBezTo>
                    <a:pt x="32" y="227"/>
                    <a:pt x="28" y="228"/>
                    <a:pt x="24" y="229"/>
                  </a:cubicBezTo>
                  <a:cubicBezTo>
                    <a:pt x="20" y="231"/>
                    <a:pt x="16" y="232"/>
                    <a:pt x="12" y="233"/>
                  </a:cubicBezTo>
                  <a:cubicBezTo>
                    <a:pt x="8" y="234"/>
                    <a:pt x="4" y="234"/>
                    <a:pt x="0" y="235"/>
                  </a:cubicBezTo>
                  <a:cubicBezTo>
                    <a:pt x="18" y="161"/>
                    <a:pt x="36" y="88"/>
                    <a:pt x="54" y="15"/>
                  </a:cubicBezTo>
                  <a:cubicBezTo>
                    <a:pt x="58" y="14"/>
                    <a:pt x="62" y="14"/>
                    <a:pt x="65" y="13"/>
                  </a:cubicBezTo>
                  <a:cubicBezTo>
                    <a:pt x="69" y="12"/>
                    <a:pt x="73" y="11"/>
                    <a:pt x="76" y="10"/>
                  </a:cubicBezTo>
                  <a:cubicBezTo>
                    <a:pt x="79" y="8"/>
                    <a:pt x="83" y="7"/>
                    <a:pt x="86" y="5"/>
                  </a:cubicBezTo>
                  <a:cubicBezTo>
                    <a:pt x="89" y="4"/>
                    <a:pt x="92" y="2"/>
                    <a:pt x="94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9"/>
            <p:cNvSpPr>
              <a:spLocks/>
            </p:cNvSpPr>
            <p:nvPr/>
          </p:nvSpPr>
          <p:spPr bwMode="auto">
            <a:xfrm>
              <a:off x="5060441" y="5097053"/>
              <a:ext cx="481603" cy="767458"/>
            </a:xfrm>
            <a:custGeom>
              <a:avLst/>
              <a:gdLst>
                <a:gd name="T0" fmla="*/ 108 w 171"/>
                <a:gd name="T1" fmla="*/ 0 h 272"/>
                <a:gd name="T2" fmla="*/ 127 w 171"/>
                <a:gd name="T3" fmla="*/ 2 h 272"/>
                <a:gd name="T4" fmla="*/ 145 w 171"/>
                <a:gd name="T5" fmla="*/ 11 h 272"/>
                <a:gd name="T6" fmla="*/ 161 w 171"/>
                <a:gd name="T7" fmla="*/ 27 h 272"/>
                <a:gd name="T8" fmla="*/ 171 w 171"/>
                <a:gd name="T9" fmla="*/ 51 h 272"/>
                <a:gd name="T10" fmla="*/ 137 w 171"/>
                <a:gd name="T11" fmla="*/ 272 h 272"/>
                <a:gd name="T12" fmla="*/ 125 w 171"/>
                <a:gd name="T13" fmla="*/ 246 h 272"/>
                <a:gd name="T14" fmla="*/ 108 w 171"/>
                <a:gd name="T15" fmla="*/ 229 h 272"/>
                <a:gd name="T16" fmla="*/ 87 w 171"/>
                <a:gd name="T17" fmla="*/ 220 h 272"/>
                <a:gd name="T18" fmla="*/ 65 w 171"/>
                <a:gd name="T19" fmla="*/ 218 h 272"/>
                <a:gd name="T20" fmla="*/ 48 w 171"/>
                <a:gd name="T21" fmla="*/ 219 h 272"/>
                <a:gd name="T22" fmla="*/ 31 w 171"/>
                <a:gd name="T23" fmla="*/ 223 h 272"/>
                <a:gd name="T24" fmla="*/ 17 w 171"/>
                <a:gd name="T25" fmla="*/ 229 h 272"/>
                <a:gd name="T26" fmla="*/ 7 w 171"/>
                <a:gd name="T27" fmla="*/ 236 h 272"/>
                <a:gd name="T28" fmla="*/ 5 w 171"/>
                <a:gd name="T29" fmla="*/ 237 h 272"/>
                <a:gd name="T30" fmla="*/ 3 w 171"/>
                <a:gd name="T31" fmla="*/ 239 h 272"/>
                <a:gd name="T32" fmla="*/ 2 w 171"/>
                <a:gd name="T33" fmla="*/ 240 h 272"/>
                <a:gd name="T34" fmla="*/ 0 w 171"/>
                <a:gd name="T35" fmla="*/ 241 h 272"/>
                <a:gd name="T36" fmla="*/ 49 w 171"/>
                <a:gd name="T37" fmla="*/ 22 h 272"/>
                <a:gd name="T38" fmla="*/ 51 w 171"/>
                <a:gd name="T39" fmla="*/ 21 h 272"/>
                <a:gd name="T40" fmla="*/ 53 w 171"/>
                <a:gd name="T41" fmla="*/ 20 h 272"/>
                <a:gd name="T42" fmla="*/ 54 w 171"/>
                <a:gd name="T43" fmla="*/ 18 h 272"/>
                <a:gd name="T44" fmla="*/ 56 w 171"/>
                <a:gd name="T45" fmla="*/ 17 h 272"/>
                <a:gd name="T46" fmla="*/ 65 w 171"/>
                <a:gd name="T47" fmla="*/ 11 h 272"/>
                <a:gd name="T48" fmla="*/ 77 w 171"/>
                <a:gd name="T49" fmla="*/ 5 h 272"/>
                <a:gd name="T50" fmla="*/ 92 w 171"/>
                <a:gd name="T51" fmla="*/ 1 h 272"/>
                <a:gd name="T52" fmla="*/ 108 w 171"/>
                <a:gd name="T5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1" h="272">
                  <a:moveTo>
                    <a:pt x="108" y="0"/>
                  </a:moveTo>
                  <a:cubicBezTo>
                    <a:pt x="114" y="0"/>
                    <a:pt x="121" y="1"/>
                    <a:pt x="127" y="2"/>
                  </a:cubicBezTo>
                  <a:cubicBezTo>
                    <a:pt x="134" y="4"/>
                    <a:pt x="140" y="7"/>
                    <a:pt x="145" y="11"/>
                  </a:cubicBezTo>
                  <a:cubicBezTo>
                    <a:pt x="151" y="15"/>
                    <a:pt x="156" y="20"/>
                    <a:pt x="161" y="27"/>
                  </a:cubicBezTo>
                  <a:cubicBezTo>
                    <a:pt x="165" y="33"/>
                    <a:pt x="169" y="41"/>
                    <a:pt x="171" y="51"/>
                  </a:cubicBezTo>
                  <a:cubicBezTo>
                    <a:pt x="137" y="272"/>
                    <a:pt x="137" y="272"/>
                    <a:pt x="137" y="272"/>
                  </a:cubicBezTo>
                  <a:cubicBezTo>
                    <a:pt x="134" y="262"/>
                    <a:pt x="130" y="253"/>
                    <a:pt x="125" y="246"/>
                  </a:cubicBezTo>
                  <a:cubicBezTo>
                    <a:pt x="120" y="239"/>
                    <a:pt x="114" y="234"/>
                    <a:pt x="108" y="229"/>
                  </a:cubicBezTo>
                  <a:cubicBezTo>
                    <a:pt x="101" y="225"/>
                    <a:pt x="94" y="222"/>
                    <a:pt x="87" y="220"/>
                  </a:cubicBezTo>
                  <a:cubicBezTo>
                    <a:pt x="80" y="219"/>
                    <a:pt x="73" y="218"/>
                    <a:pt x="65" y="218"/>
                  </a:cubicBezTo>
                  <a:cubicBezTo>
                    <a:pt x="59" y="218"/>
                    <a:pt x="53" y="218"/>
                    <a:pt x="48" y="219"/>
                  </a:cubicBezTo>
                  <a:cubicBezTo>
                    <a:pt x="42" y="220"/>
                    <a:pt x="36" y="222"/>
                    <a:pt x="31" y="223"/>
                  </a:cubicBezTo>
                  <a:cubicBezTo>
                    <a:pt x="26" y="225"/>
                    <a:pt x="21" y="227"/>
                    <a:pt x="17" y="229"/>
                  </a:cubicBezTo>
                  <a:cubicBezTo>
                    <a:pt x="13" y="231"/>
                    <a:pt x="10" y="234"/>
                    <a:pt x="7" y="236"/>
                  </a:cubicBezTo>
                  <a:cubicBezTo>
                    <a:pt x="5" y="237"/>
                    <a:pt x="5" y="237"/>
                    <a:pt x="5" y="237"/>
                  </a:cubicBezTo>
                  <a:cubicBezTo>
                    <a:pt x="3" y="239"/>
                    <a:pt x="3" y="239"/>
                    <a:pt x="3" y="239"/>
                  </a:cubicBezTo>
                  <a:cubicBezTo>
                    <a:pt x="2" y="240"/>
                    <a:pt x="2" y="240"/>
                    <a:pt x="2" y="240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6" y="168"/>
                    <a:pt x="33" y="95"/>
                    <a:pt x="49" y="22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8" y="15"/>
                    <a:pt x="61" y="13"/>
                    <a:pt x="65" y="11"/>
                  </a:cubicBezTo>
                  <a:cubicBezTo>
                    <a:pt x="69" y="9"/>
                    <a:pt x="73" y="7"/>
                    <a:pt x="77" y="5"/>
                  </a:cubicBezTo>
                  <a:cubicBezTo>
                    <a:pt x="82" y="4"/>
                    <a:pt x="87" y="2"/>
                    <a:pt x="92" y="1"/>
                  </a:cubicBezTo>
                  <a:cubicBezTo>
                    <a:pt x="97" y="1"/>
                    <a:pt x="103" y="0"/>
                    <a:pt x="108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10"/>
            <p:cNvSpPr>
              <a:spLocks/>
            </p:cNvSpPr>
            <p:nvPr/>
          </p:nvSpPr>
          <p:spPr bwMode="auto">
            <a:xfrm>
              <a:off x="4581944" y="4971215"/>
              <a:ext cx="455193" cy="851350"/>
            </a:xfrm>
            <a:custGeom>
              <a:avLst/>
              <a:gdLst>
                <a:gd name="T0" fmla="*/ 162 w 162"/>
                <a:gd name="T1" fmla="*/ 82 h 302"/>
                <a:gd name="T2" fmla="*/ 105 w 162"/>
                <a:gd name="T3" fmla="*/ 302 h 302"/>
                <a:gd name="T4" fmla="*/ 68 w 162"/>
                <a:gd name="T5" fmla="*/ 293 h 302"/>
                <a:gd name="T6" fmla="*/ 36 w 162"/>
                <a:gd name="T7" fmla="*/ 275 h 302"/>
                <a:gd name="T8" fmla="*/ 12 w 162"/>
                <a:gd name="T9" fmla="*/ 247 h 302"/>
                <a:gd name="T10" fmla="*/ 0 w 162"/>
                <a:gd name="T11" fmla="*/ 214 h 302"/>
                <a:gd name="T12" fmla="*/ 70 w 162"/>
                <a:gd name="T13" fmla="*/ 0 h 302"/>
                <a:gd name="T14" fmla="*/ 80 w 162"/>
                <a:gd name="T15" fmla="*/ 31 h 302"/>
                <a:gd name="T16" fmla="*/ 100 w 162"/>
                <a:gd name="T17" fmla="*/ 56 h 302"/>
                <a:gd name="T18" fmla="*/ 129 w 162"/>
                <a:gd name="T19" fmla="*/ 74 h 302"/>
                <a:gd name="T20" fmla="*/ 162 w 162"/>
                <a:gd name="T21" fmla="*/ 8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2" h="302">
                  <a:moveTo>
                    <a:pt x="162" y="82"/>
                  </a:moveTo>
                  <a:cubicBezTo>
                    <a:pt x="143" y="155"/>
                    <a:pt x="124" y="229"/>
                    <a:pt x="105" y="302"/>
                  </a:cubicBezTo>
                  <a:cubicBezTo>
                    <a:pt x="92" y="301"/>
                    <a:pt x="79" y="298"/>
                    <a:pt x="68" y="293"/>
                  </a:cubicBezTo>
                  <a:cubicBezTo>
                    <a:pt x="56" y="289"/>
                    <a:pt x="45" y="282"/>
                    <a:pt x="36" y="275"/>
                  </a:cubicBezTo>
                  <a:cubicBezTo>
                    <a:pt x="26" y="267"/>
                    <a:pt x="18" y="258"/>
                    <a:pt x="12" y="247"/>
                  </a:cubicBezTo>
                  <a:cubicBezTo>
                    <a:pt x="6" y="237"/>
                    <a:pt x="2" y="226"/>
                    <a:pt x="0" y="214"/>
                  </a:cubicBezTo>
                  <a:cubicBezTo>
                    <a:pt x="23" y="143"/>
                    <a:pt x="46" y="71"/>
                    <a:pt x="70" y="0"/>
                  </a:cubicBezTo>
                  <a:cubicBezTo>
                    <a:pt x="71" y="11"/>
                    <a:pt x="75" y="21"/>
                    <a:pt x="80" y="31"/>
                  </a:cubicBezTo>
                  <a:cubicBezTo>
                    <a:pt x="85" y="40"/>
                    <a:pt x="92" y="49"/>
                    <a:pt x="100" y="56"/>
                  </a:cubicBezTo>
                  <a:cubicBezTo>
                    <a:pt x="109" y="63"/>
                    <a:pt x="118" y="69"/>
                    <a:pt x="129" y="74"/>
                  </a:cubicBezTo>
                  <a:cubicBezTo>
                    <a:pt x="139" y="78"/>
                    <a:pt x="150" y="81"/>
                    <a:pt x="162" y="82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11"/>
            <p:cNvSpPr>
              <a:spLocks/>
            </p:cNvSpPr>
            <p:nvPr/>
          </p:nvSpPr>
          <p:spPr bwMode="auto">
            <a:xfrm>
              <a:off x="4578837" y="4951019"/>
              <a:ext cx="200410" cy="622978"/>
            </a:xfrm>
            <a:custGeom>
              <a:avLst/>
              <a:gdLst>
                <a:gd name="T0" fmla="*/ 71 w 71"/>
                <a:gd name="T1" fmla="*/ 7 h 221"/>
                <a:gd name="T2" fmla="*/ 1 w 71"/>
                <a:gd name="T3" fmla="*/ 221 h 221"/>
                <a:gd name="T4" fmla="*/ 1 w 71"/>
                <a:gd name="T5" fmla="*/ 221 h 221"/>
                <a:gd name="T6" fmla="*/ 1 w 71"/>
                <a:gd name="T7" fmla="*/ 221 h 221"/>
                <a:gd name="T8" fmla="*/ 1 w 71"/>
                <a:gd name="T9" fmla="*/ 220 h 221"/>
                <a:gd name="T10" fmla="*/ 1 w 71"/>
                <a:gd name="T11" fmla="*/ 220 h 221"/>
                <a:gd name="T12" fmla="*/ 0 w 71"/>
                <a:gd name="T13" fmla="*/ 219 h 221"/>
                <a:gd name="T14" fmla="*/ 0 w 71"/>
                <a:gd name="T15" fmla="*/ 217 h 221"/>
                <a:gd name="T16" fmla="*/ 0 w 71"/>
                <a:gd name="T17" fmla="*/ 216 h 221"/>
                <a:gd name="T18" fmla="*/ 0 w 71"/>
                <a:gd name="T19" fmla="*/ 215 h 221"/>
                <a:gd name="T20" fmla="*/ 42 w 71"/>
                <a:gd name="T21" fmla="*/ 88 h 221"/>
                <a:gd name="T22" fmla="*/ 70 w 71"/>
                <a:gd name="T23" fmla="*/ 0 h 221"/>
                <a:gd name="T24" fmla="*/ 70 w 71"/>
                <a:gd name="T25" fmla="*/ 2 h 221"/>
                <a:gd name="T26" fmla="*/ 70 w 71"/>
                <a:gd name="T27" fmla="*/ 3 h 221"/>
                <a:gd name="T28" fmla="*/ 70 w 71"/>
                <a:gd name="T29" fmla="*/ 4 h 221"/>
                <a:gd name="T30" fmla="*/ 70 w 71"/>
                <a:gd name="T31" fmla="*/ 5 h 221"/>
                <a:gd name="T32" fmla="*/ 71 w 71"/>
                <a:gd name="T33" fmla="*/ 6 h 221"/>
                <a:gd name="T34" fmla="*/ 71 w 71"/>
                <a:gd name="T35" fmla="*/ 6 h 221"/>
                <a:gd name="T36" fmla="*/ 71 w 71"/>
                <a:gd name="T37" fmla="*/ 6 h 221"/>
                <a:gd name="T38" fmla="*/ 71 w 71"/>
                <a:gd name="T39" fmla="*/ 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221">
                  <a:moveTo>
                    <a:pt x="71" y="7"/>
                  </a:moveTo>
                  <a:cubicBezTo>
                    <a:pt x="47" y="78"/>
                    <a:pt x="24" y="150"/>
                    <a:pt x="1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1" y="221"/>
                    <a:pt x="1" y="221"/>
                    <a:pt x="1" y="221"/>
                  </a:cubicBezTo>
                  <a:cubicBezTo>
                    <a:pt x="1" y="220"/>
                    <a:pt x="1" y="220"/>
                    <a:pt x="1" y="220"/>
                  </a:cubicBezTo>
                  <a:cubicBezTo>
                    <a:pt x="1" y="220"/>
                    <a:pt x="1" y="220"/>
                    <a:pt x="1" y="22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14" y="172"/>
                    <a:pt x="28" y="130"/>
                    <a:pt x="42" y="88"/>
                  </a:cubicBezTo>
                  <a:cubicBezTo>
                    <a:pt x="51" y="59"/>
                    <a:pt x="61" y="30"/>
                    <a:pt x="70" y="0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lnTo>
                    <a:pt x="71" y="7"/>
                  </a:ln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12"/>
            <p:cNvSpPr>
              <a:spLocks/>
            </p:cNvSpPr>
            <p:nvPr/>
          </p:nvSpPr>
          <p:spPr bwMode="auto">
            <a:xfrm>
              <a:off x="4578837" y="4943251"/>
              <a:ext cx="197302" cy="613656"/>
            </a:xfrm>
            <a:custGeom>
              <a:avLst/>
              <a:gdLst>
                <a:gd name="T0" fmla="*/ 70 w 70"/>
                <a:gd name="T1" fmla="*/ 3 h 218"/>
                <a:gd name="T2" fmla="*/ 42 w 70"/>
                <a:gd name="T3" fmla="*/ 91 h 218"/>
                <a:gd name="T4" fmla="*/ 0 w 70"/>
                <a:gd name="T5" fmla="*/ 218 h 218"/>
                <a:gd name="T6" fmla="*/ 0 w 70"/>
                <a:gd name="T7" fmla="*/ 217 h 218"/>
                <a:gd name="T8" fmla="*/ 0 w 70"/>
                <a:gd name="T9" fmla="*/ 216 h 218"/>
                <a:gd name="T10" fmla="*/ 0 w 70"/>
                <a:gd name="T11" fmla="*/ 215 h 218"/>
                <a:gd name="T12" fmla="*/ 0 w 70"/>
                <a:gd name="T13" fmla="*/ 214 h 218"/>
                <a:gd name="T14" fmla="*/ 70 w 70"/>
                <a:gd name="T15" fmla="*/ 0 h 218"/>
                <a:gd name="T16" fmla="*/ 70 w 70"/>
                <a:gd name="T17" fmla="*/ 1 h 218"/>
                <a:gd name="T18" fmla="*/ 70 w 70"/>
                <a:gd name="T19" fmla="*/ 2 h 218"/>
                <a:gd name="T20" fmla="*/ 70 w 70"/>
                <a:gd name="T21" fmla="*/ 2 h 218"/>
                <a:gd name="T22" fmla="*/ 70 w 70"/>
                <a:gd name="T23" fmla="*/ 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218">
                  <a:moveTo>
                    <a:pt x="70" y="3"/>
                  </a:moveTo>
                  <a:cubicBezTo>
                    <a:pt x="61" y="33"/>
                    <a:pt x="51" y="62"/>
                    <a:pt x="42" y="91"/>
                  </a:cubicBezTo>
                  <a:cubicBezTo>
                    <a:pt x="28" y="133"/>
                    <a:pt x="14" y="175"/>
                    <a:pt x="0" y="218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lnTo>
                    <a:pt x="70" y="3"/>
                  </a:ln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13"/>
            <p:cNvSpPr>
              <a:spLocks/>
            </p:cNvSpPr>
            <p:nvPr/>
          </p:nvSpPr>
          <p:spPr bwMode="auto">
            <a:xfrm>
              <a:off x="4578837" y="4871787"/>
              <a:ext cx="208177" cy="674244"/>
            </a:xfrm>
            <a:custGeom>
              <a:avLst/>
              <a:gdLst>
                <a:gd name="T0" fmla="*/ 74 w 74"/>
                <a:gd name="T1" fmla="*/ 0 h 239"/>
                <a:gd name="T2" fmla="*/ 72 w 74"/>
                <a:gd name="T3" fmla="*/ 6 h 239"/>
                <a:gd name="T4" fmla="*/ 71 w 74"/>
                <a:gd name="T5" fmla="*/ 12 h 239"/>
                <a:gd name="T6" fmla="*/ 70 w 74"/>
                <a:gd name="T7" fmla="*/ 18 h 239"/>
                <a:gd name="T8" fmla="*/ 70 w 74"/>
                <a:gd name="T9" fmla="*/ 25 h 239"/>
                <a:gd name="T10" fmla="*/ 0 w 74"/>
                <a:gd name="T11" fmla="*/ 239 h 239"/>
                <a:gd name="T12" fmla="*/ 0 w 74"/>
                <a:gd name="T13" fmla="*/ 232 h 239"/>
                <a:gd name="T14" fmla="*/ 1 w 74"/>
                <a:gd name="T15" fmla="*/ 225 h 239"/>
                <a:gd name="T16" fmla="*/ 2 w 74"/>
                <a:gd name="T17" fmla="*/ 218 h 239"/>
                <a:gd name="T18" fmla="*/ 4 w 74"/>
                <a:gd name="T19" fmla="*/ 212 h 239"/>
                <a:gd name="T20" fmla="*/ 74 w 74"/>
                <a:gd name="T2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239">
                  <a:moveTo>
                    <a:pt x="74" y="0"/>
                  </a:moveTo>
                  <a:cubicBezTo>
                    <a:pt x="73" y="2"/>
                    <a:pt x="72" y="4"/>
                    <a:pt x="72" y="6"/>
                  </a:cubicBezTo>
                  <a:cubicBezTo>
                    <a:pt x="72" y="8"/>
                    <a:pt x="71" y="10"/>
                    <a:pt x="71" y="12"/>
                  </a:cubicBezTo>
                  <a:cubicBezTo>
                    <a:pt x="71" y="14"/>
                    <a:pt x="70" y="16"/>
                    <a:pt x="70" y="18"/>
                  </a:cubicBezTo>
                  <a:cubicBezTo>
                    <a:pt x="70" y="20"/>
                    <a:pt x="70" y="22"/>
                    <a:pt x="70" y="25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36"/>
                    <a:pt x="0" y="234"/>
                    <a:pt x="0" y="232"/>
                  </a:cubicBezTo>
                  <a:cubicBezTo>
                    <a:pt x="0" y="230"/>
                    <a:pt x="0" y="227"/>
                    <a:pt x="1" y="225"/>
                  </a:cubicBezTo>
                  <a:cubicBezTo>
                    <a:pt x="1" y="223"/>
                    <a:pt x="1" y="221"/>
                    <a:pt x="2" y="218"/>
                  </a:cubicBezTo>
                  <a:cubicBezTo>
                    <a:pt x="2" y="216"/>
                    <a:pt x="3" y="214"/>
                    <a:pt x="4" y="212"/>
                  </a:cubicBezTo>
                  <a:cubicBezTo>
                    <a:pt x="25" y="148"/>
                    <a:pt x="53" y="63"/>
                    <a:pt x="74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14"/>
            <p:cNvSpPr>
              <a:spLocks/>
            </p:cNvSpPr>
            <p:nvPr/>
          </p:nvSpPr>
          <p:spPr bwMode="auto">
            <a:xfrm>
              <a:off x="4589713" y="4722645"/>
              <a:ext cx="416354" cy="747262"/>
            </a:xfrm>
            <a:custGeom>
              <a:avLst/>
              <a:gdLst>
                <a:gd name="T0" fmla="*/ 0 w 148"/>
                <a:gd name="T1" fmla="*/ 265 h 265"/>
                <a:gd name="T2" fmla="*/ 70 w 148"/>
                <a:gd name="T3" fmla="*/ 53 h 265"/>
                <a:gd name="T4" fmla="*/ 81 w 148"/>
                <a:gd name="T5" fmla="*/ 32 h 265"/>
                <a:gd name="T6" fmla="*/ 98 w 148"/>
                <a:gd name="T7" fmla="*/ 15 h 265"/>
                <a:gd name="T8" fmla="*/ 121 w 148"/>
                <a:gd name="T9" fmla="*/ 4 h 265"/>
                <a:gd name="T10" fmla="*/ 148 w 148"/>
                <a:gd name="T11" fmla="*/ 0 h 265"/>
                <a:gd name="T12" fmla="*/ 87 w 148"/>
                <a:gd name="T13" fmla="*/ 209 h 265"/>
                <a:gd name="T14" fmla="*/ 57 w 148"/>
                <a:gd name="T15" fmla="*/ 213 h 265"/>
                <a:gd name="T16" fmla="*/ 31 w 148"/>
                <a:gd name="T17" fmla="*/ 225 h 265"/>
                <a:gd name="T18" fmla="*/ 12 w 148"/>
                <a:gd name="T19" fmla="*/ 242 h 265"/>
                <a:gd name="T20" fmla="*/ 0 w 148"/>
                <a:gd name="T2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8" h="265">
                  <a:moveTo>
                    <a:pt x="0" y="265"/>
                  </a:moveTo>
                  <a:cubicBezTo>
                    <a:pt x="23" y="194"/>
                    <a:pt x="46" y="123"/>
                    <a:pt x="70" y="53"/>
                  </a:cubicBezTo>
                  <a:cubicBezTo>
                    <a:pt x="72" y="45"/>
                    <a:pt x="76" y="38"/>
                    <a:pt x="81" y="32"/>
                  </a:cubicBezTo>
                  <a:cubicBezTo>
                    <a:pt x="86" y="25"/>
                    <a:pt x="92" y="20"/>
                    <a:pt x="98" y="15"/>
                  </a:cubicBezTo>
                  <a:cubicBezTo>
                    <a:pt x="105" y="10"/>
                    <a:pt x="113" y="7"/>
                    <a:pt x="121" y="4"/>
                  </a:cubicBezTo>
                  <a:cubicBezTo>
                    <a:pt x="129" y="2"/>
                    <a:pt x="138" y="0"/>
                    <a:pt x="148" y="0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76" y="209"/>
                    <a:pt x="66" y="210"/>
                    <a:pt x="57" y="213"/>
                  </a:cubicBezTo>
                  <a:cubicBezTo>
                    <a:pt x="47" y="216"/>
                    <a:pt x="39" y="220"/>
                    <a:pt x="31" y="225"/>
                  </a:cubicBezTo>
                  <a:cubicBezTo>
                    <a:pt x="24" y="230"/>
                    <a:pt x="17" y="236"/>
                    <a:pt x="12" y="242"/>
                  </a:cubicBezTo>
                  <a:cubicBezTo>
                    <a:pt x="6" y="249"/>
                    <a:pt x="2" y="257"/>
                    <a:pt x="0" y="265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15"/>
            <p:cNvSpPr>
              <a:spLocks/>
            </p:cNvSpPr>
            <p:nvPr/>
          </p:nvSpPr>
          <p:spPr bwMode="auto">
            <a:xfrm>
              <a:off x="4835175" y="4722645"/>
              <a:ext cx="363533" cy="664923"/>
            </a:xfrm>
            <a:custGeom>
              <a:avLst/>
              <a:gdLst>
                <a:gd name="T0" fmla="*/ 0 w 129"/>
                <a:gd name="T1" fmla="*/ 209 h 236"/>
                <a:gd name="T2" fmla="*/ 61 w 129"/>
                <a:gd name="T3" fmla="*/ 0 h 236"/>
                <a:gd name="T4" fmla="*/ 81 w 129"/>
                <a:gd name="T5" fmla="*/ 2 h 236"/>
                <a:gd name="T6" fmla="*/ 99 w 129"/>
                <a:gd name="T7" fmla="*/ 7 h 236"/>
                <a:gd name="T8" fmla="*/ 115 w 129"/>
                <a:gd name="T9" fmla="*/ 15 h 236"/>
                <a:gd name="T10" fmla="*/ 129 w 129"/>
                <a:gd name="T11" fmla="*/ 26 h 236"/>
                <a:gd name="T12" fmla="*/ 78 w 129"/>
                <a:gd name="T13" fmla="*/ 236 h 236"/>
                <a:gd name="T14" fmla="*/ 61 w 129"/>
                <a:gd name="T15" fmla="*/ 225 h 236"/>
                <a:gd name="T16" fmla="*/ 43 w 129"/>
                <a:gd name="T17" fmla="*/ 217 h 236"/>
                <a:gd name="T18" fmla="*/ 22 w 129"/>
                <a:gd name="T19" fmla="*/ 211 h 236"/>
                <a:gd name="T20" fmla="*/ 0 w 129"/>
                <a:gd name="T21" fmla="*/ 20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236">
                  <a:moveTo>
                    <a:pt x="0" y="209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8" y="0"/>
                    <a:pt x="74" y="1"/>
                    <a:pt x="81" y="2"/>
                  </a:cubicBezTo>
                  <a:cubicBezTo>
                    <a:pt x="87" y="3"/>
                    <a:pt x="93" y="5"/>
                    <a:pt x="99" y="7"/>
                  </a:cubicBezTo>
                  <a:cubicBezTo>
                    <a:pt x="104" y="10"/>
                    <a:pt x="110" y="12"/>
                    <a:pt x="115" y="15"/>
                  </a:cubicBezTo>
                  <a:cubicBezTo>
                    <a:pt x="120" y="18"/>
                    <a:pt x="125" y="22"/>
                    <a:pt x="129" y="26"/>
                  </a:cubicBezTo>
                  <a:cubicBezTo>
                    <a:pt x="78" y="236"/>
                    <a:pt x="78" y="236"/>
                    <a:pt x="78" y="236"/>
                  </a:cubicBezTo>
                  <a:cubicBezTo>
                    <a:pt x="72" y="232"/>
                    <a:pt x="67" y="228"/>
                    <a:pt x="61" y="225"/>
                  </a:cubicBezTo>
                  <a:cubicBezTo>
                    <a:pt x="55" y="222"/>
                    <a:pt x="49" y="219"/>
                    <a:pt x="43" y="217"/>
                  </a:cubicBezTo>
                  <a:cubicBezTo>
                    <a:pt x="36" y="214"/>
                    <a:pt x="29" y="212"/>
                    <a:pt x="22" y="211"/>
                  </a:cubicBezTo>
                  <a:cubicBezTo>
                    <a:pt x="15" y="210"/>
                    <a:pt x="8" y="209"/>
                    <a:pt x="0" y="209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16"/>
            <p:cNvSpPr>
              <a:spLocks/>
            </p:cNvSpPr>
            <p:nvPr/>
          </p:nvSpPr>
          <p:spPr bwMode="auto">
            <a:xfrm>
              <a:off x="5054226" y="4694681"/>
              <a:ext cx="450532" cy="734834"/>
            </a:xfrm>
            <a:custGeom>
              <a:avLst/>
              <a:gdLst>
                <a:gd name="T0" fmla="*/ 0 w 160"/>
                <a:gd name="T1" fmla="*/ 246 h 261"/>
                <a:gd name="T2" fmla="*/ 51 w 160"/>
                <a:gd name="T3" fmla="*/ 36 h 261"/>
                <a:gd name="T4" fmla="*/ 61 w 160"/>
                <a:gd name="T5" fmla="*/ 41 h 261"/>
                <a:gd name="T6" fmla="*/ 74 w 160"/>
                <a:gd name="T7" fmla="*/ 46 h 261"/>
                <a:gd name="T8" fmla="*/ 87 w 160"/>
                <a:gd name="T9" fmla="*/ 49 h 261"/>
                <a:gd name="T10" fmla="*/ 102 w 160"/>
                <a:gd name="T11" fmla="*/ 50 h 261"/>
                <a:gd name="T12" fmla="*/ 120 w 160"/>
                <a:gd name="T13" fmla="*/ 48 h 261"/>
                <a:gd name="T14" fmla="*/ 137 w 160"/>
                <a:gd name="T15" fmla="*/ 39 h 261"/>
                <a:gd name="T16" fmla="*/ 151 w 160"/>
                <a:gd name="T17" fmla="*/ 24 h 261"/>
                <a:gd name="T18" fmla="*/ 160 w 160"/>
                <a:gd name="T19" fmla="*/ 0 h 261"/>
                <a:gd name="T20" fmla="*/ 122 w 160"/>
                <a:gd name="T21" fmla="*/ 208 h 261"/>
                <a:gd name="T22" fmla="*/ 112 w 160"/>
                <a:gd name="T23" fmla="*/ 234 h 261"/>
                <a:gd name="T24" fmla="*/ 97 w 160"/>
                <a:gd name="T25" fmla="*/ 250 h 261"/>
                <a:gd name="T26" fmla="*/ 78 w 160"/>
                <a:gd name="T27" fmla="*/ 259 h 261"/>
                <a:gd name="T28" fmla="*/ 57 w 160"/>
                <a:gd name="T29" fmla="*/ 261 h 261"/>
                <a:gd name="T30" fmla="*/ 41 w 160"/>
                <a:gd name="T31" fmla="*/ 260 h 261"/>
                <a:gd name="T32" fmla="*/ 25 w 160"/>
                <a:gd name="T33" fmla="*/ 257 h 261"/>
                <a:gd name="T34" fmla="*/ 11 w 160"/>
                <a:gd name="T35" fmla="*/ 252 h 261"/>
                <a:gd name="T36" fmla="*/ 0 w 160"/>
                <a:gd name="T37" fmla="*/ 24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261">
                  <a:moveTo>
                    <a:pt x="0" y="246"/>
                  </a:moveTo>
                  <a:cubicBezTo>
                    <a:pt x="51" y="36"/>
                    <a:pt x="51" y="36"/>
                    <a:pt x="51" y="36"/>
                  </a:cubicBezTo>
                  <a:cubicBezTo>
                    <a:pt x="54" y="38"/>
                    <a:pt x="58" y="39"/>
                    <a:pt x="61" y="41"/>
                  </a:cubicBezTo>
                  <a:cubicBezTo>
                    <a:pt x="65" y="43"/>
                    <a:pt x="69" y="44"/>
                    <a:pt x="74" y="46"/>
                  </a:cubicBezTo>
                  <a:cubicBezTo>
                    <a:pt x="78" y="47"/>
                    <a:pt x="83" y="48"/>
                    <a:pt x="87" y="49"/>
                  </a:cubicBezTo>
                  <a:cubicBezTo>
                    <a:pt x="92" y="50"/>
                    <a:pt x="97" y="50"/>
                    <a:pt x="102" y="50"/>
                  </a:cubicBezTo>
                  <a:cubicBezTo>
                    <a:pt x="108" y="50"/>
                    <a:pt x="114" y="49"/>
                    <a:pt x="120" y="48"/>
                  </a:cubicBezTo>
                  <a:cubicBezTo>
                    <a:pt x="126" y="46"/>
                    <a:pt x="132" y="43"/>
                    <a:pt x="137" y="39"/>
                  </a:cubicBezTo>
                  <a:cubicBezTo>
                    <a:pt x="142" y="36"/>
                    <a:pt x="147" y="31"/>
                    <a:pt x="151" y="24"/>
                  </a:cubicBezTo>
                  <a:cubicBezTo>
                    <a:pt x="155" y="18"/>
                    <a:pt x="158" y="10"/>
                    <a:pt x="160" y="0"/>
                  </a:cubicBezTo>
                  <a:cubicBezTo>
                    <a:pt x="122" y="208"/>
                    <a:pt x="122" y="208"/>
                    <a:pt x="122" y="208"/>
                  </a:cubicBezTo>
                  <a:cubicBezTo>
                    <a:pt x="120" y="218"/>
                    <a:pt x="116" y="227"/>
                    <a:pt x="112" y="234"/>
                  </a:cubicBezTo>
                  <a:cubicBezTo>
                    <a:pt x="108" y="241"/>
                    <a:pt x="103" y="246"/>
                    <a:pt x="97" y="250"/>
                  </a:cubicBezTo>
                  <a:cubicBezTo>
                    <a:pt x="91" y="254"/>
                    <a:pt x="85" y="257"/>
                    <a:pt x="78" y="259"/>
                  </a:cubicBezTo>
                  <a:cubicBezTo>
                    <a:pt x="71" y="261"/>
                    <a:pt x="64" y="261"/>
                    <a:pt x="57" y="261"/>
                  </a:cubicBezTo>
                  <a:cubicBezTo>
                    <a:pt x="51" y="261"/>
                    <a:pt x="46" y="261"/>
                    <a:pt x="41" y="260"/>
                  </a:cubicBezTo>
                  <a:cubicBezTo>
                    <a:pt x="35" y="259"/>
                    <a:pt x="30" y="258"/>
                    <a:pt x="25" y="257"/>
                  </a:cubicBezTo>
                  <a:cubicBezTo>
                    <a:pt x="20" y="255"/>
                    <a:pt x="16" y="254"/>
                    <a:pt x="11" y="252"/>
                  </a:cubicBezTo>
                  <a:cubicBezTo>
                    <a:pt x="7" y="250"/>
                    <a:pt x="3" y="248"/>
                    <a:pt x="0" y="246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17"/>
            <p:cNvSpPr>
              <a:spLocks/>
            </p:cNvSpPr>
            <p:nvPr/>
          </p:nvSpPr>
          <p:spPr bwMode="auto">
            <a:xfrm>
              <a:off x="6620214" y="4731967"/>
              <a:ext cx="10875" cy="24857"/>
            </a:xfrm>
            <a:custGeom>
              <a:avLst/>
              <a:gdLst>
                <a:gd name="T0" fmla="*/ 4 w 4"/>
                <a:gd name="T1" fmla="*/ 0 h 9"/>
                <a:gd name="T2" fmla="*/ 0 w 4"/>
                <a:gd name="T3" fmla="*/ 9 h 9"/>
                <a:gd name="T4" fmla="*/ 2 w 4"/>
                <a:gd name="T5" fmla="*/ 7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0" y="9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3" y="5"/>
                    <a:pt x="4" y="2"/>
                    <a:pt x="4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Freeform 18"/>
            <p:cNvSpPr>
              <a:spLocks/>
            </p:cNvSpPr>
            <p:nvPr/>
          </p:nvSpPr>
          <p:spPr bwMode="auto">
            <a:xfrm>
              <a:off x="6595357" y="4767699"/>
              <a:ext cx="17090" cy="23304"/>
            </a:xfrm>
            <a:custGeom>
              <a:avLst/>
              <a:gdLst>
                <a:gd name="T0" fmla="*/ 6 w 6"/>
                <a:gd name="T1" fmla="*/ 0 h 8"/>
                <a:gd name="T2" fmla="*/ 0 w 6"/>
                <a:gd name="T3" fmla="*/ 8 h 8"/>
                <a:gd name="T4" fmla="*/ 3 w 6"/>
                <a:gd name="T5" fmla="*/ 5 h 8"/>
                <a:gd name="T6" fmla="*/ 6 w 6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4" y="3"/>
                    <a:pt x="2" y="5"/>
                    <a:pt x="0" y="8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3"/>
                    <a:pt x="5" y="2"/>
                    <a:pt x="6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19"/>
            <p:cNvSpPr>
              <a:spLocks/>
            </p:cNvSpPr>
            <p:nvPr/>
          </p:nvSpPr>
          <p:spPr bwMode="auto">
            <a:xfrm>
              <a:off x="6637303" y="4680700"/>
              <a:ext cx="7768" cy="38839"/>
            </a:xfrm>
            <a:custGeom>
              <a:avLst/>
              <a:gdLst>
                <a:gd name="T0" fmla="*/ 3 w 3"/>
                <a:gd name="T1" fmla="*/ 0 h 14"/>
                <a:gd name="T2" fmla="*/ 0 w 3"/>
                <a:gd name="T3" fmla="*/ 14 h 14"/>
                <a:gd name="T4" fmla="*/ 1 w 3"/>
                <a:gd name="T5" fmla="*/ 13 h 14"/>
                <a:gd name="T6" fmla="*/ 3 w 3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4">
                  <a:moveTo>
                    <a:pt x="3" y="0"/>
                  </a:moveTo>
                  <a:cubicBezTo>
                    <a:pt x="3" y="4"/>
                    <a:pt x="2" y="9"/>
                    <a:pt x="0" y="14"/>
                  </a:cubicBezTo>
                  <a:cubicBezTo>
                    <a:pt x="0" y="13"/>
                    <a:pt x="1" y="13"/>
                    <a:pt x="1" y="13"/>
                  </a:cubicBezTo>
                  <a:cubicBezTo>
                    <a:pt x="2" y="8"/>
                    <a:pt x="3" y="4"/>
                    <a:pt x="3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20"/>
            <p:cNvSpPr>
              <a:spLocks/>
            </p:cNvSpPr>
            <p:nvPr/>
          </p:nvSpPr>
          <p:spPr bwMode="auto">
            <a:xfrm>
              <a:off x="6043844" y="465739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21"/>
            <p:cNvSpPr>
              <a:spLocks/>
            </p:cNvSpPr>
            <p:nvPr/>
          </p:nvSpPr>
          <p:spPr bwMode="auto">
            <a:xfrm>
              <a:off x="6048504" y="4711771"/>
              <a:ext cx="17090" cy="38839"/>
            </a:xfrm>
            <a:custGeom>
              <a:avLst/>
              <a:gdLst>
                <a:gd name="T0" fmla="*/ 1 w 6"/>
                <a:gd name="T1" fmla="*/ 2 h 14"/>
                <a:gd name="T2" fmla="*/ 1 w 6"/>
                <a:gd name="T3" fmla="*/ 3 h 14"/>
                <a:gd name="T4" fmla="*/ 2 w 6"/>
                <a:gd name="T5" fmla="*/ 4 h 14"/>
                <a:gd name="T6" fmla="*/ 2 w 6"/>
                <a:gd name="T7" fmla="*/ 5 h 14"/>
                <a:gd name="T8" fmla="*/ 2 w 6"/>
                <a:gd name="T9" fmla="*/ 6 h 14"/>
                <a:gd name="T10" fmla="*/ 3 w 6"/>
                <a:gd name="T11" fmla="*/ 7 h 14"/>
                <a:gd name="T12" fmla="*/ 3 w 6"/>
                <a:gd name="T13" fmla="*/ 8 h 14"/>
                <a:gd name="T14" fmla="*/ 4 w 6"/>
                <a:gd name="T15" fmla="*/ 9 h 14"/>
                <a:gd name="T16" fmla="*/ 4 w 6"/>
                <a:gd name="T17" fmla="*/ 10 h 14"/>
                <a:gd name="T18" fmla="*/ 4 w 6"/>
                <a:gd name="T19" fmla="*/ 11 h 14"/>
                <a:gd name="T20" fmla="*/ 5 w 6"/>
                <a:gd name="T21" fmla="*/ 12 h 14"/>
                <a:gd name="T22" fmla="*/ 6 w 6"/>
                <a:gd name="T23" fmla="*/ 13 h 14"/>
                <a:gd name="T24" fmla="*/ 6 w 6"/>
                <a:gd name="T25" fmla="*/ 14 h 14"/>
                <a:gd name="T26" fmla="*/ 6 w 6"/>
                <a:gd name="T27" fmla="*/ 14 h 14"/>
                <a:gd name="T28" fmla="*/ 0 w 6"/>
                <a:gd name="T29" fmla="*/ 0 h 14"/>
                <a:gd name="T30" fmla="*/ 1 w 6"/>
                <a:gd name="T31" fmla="*/ 1 h 14"/>
                <a:gd name="T32" fmla="*/ 1 w 6"/>
                <a:gd name="T3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14">
                  <a:moveTo>
                    <a:pt x="1" y="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10"/>
                    <a:pt x="2" y="5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Rectangle 22"/>
            <p:cNvSpPr>
              <a:spLocks noChangeArrowheads="1"/>
            </p:cNvSpPr>
            <p:nvPr/>
          </p:nvSpPr>
          <p:spPr bwMode="auto">
            <a:xfrm>
              <a:off x="6043844" y="4660503"/>
              <a:ext cx="1554" cy="1554"/>
            </a:xfrm>
            <a:prstGeom prst="rect">
              <a:avLst/>
            </a:pr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23"/>
            <p:cNvSpPr>
              <a:spLocks/>
            </p:cNvSpPr>
            <p:nvPr/>
          </p:nvSpPr>
          <p:spPr bwMode="auto">
            <a:xfrm>
              <a:off x="6043844" y="4666717"/>
              <a:ext cx="4661" cy="45054"/>
            </a:xfrm>
            <a:custGeom>
              <a:avLst/>
              <a:gdLst>
                <a:gd name="T0" fmla="*/ 0 w 2"/>
                <a:gd name="T1" fmla="*/ 1 h 16"/>
                <a:gd name="T2" fmla="*/ 0 w 2"/>
                <a:gd name="T3" fmla="*/ 2 h 16"/>
                <a:gd name="T4" fmla="*/ 0 w 2"/>
                <a:gd name="T5" fmla="*/ 2 h 16"/>
                <a:gd name="T6" fmla="*/ 0 w 2"/>
                <a:gd name="T7" fmla="*/ 4 h 16"/>
                <a:gd name="T8" fmla="*/ 0 w 2"/>
                <a:gd name="T9" fmla="*/ 5 h 16"/>
                <a:gd name="T10" fmla="*/ 0 w 2"/>
                <a:gd name="T11" fmla="*/ 6 h 16"/>
                <a:gd name="T12" fmla="*/ 1 w 2"/>
                <a:gd name="T13" fmla="*/ 7 h 16"/>
                <a:gd name="T14" fmla="*/ 1 w 2"/>
                <a:gd name="T15" fmla="*/ 8 h 16"/>
                <a:gd name="T16" fmla="*/ 1 w 2"/>
                <a:gd name="T17" fmla="*/ 9 h 16"/>
                <a:gd name="T18" fmla="*/ 1 w 2"/>
                <a:gd name="T19" fmla="*/ 10 h 16"/>
                <a:gd name="T20" fmla="*/ 1 w 2"/>
                <a:gd name="T21" fmla="*/ 11 h 16"/>
                <a:gd name="T22" fmla="*/ 1 w 2"/>
                <a:gd name="T23" fmla="*/ 13 h 16"/>
                <a:gd name="T24" fmla="*/ 2 w 2"/>
                <a:gd name="T25" fmla="*/ 14 h 16"/>
                <a:gd name="T26" fmla="*/ 2 w 2"/>
                <a:gd name="T27" fmla="*/ 15 h 16"/>
                <a:gd name="T28" fmla="*/ 2 w 2"/>
                <a:gd name="T29" fmla="*/ 16 h 16"/>
                <a:gd name="T30" fmla="*/ 2 w 2"/>
                <a:gd name="T31" fmla="*/ 16 h 16"/>
                <a:gd name="T32" fmla="*/ 0 w 2"/>
                <a:gd name="T33" fmla="*/ 0 h 16"/>
                <a:gd name="T34" fmla="*/ 0 w 2"/>
                <a:gd name="T35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16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1"/>
                    <a:pt x="0" y="6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24"/>
            <p:cNvSpPr>
              <a:spLocks/>
            </p:cNvSpPr>
            <p:nvPr/>
          </p:nvSpPr>
          <p:spPr bwMode="auto">
            <a:xfrm>
              <a:off x="6065594" y="4750609"/>
              <a:ext cx="27964" cy="37285"/>
            </a:xfrm>
            <a:custGeom>
              <a:avLst/>
              <a:gdLst>
                <a:gd name="T0" fmla="*/ 1 w 10"/>
                <a:gd name="T1" fmla="*/ 2 h 13"/>
                <a:gd name="T2" fmla="*/ 2 w 10"/>
                <a:gd name="T3" fmla="*/ 3 h 13"/>
                <a:gd name="T4" fmla="*/ 3 w 10"/>
                <a:gd name="T5" fmla="*/ 4 h 13"/>
                <a:gd name="T6" fmla="*/ 3 w 10"/>
                <a:gd name="T7" fmla="*/ 5 h 13"/>
                <a:gd name="T8" fmla="*/ 4 w 10"/>
                <a:gd name="T9" fmla="*/ 6 h 13"/>
                <a:gd name="T10" fmla="*/ 5 w 10"/>
                <a:gd name="T11" fmla="*/ 7 h 13"/>
                <a:gd name="T12" fmla="*/ 6 w 10"/>
                <a:gd name="T13" fmla="*/ 8 h 13"/>
                <a:gd name="T14" fmla="*/ 7 w 10"/>
                <a:gd name="T15" fmla="*/ 9 h 13"/>
                <a:gd name="T16" fmla="*/ 8 w 10"/>
                <a:gd name="T17" fmla="*/ 11 h 13"/>
                <a:gd name="T18" fmla="*/ 9 w 10"/>
                <a:gd name="T19" fmla="*/ 12 h 13"/>
                <a:gd name="T20" fmla="*/ 10 w 10"/>
                <a:gd name="T21" fmla="*/ 13 h 13"/>
                <a:gd name="T22" fmla="*/ 10 w 10"/>
                <a:gd name="T23" fmla="*/ 13 h 13"/>
                <a:gd name="T24" fmla="*/ 0 w 10"/>
                <a:gd name="T25" fmla="*/ 0 h 13"/>
                <a:gd name="T26" fmla="*/ 1 w 10"/>
                <a:gd name="T27" fmla="*/ 1 h 13"/>
                <a:gd name="T28" fmla="*/ 1 w 10"/>
                <a:gd name="T2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3">
                  <a:moveTo>
                    <a:pt x="1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6" y="9"/>
                    <a:pt x="3" y="5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25"/>
            <p:cNvSpPr>
              <a:spLocks/>
            </p:cNvSpPr>
            <p:nvPr/>
          </p:nvSpPr>
          <p:spPr bwMode="auto">
            <a:xfrm>
              <a:off x="6418251" y="548078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Rectangle 26"/>
            <p:cNvSpPr>
              <a:spLocks noChangeArrowheads="1"/>
            </p:cNvSpPr>
            <p:nvPr/>
          </p:nvSpPr>
          <p:spPr bwMode="auto">
            <a:xfrm>
              <a:off x="6043844" y="4657396"/>
              <a:ext cx="1554" cy="1554"/>
            </a:xfrm>
            <a:prstGeom prst="rect">
              <a:avLst/>
            </a:pr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27"/>
            <p:cNvSpPr>
              <a:spLocks/>
            </p:cNvSpPr>
            <p:nvPr/>
          </p:nvSpPr>
          <p:spPr bwMode="auto">
            <a:xfrm>
              <a:off x="6009666" y="4657396"/>
              <a:ext cx="680459" cy="829600"/>
            </a:xfrm>
            <a:custGeom>
              <a:avLst/>
              <a:gdLst>
                <a:gd name="T0" fmla="*/ 226 w 242"/>
                <a:gd name="T1" fmla="*/ 0 h 294"/>
                <a:gd name="T2" fmla="*/ 226 w 242"/>
                <a:gd name="T3" fmla="*/ 6 h 294"/>
                <a:gd name="T4" fmla="*/ 223 w 242"/>
                <a:gd name="T5" fmla="*/ 22 h 294"/>
                <a:gd name="T6" fmla="*/ 217 w 242"/>
                <a:gd name="T7" fmla="*/ 35 h 294"/>
                <a:gd name="T8" fmla="*/ 211 w 242"/>
                <a:gd name="T9" fmla="*/ 44 h 294"/>
                <a:gd name="T10" fmla="*/ 193 w 242"/>
                <a:gd name="T11" fmla="*/ 60 h 294"/>
                <a:gd name="T12" fmla="*/ 160 w 242"/>
                <a:gd name="T13" fmla="*/ 75 h 294"/>
                <a:gd name="T14" fmla="*/ 118 w 242"/>
                <a:gd name="T15" fmla="*/ 81 h 294"/>
                <a:gd name="T16" fmla="*/ 96 w 242"/>
                <a:gd name="T17" fmla="*/ 79 h 294"/>
                <a:gd name="T18" fmla="*/ 76 w 242"/>
                <a:gd name="T19" fmla="*/ 74 h 294"/>
                <a:gd name="T20" fmla="*/ 43 w 242"/>
                <a:gd name="T21" fmla="*/ 58 h 294"/>
                <a:gd name="T22" fmla="*/ 30 w 242"/>
                <a:gd name="T23" fmla="*/ 46 h 294"/>
                <a:gd name="T24" fmla="*/ 29 w 242"/>
                <a:gd name="T25" fmla="*/ 45 h 294"/>
                <a:gd name="T26" fmla="*/ 26 w 242"/>
                <a:gd name="T27" fmla="*/ 41 h 294"/>
                <a:gd name="T28" fmla="*/ 23 w 242"/>
                <a:gd name="T29" fmla="*/ 38 h 294"/>
                <a:gd name="T30" fmla="*/ 21 w 242"/>
                <a:gd name="T31" fmla="*/ 35 h 294"/>
                <a:gd name="T32" fmla="*/ 20 w 242"/>
                <a:gd name="T33" fmla="*/ 33 h 294"/>
                <a:gd name="T34" fmla="*/ 18 w 242"/>
                <a:gd name="T35" fmla="*/ 30 h 294"/>
                <a:gd name="T36" fmla="*/ 17 w 242"/>
                <a:gd name="T37" fmla="*/ 27 h 294"/>
                <a:gd name="T38" fmla="*/ 16 w 242"/>
                <a:gd name="T39" fmla="*/ 24 h 294"/>
                <a:gd name="T40" fmla="*/ 15 w 242"/>
                <a:gd name="T41" fmla="*/ 21 h 294"/>
                <a:gd name="T42" fmla="*/ 14 w 242"/>
                <a:gd name="T43" fmla="*/ 19 h 294"/>
                <a:gd name="T44" fmla="*/ 14 w 242"/>
                <a:gd name="T45" fmla="*/ 17 h 294"/>
                <a:gd name="T46" fmla="*/ 13 w 242"/>
                <a:gd name="T47" fmla="*/ 12 h 294"/>
                <a:gd name="T48" fmla="*/ 12 w 242"/>
                <a:gd name="T49" fmla="*/ 9 h 294"/>
                <a:gd name="T50" fmla="*/ 12 w 242"/>
                <a:gd name="T51" fmla="*/ 5 h 294"/>
                <a:gd name="T52" fmla="*/ 12 w 242"/>
                <a:gd name="T53" fmla="*/ 4 h 294"/>
                <a:gd name="T54" fmla="*/ 12 w 242"/>
                <a:gd name="T55" fmla="*/ 2 h 294"/>
                <a:gd name="T56" fmla="*/ 12 w 242"/>
                <a:gd name="T57" fmla="*/ 1 h 294"/>
                <a:gd name="T58" fmla="*/ 12 w 242"/>
                <a:gd name="T59" fmla="*/ 0 h 294"/>
                <a:gd name="T60" fmla="*/ 0 w 242"/>
                <a:gd name="T61" fmla="*/ 207 h 294"/>
                <a:gd name="T62" fmla="*/ 0 w 242"/>
                <a:gd name="T63" fmla="*/ 209 h 294"/>
                <a:gd name="T64" fmla="*/ 0 w 242"/>
                <a:gd name="T65" fmla="*/ 212 h 294"/>
                <a:gd name="T66" fmla="*/ 2 w 242"/>
                <a:gd name="T67" fmla="*/ 227 h 294"/>
                <a:gd name="T68" fmla="*/ 3 w 242"/>
                <a:gd name="T69" fmla="*/ 231 h 294"/>
                <a:gd name="T70" fmla="*/ 9 w 242"/>
                <a:gd name="T71" fmla="*/ 242 h 294"/>
                <a:gd name="T72" fmla="*/ 10 w 242"/>
                <a:gd name="T73" fmla="*/ 244 h 294"/>
                <a:gd name="T74" fmla="*/ 20 w 242"/>
                <a:gd name="T75" fmla="*/ 256 h 294"/>
                <a:gd name="T76" fmla="*/ 30 w 242"/>
                <a:gd name="T77" fmla="*/ 265 h 294"/>
                <a:gd name="T78" fmla="*/ 35 w 242"/>
                <a:gd name="T79" fmla="*/ 269 h 294"/>
                <a:gd name="T80" fmla="*/ 53 w 242"/>
                <a:gd name="T81" fmla="*/ 279 h 294"/>
                <a:gd name="T82" fmla="*/ 72 w 242"/>
                <a:gd name="T83" fmla="*/ 287 h 294"/>
                <a:gd name="T84" fmla="*/ 94 w 242"/>
                <a:gd name="T85" fmla="*/ 291 h 294"/>
                <a:gd name="T86" fmla="*/ 116 w 242"/>
                <a:gd name="T87" fmla="*/ 293 h 294"/>
                <a:gd name="T88" fmla="*/ 120 w 242"/>
                <a:gd name="T89" fmla="*/ 294 h 294"/>
                <a:gd name="T90" fmla="*/ 135 w 242"/>
                <a:gd name="T91" fmla="*/ 293 h 294"/>
                <a:gd name="T92" fmla="*/ 145 w 242"/>
                <a:gd name="T93" fmla="*/ 292 h 294"/>
                <a:gd name="T94" fmla="*/ 167 w 242"/>
                <a:gd name="T95" fmla="*/ 288 h 294"/>
                <a:gd name="T96" fmla="*/ 167 w 242"/>
                <a:gd name="T97" fmla="*/ 287 h 294"/>
                <a:gd name="T98" fmla="*/ 187 w 242"/>
                <a:gd name="T99" fmla="*/ 281 h 294"/>
                <a:gd name="T100" fmla="*/ 197 w 242"/>
                <a:gd name="T101" fmla="*/ 275 h 294"/>
                <a:gd name="T102" fmla="*/ 213 w 242"/>
                <a:gd name="T103" fmla="*/ 264 h 294"/>
                <a:gd name="T104" fmla="*/ 228 w 242"/>
                <a:gd name="T105" fmla="*/ 249 h 294"/>
                <a:gd name="T106" fmla="*/ 234 w 242"/>
                <a:gd name="T107" fmla="*/ 241 h 294"/>
                <a:gd name="T108" fmla="*/ 242 w 242"/>
                <a:gd name="T109" fmla="*/ 215 h 294"/>
                <a:gd name="T110" fmla="*/ 242 w 242"/>
                <a:gd name="T111" fmla="*/ 20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2" h="294">
                  <a:moveTo>
                    <a:pt x="242" y="209"/>
                  </a:moveTo>
                  <a:cubicBezTo>
                    <a:pt x="242" y="207"/>
                    <a:pt x="242" y="207"/>
                    <a:pt x="242" y="207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2"/>
                    <a:pt x="226" y="2"/>
                    <a:pt x="226" y="2"/>
                  </a:cubicBezTo>
                  <a:cubicBezTo>
                    <a:pt x="226" y="4"/>
                    <a:pt x="226" y="4"/>
                    <a:pt x="226" y="4"/>
                  </a:cubicBezTo>
                  <a:cubicBezTo>
                    <a:pt x="226" y="6"/>
                    <a:pt x="226" y="6"/>
                    <a:pt x="226" y="6"/>
                  </a:cubicBezTo>
                  <a:cubicBezTo>
                    <a:pt x="226" y="8"/>
                    <a:pt x="226" y="8"/>
                    <a:pt x="226" y="8"/>
                  </a:cubicBezTo>
                  <a:cubicBezTo>
                    <a:pt x="226" y="12"/>
                    <a:pt x="225" y="16"/>
                    <a:pt x="224" y="21"/>
                  </a:cubicBezTo>
                  <a:cubicBezTo>
                    <a:pt x="223" y="22"/>
                    <a:pt x="223" y="22"/>
                    <a:pt x="223" y="22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21" y="28"/>
                    <a:pt x="220" y="31"/>
                    <a:pt x="219" y="33"/>
                  </a:cubicBezTo>
                  <a:cubicBezTo>
                    <a:pt x="217" y="35"/>
                    <a:pt x="217" y="35"/>
                    <a:pt x="217" y="35"/>
                  </a:cubicBezTo>
                  <a:cubicBezTo>
                    <a:pt x="216" y="37"/>
                    <a:pt x="216" y="37"/>
                    <a:pt x="216" y="37"/>
                  </a:cubicBezTo>
                  <a:cubicBezTo>
                    <a:pt x="214" y="39"/>
                    <a:pt x="214" y="39"/>
                    <a:pt x="214" y="39"/>
                  </a:cubicBezTo>
                  <a:cubicBezTo>
                    <a:pt x="211" y="44"/>
                    <a:pt x="211" y="44"/>
                    <a:pt x="211" y="44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4" y="51"/>
                    <a:pt x="204" y="51"/>
                    <a:pt x="204" y="51"/>
                  </a:cubicBezTo>
                  <a:cubicBezTo>
                    <a:pt x="201" y="54"/>
                    <a:pt x="197" y="57"/>
                    <a:pt x="193" y="60"/>
                  </a:cubicBezTo>
                  <a:cubicBezTo>
                    <a:pt x="188" y="63"/>
                    <a:pt x="183" y="66"/>
                    <a:pt x="178" y="69"/>
                  </a:cubicBezTo>
                  <a:cubicBezTo>
                    <a:pt x="178" y="69"/>
                    <a:pt x="178" y="69"/>
                    <a:pt x="178" y="69"/>
                  </a:cubicBezTo>
                  <a:cubicBezTo>
                    <a:pt x="172" y="71"/>
                    <a:pt x="166" y="73"/>
                    <a:pt x="160" y="75"/>
                  </a:cubicBezTo>
                  <a:cubicBezTo>
                    <a:pt x="148" y="79"/>
                    <a:pt x="134" y="81"/>
                    <a:pt x="120" y="81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7" y="81"/>
                    <a:pt x="117" y="81"/>
                    <a:pt x="117" y="81"/>
                  </a:cubicBezTo>
                  <a:cubicBezTo>
                    <a:pt x="110" y="81"/>
                    <a:pt x="102" y="80"/>
                    <a:pt x="96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9" y="78"/>
                    <a:pt x="82" y="76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0" y="72"/>
                    <a:pt x="64" y="70"/>
                    <a:pt x="59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3" y="64"/>
                    <a:pt x="48" y="61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38" y="54"/>
                    <a:pt x="34" y="50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" y="231"/>
                    <a:pt x="3" y="231"/>
                    <a:pt x="3" y="231"/>
                  </a:cubicBezTo>
                  <a:cubicBezTo>
                    <a:pt x="5" y="235"/>
                    <a:pt x="5" y="235"/>
                    <a:pt x="5" y="235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9" y="242"/>
                    <a:pt x="9" y="242"/>
                    <a:pt x="9" y="242"/>
                  </a:cubicBezTo>
                  <a:cubicBezTo>
                    <a:pt x="9" y="243"/>
                    <a:pt x="9" y="243"/>
                    <a:pt x="9" y="243"/>
                  </a:cubicBezTo>
                  <a:cubicBezTo>
                    <a:pt x="9" y="243"/>
                    <a:pt x="9" y="243"/>
                    <a:pt x="9" y="243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7" y="253"/>
                    <a:pt x="17" y="253"/>
                    <a:pt x="17" y="253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22" y="259"/>
                    <a:pt x="22" y="259"/>
                    <a:pt x="22" y="259"/>
                  </a:cubicBezTo>
                  <a:cubicBezTo>
                    <a:pt x="25" y="261"/>
                    <a:pt x="27" y="263"/>
                    <a:pt x="30" y="265"/>
                  </a:cubicBezTo>
                  <a:cubicBezTo>
                    <a:pt x="34" y="269"/>
                    <a:pt x="34" y="269"/>
                    <a:pt x="34" y="269"/>
                  </a:cubicBezTo>
                  <a:cubicBezTo>
                    <a:pt x="34" y="269"/>
                    <a:pt x="34" y="269"/>
                    <a:pt x="34" y="269"/>
                  </a:cubicBezTo>
                  <a:cubicBezTo>
                    <a:pt x="35" y="269"/>
                    <a:pt x="35" y="269"/>
                    <a:pt x="35" y="269"/>
                  </a:cubicBezTo>
                  <a:cubicBezTo>
                    <a:pt x="37" y="270"/>
                    <a:pt x="40" y="272"/>
                    <a:pt x="42" y="273"/>
                  </a:cubicBezTo>
                  <a:cubicBezTo>
                    <a:pt x="45" y="275"/>
                    <a:pt x="48" y="277"/>
                    <a:pt x="51" y="278"/>
                  </a:cubicBezTo>
                  <a:cubicBezTo>
                    <a:pt x="53" y="279"/>
                    <a:pt x="53" y="279"/>
                    <a:pt x="53" y="279"/>
                  </a:cubicBezTo>
                  <a:cubicBezTo>
                    <a:pt x="59" y="282"/>
                    <a:pt x="65" y="284"/>
                    <a:pt x="71" y="286"/>
                  </a:cubicBezTo>
                  <a:cubicBezTo>
                    <a:pt x="72" y="286"/>
                    <a:pt x="72" y="286"/>
                    <a:pt x="72" y="286"/>
                  </a:cubicBezTo>
                  <a:cubicBezTo>
                    <a:pt x="72" y="287"/>
                    <a:pt x="72" y="287"/>
                    <a:pt x="72" y="287"/>
                  </a:cubicBezTo>
                  <a:cubicBezTo>
                    <a:pt x="73" y="287"/>
                    <a:pt x="73" y="287"/>
                    <a:pt x="73" y="287"/>
                  </a:cubicBezTo>
                  <a:cubicBezTo>
                    <a:pt x="79" y="289"/>
                    <a:pt x="85" y="290"/>
                    <a:pt x="92" y="291"/>
                  </a:cubicBezTo>
                  <a:cubicBezTo>
                    <a:pt x="94" y="291"/>
                    <a:pt x="94" y="291"/>
                    <a:pt x="94" y="291"/>
                  </a:cubicBezTo>
                  <a:cubicBezTo>
                    <a:pt x="94" y="292"/>
                    <a:pt x="94" y="292"/>
                    <a:pt x="94" y="292"/>
                  </a:cubicBezTo>
                  <a:cubicBezTo>
                    <a:pt x="98" y="292"/>
                    <a:pt x="101" y="292"/>
                    <a:pt x="105" y="292"/>
                  </a:cubicBezTo>
                  <a:cubicBezTo>
                    <a:pt x="108" y="293"/>
                    <a:pt x="112" y="293"/>
                    <a:pt x="116" y="293"/>
                  </a:cubicBezTo>
                  <a:cubicBezTo>
                    <a:pt x="118" y="294"/>
                    <a:pt x="118" y="294"/>
                    <a:pt x="118" y="294"/>
                  </a:cubicBezTo>
                  <a:cubicBezTo>
                    <a:pt x="119" y="294"/>
                    <a:pt x="119" y="294"/>
                    <a:pt x="119" y="294"/>
                  </a:cubicBezTo>
                  <a:cubicBezTo>
                    <a:pt x="120" y="294"/>
                    <a:pt x="120" y="294"/>
                    <a:pt x="120" y="294"/>
                  </a:cubicBezTo>
                  <a:cubicBezTo>
                    <a:pt x="122" y="294"/>
                    <a:pt x="122" y="294"/>
                    <a:pt x="122" y="294"/>
                  </a:cubicBezTo>
                  <a:cubicBezTo>
                    <a:pt x="126" y="293"/>
                    <a:pt x="126" y="293"/>
                    <a:pt x="126" y="293"/>
                  </a:cubicBezTo>
                  <a:cubicBezTo>
                    <a:pt x="129" y="293"/>
                    <a:pt x="132" y="293"/>
                    <a:pt x="135" y="293"/>
                  </a:cubicBezTo>
                  <a:cubicBezTo>
                    <a:pt x="138" y="292"/>
                    <a:pt x="141" y="292"/>
                    <a:pt x="144" y="292"/>
                  </a:cubicBezTo>
                  <a:cubicBezTo>
                    <a:pt x="145" y="292"/>
                    <a:pt x="145" y="292"/>
                    <a:pt x="145" y="292"/>
                  </a:cubicBezTo>
                  <a:cubicBezTo>
                    <a:pt x="145" y="292"/>
                    <a:pt x="145" y="292"/>
                    <a:pt x="145" y="292"/>
                  </a:cubicBezTo>
                  <a:cubicBezTo>
                    <a:pt x="147" y="292"/>
                    <a:pt x="150" y="291"/>
                    <a:pt x="152" y="291"/>
                  </a:cubicBezTo>
                  <a:cubicBezTo>
                    <a:pt x="154" y="290"/>
                    <a:pt x="157" y="290"/>
                    <a:pt x="160" y="289"/>
                  </a:cubicBezTo>
                  <a:cubicBezTo>
                    <a:pt x="162" y="289"/>
                    <a:pt x="164" y="288"/>
                    <a:pt x="167" y="288"/>
                  </a:cubicBezTo>
                  <a:cubicBezTo>
                    <a:pt x="167" y="288"/>
                    <a:pt x="167" y="288"/>
                    <a:pt x="167" y="288"/>
                  </a:cubicBezTo>
                  <a:cubicBezTo>
                    <a:pt x="167" y="288"/>
                    <a:pt x="167" y="288"/>
                    <a:pt x="167" y="288"/>
                  </a:cubicBezTo>
                  <a:cubicBezTo>
                    <a:pt x="167" y="287"/>
                    <a:pt x="167" y="287"/>
                    <a:pt x="167" y="287"/>
                  </a:cubicBezTo>
                  <a:cubicBezTo>
                    <a:pt x="170" y="287"/>
                    <a:pt x="172" y="286"/>
                    <a:pt x="174" y="285"/>
                  </a:cubicBezTo>
                  <a:cubicBezTo>
                    <a:pt x="177" y="284"/>
                    <a:pt x="179" y="283"/>
                    <a:pt x="182" y="282"/>
                  </a:cubicBezTo>
                  <a:cubicBezTo>
                    <a:pt x="187" y="281"/>
                    <a:pt x="187" y="281"/>
                    <a:pt x="187" y="281"/>
                  </a:cubicBezTo>
                  <a:cubicBezTo>
                    <a:pt x="187" y="280"/>
                    <a:pt x="187" y="280"/>
                    <a:pt x="187" y="280"/>
                  </a:cubicBezTo>
                  <a:cubicBezTo>
                    <a:pt x="189" y="279"/>
                    <a:pt x="189" y="279"/>
                    <a:pt x="189" y="279"/>
                  </a:cubicBezTo>
                  <a:cubicBezTo>
                    <a:pt x="192" y="278"/>
                    <a:pt x="194" y="277"/>
                    <a:pt x="197" y="275"/>
                  </a:cubicBezTo>
                  <a:cubicBezTo>
                    <a:pt x="199" y="274"/>
                    <a:pt x="202" y="273"/>
                    <a:pt x="204" y="271"/>
                  </a:cubicBezTo>
                  <a:cubicBezTo>
                    <a:pt x="204" y="271"/>
                    <a:pt x="204" y="271"/>
                    <a:pt x="204" y="271"/>
                  </a:cubicBezTo>
                  <a:cubicBezTo>
                    <a:pt x="208" y="269"/>
                    <a:pt x="210" y="266"/>
                    <a:pt x="213" y="264"/>
                  </a:cubicBezTo>
                  <a:cubicBezTo>
                    <a:pt x="216" y="262"/>
                    <a:pt x="216" y="262"/>
                    <a:pt x="216" y="262"/>
                  </a:cubicBezTo>
                  <a:cubicBezTo>
                    <a:pt x="221" y="257"/>
                    <a:pt x="221" y="257"/>
                    <a:pt x="221" y="257"/>
                  </a:cubicBezTo>
                  <a:cubicBezTo>
                    <a:pt x="224" y="255"/>
                    <a:pt x="226" y="252"/>
                    <a:pt x="228" y="249"/>
                  </a:cubicBezTo>
                  <a:cubicBezTo>
                    <a:pt x="231" y="246"/>
                    <a:pt x="231" y="246"/>
                    <a:pt x="231" y="246"/>
                  </a:cubicBezTo>
                  <a:cubicBezTo>
                    <a:pt x="232" y="243"/>
                    <a:pt x="232" y="243"/>
                    <a:pt x="232" y="243"/>
                  </a:cubicBezTo>
                  <a:cubicBezTo>
                    <a:pt x="234" y="241"/>
                    <a:pt x="234" y="241"/>
                    <a:pt x="234" y="241"/>
                  </a:cubicBezTo>
                  <a:cubicBezTo>
                    <a:pt x="236" y="237"/>
                    <a:pt x="237" y="234"/>
                    <a:pt x="239" y="230"/>
                  </a:cubicBezTo>
                  <a:cubicBezTo>
                    <a:pt x="239" y="228"/>
                    <a:pt x="239" y="228"/>
                    <a:pt x="239" y="228"/>
                  </a:cubicBezTo>
                  <a:cubicBezTo>
                    <a:pt x="241" y="224"/>
                    <a:pt x="241" y="219"/>
                    <a:pt x="242" y="215"/>
                  </a:cubicBezTo>
                  <a:cubicBezTo>
                    <a:pt x="242" y="213"/>
                    <a:pt x="242" y="213"/>
                    <a:pt x="242" y="213"/>
                  </a:cubicBezTo>
                  <a:cubicBezTo>
                    <a:pt x="242" y="211"/>
                    <a:pt x="242" y="211"/>
                    <a:pt x="242" y="211"/>
                  </a:cubicBezTo>
                  <a:lnTo>
                    <a:pt x="242" y="209"/>
                  </a:lnTo>
                  <a:close/>
                </a:path>
              </a:pathLst>
            </a:custGeom>
            <a:solidFill>
              <a:srgbClr val="D6CD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28"/>
            <p:cNvSpPr>
              <a:spLocks/>
            </p:cNvSpPr>
            <p:nvPr/>
          </p:nvSpPr>
          <p:spPr bwMode="auto">
            <a:xfrm>
              <a:off x="3356187" y="4241042"/>
              <a:ext cx="868440" cy="549960"/>
            </a:xfrm>
            <a:custGeom>
              <a:avLst/>
              <a:gdLst>
                <a:gd name="T0" fmla="*/ 0 w 559"/>
                <a:gd name="T1" fmla="*/ 354 h 354"/>
                <a:gd name="T2" fmla="*/ 230 w 559"/>
                <a:gd name="T3" fmla="*/ 0 h 354"/>
                <a:gd name="T4" fmla="*/ 559 w 559"/>
                <a:gd name="T5" fmla="*/ 0 h 354"/>
                <a:gd name="T6" fmla="*/ 374 w 559"/>
                <a:gd name="T7" fmla="*/ 354 h 354"/>
                <a:gd name="T8" fmla="*/ 0 w 559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354">
                  <a:moveTo>
                    <a:pt x="0" y="354"/>
                  </a:moveTo>
                  <a:lnTo>
                    <a:pt x="230" y="0"/>
                  </a:lnTo>
                  <a:lnTo>
                    <a:pt x="559" y="0"/>
                  </a:lnTo>
                  <a:lnTo>
                    <a:pt x="374" y="354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29"/>
            <p:cNvSpPr>
              <a:spLocks/>
            </p:cNvSpPr>
            <p:nvPr/>
          </p:nvSpPr>
          <p:spPr bwMode="auto">
            <a:xfrm>
              <a:off x="6513019" y="4237935"/>
              <a:ext cx="848243" cy="730173"/>
            </a:xfrm>
            <a:custGeom>
              <a:avLst/>
              <a:gdLst>
                <a:gd name="T0" fmla="*/ 84 w 301"/>
                <a:gd name="T1" fmla="*/ 0 h 259"/>
                <a:gd name="T2" fmla="*/ 82 w 301"/>
                <a:gd name="T3" fmla="*/ 0 h 259"/>
                <a:gd name="T4" fmla="*/ 78 w 301"/>
                <a:gd name="T5" fmla="*/ 0 h 259"/>
                <a:gd name="T6" fmla="*/ 72 w 301"/>
                <a:gd name="T7" fmla="*/ 1 h 259"/>
                <a:gd name="T8" fmla="*/ 67 w 301"/>
                <a:gd name="T9" fmla="*/ 2 h 259"/>
                <a:gd name="T10" fmla="*/ 62 w 301"/>
                <a:gd name="T11" fmla="*/ 2 h 259"/>
                <a:gd name="T12" fmla="*/ 58 w 301"/>
                <a:gd name="T13" fmla="*/ 3 h 259"/>
                <a:gd name="T14" fmla="*/ 54 w 301"/>
                <a:gd name="T15" fmla="*/ 4 h 259"/>
                <a:gd name="T16" fmla="*/ 50 w 301"/>
                <a:gd name="T17" fmla="*/ 5 h 259"/>
                <a:gd name="T18" fmla="*/ 47 w 301"/>
                <a:gd name="T19" fmla="*/ 6 h 259"/>
                <a:gd name="T20" fmla="*/ 44 w 301"/>
                <a:gd name="T21" fmla="*/ 7 h 259"/>
                <a:gd name="T22" fmla="*/ 42 w 301"/>
                <a:gd name="T23" fmla="*/ 7 h 259"/>
                <a:gd name="T24" fmla="*/ 42 w 301"/>
                <a:gd name="T25" fmla="*/ 7 h 259"/>
                <a:gd name="T26" fmla="*/ 39 w 301"/>
                <a:gd name="T27" fmla="*/ 8 h 259"/>
                <a:gd name="T28" fmla="*/ 37 w 301"/>
                <a:gd name="T29" fmla="*/ 10 h 259"/>
                <a:gd name="T30" fmla="*/ 34 w 301"/>
                <a:gd name="T31" fmla="*/ 11 h 259"/>
                <a:gd name="T32" fmla="*/ 32 w 301"/>
                <a:gd name="T33" fmla="*/ 12 h 259"/>
                <a:gd name="T34" fmla="*/ 29 w 301"/>
                <a:gd name="T35" fmla="*/ 13 h 259"/>
                <a:gd name="T36" fmla="*/ 27 w 301"/>
                <a:gd name="T37" fmla="*/ 14 h 259"/>
                <a:gd name="T38" fmla="*/ 27 w 301"/>
                <a:gd name="T39" fmla="*/ 14 h 259"/>
                <a:gd name="T40" fmla="*/ 25 w 301"/>
                <a:gd name="T41" fmla="*/ 15 h 259"/>
                <a:gd name="T42" fmla="*/ 22 w 301"/>
                <a:gd name="T43" fmla="*/ 17 h 259"/>
                <a:gd name="T44" fmla="*/ 20 w 301"/>
                <a:gd name="T45" fmla="*/ 19 h 259"/>
                <a:gd name="T46" fmla="*/ 18 w 301"/>
                <a:gd name="T47" fmla="*/ 20 h 259"/>
                <a:gd name="T48" fmla="*/ 16 w 301"/>
                <a:gd name="T49" fmla="*/ 21 h 259"/>
                <a:gd name="T50" fmla="*/ 16 w 301"/>
                <a:gd name="T51" fmla="*/ 21 h 259"/>
                <a:gd name="T52" fmla="*/ 11 w 301"/>
                <a:gd name="T53" fmla="*/ 27 h 259"/>
                <a:gd name="T54" fmla="*/ 8 w 301"/>
                <a:gd name="T55" fmla="*/ 31 h 259"/>
                <a:gd name="T56" fmla="*/ 3 w 301"/>
                <a:gd name="T57" fmla="*/ 39 h 259"/>
                <a:gd name="T58" fmla="*/ 3 w 301"/>
                <a:gd name="T59" fmla="*/ 40 h 259"/>
                <a:gd name="T60" fmla="*/ 0 w 301"/>
                <a:gd name="T61" fmla="*/ 49 h 259"/>
                <a:gd name="T62" fmla="*/ 0 w 301"/>
                <a:gd name="T63" fmla="*/ 59 h 259"/>
                <a:gd name="T64" fmla="*/ 10 w 301"/>
                <a:gd name="T65" fmla="*/ 248 h 259"/>
                <a:gd name="T66" fmla="*/ 13 w 301"/>
                <a:gd name="T67" fmla="*/ 238 h 259"/>
                <a:gd name="T68" fmla="*/ 19 w 301"/>
                <a:gd name="T69" fmla="*/ 228 h 259"/>
                <a:gd name="T70" fmla="*/ 28 w 301"/>
                <a:gd name="T71" fmla="*/ 218 h 259"/>
                <a:gd name="T72" fmla="*/ 41 w 301"/>
                <a:gd name="T73" fmla="*/ 210 h 259"/>
                <a:gd name="T74" fmla="*/ 58 w 301"/>
                <a:gd name="T75" fmla="*/ 203 h 259"/>
                <a:gd name="T76" fmla="*/ 91 w 301"/>
                <a:gd name="T77" fmla="*/ 196 h 259"/>
                <a:gd name="T78" fmla="*/ 301 w 301"/>
                <a:gd name="T79" fmla="*/ 19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1" h="259">
                  <a:moveTo>
                    <a:pt x="256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6" y="33"/>
                    <a:pt x="6" y="35"/>
                    <a:pt x="5" y="36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2" y="42"/>
                    <a:pt x="2" y="44"/>
                    <a:pt x="1" y="4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0" y="56"/>
                    <a:pt x="0" y="59"/>
                  </a:cubicBezTo>
                  <a:cubicBezTo>
                    <a:pt x="9" y="259"/>
                    <a:pt x="9" y="259"/>
                    <a:pt x="9" y="259"/>
                  </a:cubicBezTo>
                  <a:cubicBezTo>
                    <a:pt x="9" y="255"/>
                    <a:pt x="9" y="252"/>
                    <a:pt x="10" y="248"/>
                  </a:cubicBezTo>
                  <a:cubicBezTo>
                    <a:pt x="11" y="245"/>
                    <a:pt x="11" y="245"/>
                    <a:pt x="11" y="245"/>
                  </a:cubicBezTo>
                  <a:cubicBezTo>
                    <a:pt x="11" y="243"/>
                    <a:pt x="12" y="240"/>
                    <a:pt x="13" y="238"/>
                  </a:cubicBezTo>
                  <a:cubicBezTo>
                    <a:pt x="15" y="234"/>
                    <a:pt x="15" y="234"/>
                    <a:pt x="15" y="234"/>
                  </a:cubicBezTo>
                  <a:cubicBezTo>
                    <a:pt x="16" y="232"/>
                    <a:pt x="17" y="230"/>
                    <a:pt x="19" y="228"/>
                  </a:cubicBezTo>
                  <a:cubicBezTo>
                    <a:pt x="23" y="224"/>
                    <a:pt x="23" y="224"/>
                    <a:pt x="23" y="224"/>
                  </a:cubicBezTo>
                  <a:cubicBezTo>
                    <a:pt x="24" y="222"/>
                    <a:pt x="26" y="220"/>
                    <a:pt x="28" y="218"/>
                  </a:cubicBezTo>
                  <a:cubicBezTo>
                    <a:pt x="28" y="218"/>
                    <a:pt x="28" y="218"/>
                    <a:pt x="28" y="218"/>
                  </a:cubicBezTo>
                  <a:cubicBezTo>
                    <a:pt x="32" y="215"/>
                    <a:pt x="36" y="212"/>
                    <a:pt x="41" y="210"/>
                  </a:cubicBezTo>
                  <a:cubicBezTo>
                    <a:pt x="41" y="210"/>
                    <a:pt x="41" y="210"/>
                    <a:pt x="41" y="210"/>
                  </a:cubicBezTo>
                  <a:cubicBezTo>
                    <a:pt x="46" y="207"/>
                    <a:pt x="52" y="205"/>
                    <a:pt x="58" y="203"/>
                  </a:cubicBezTo>
                  <a:cubicBezTo>
                    <a:pt x="67" y="200"/>
                    <a:pt x="78" y="198"/>
                    <a:pt x="91" y="196"/>
                  </a:cubicBezTo>
                  <a:cubicBezTo>
                    <a:pt x="91" y="196"/>
                    <a:pt x="91" y="196"/>
                    <a:pt x="91" y="196"/>
                  </a:cubicBezTo>
                  <a:cubicBezTo>
                    <a:pt x="96" y="195"/>
                    <a:pt x="100" y="195"/>
                    <a:pt x="105" y="195"/>
                  </a:cubicBezTo>
                  <a:cubicBezTo>
                    <a:pt x="301" y="195"/>
                    <a:pt x="301" y="195"/>
                    <a:pt x="301" y="195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D6CD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30"/>
            <p:cNvSpPr>
              <a:spLocks/>
            </p:cNvSpPr>
            <p:nvPr/>
          </p:nvSpPr>
          <p:spPr bwMode="auto">
            <a:xfrm>
              <a:off x="4575730" y="4787895"/>
              <a:ext cx="2785532" cy="1437042"/>
            </a:xfrm>
            <a:custGeom>
              <a:avLst/>
              <a:gdLst>
                <a:gd name="T0" fmla="*/ 943 w 989"/>
                <a:gd name="T1" fmla="*/ 510 h 510"/>
                <a:gd name="T2" fmla="*/ 309 w 989"/>
                <a:gd name="T3" fmla="*/ 382 h 510"/>
                <a:gd name="T4" fmla="*/ 297 w 989"/>
                <a:gd name="T5" fmla="*/ 354 h 510"/>
                <a:gd name="T6" fmla="*/ 259 w 989"/>
                <a:gd name="T7" fmla="*/ 328 h 510"/>
                <a:gd name="T8" fmla="*/ 219 w 989"/>
                <a:gd name="T9" fmla="*/ 327 h 510"/>
                <a:gd name="T10" fmla="*/ 189 w 989"/>
                <a:gd name="T11" fmla="*/ 337 h 510"/>
                <a:gd name="T12" fmla="*/ 166 w 989"/>
                <a:gd name="T13" fmla="*/ 353 h 510"/>
                <a:gd name="T14" fmla="*/ 134 w 989"/>
                <a:gd name="T15" fmla="*/ 364 h 510"/>
                <a:gd name="T16" fmla="*/ 74 w 989"/>
                <a:gd name="T17" fmla="*/ 358 h 510"/>
                <a:gd name="T18" fmla="*/ 14 w 989"/>
                <a:gd name="T19" fmla="*/ 310 h 510"/>
                <a:gd name="T20" fmla="*/ 1 w 989"/>
                <a:gd name="T21" fmla="*/ 274 h 510"/>
                <a:gd name="T22" fmla="*/ 1 w 989"/>
                <a:gd name="T23" fmla="*/ 270 h 510"/>
                <a:gd name="T24" fmla="*/ 7 w 989"/>
                <a:gd name="T25" fmla="*/ 236 h 510"/>
                <a:gd name="T26" fmla="*/ 55 w 989"/>
                <a:gd name="T27" fmla="*/ 192 h 510"/>
                <a:gd name="T28" fmla="*/ 114 w 989"/>
                <a:gd name="T29" fmla="*/ 188 h 510"/>
                <a:gd name="T30" fmla="*/ 153 w 989"/>
                <a:gd name="T31" fmla="*/ 202 h 510"/>
                <a:gd name="T32" fmla="*/ 181 w 989"/>
                <a:gd name="T33" fmla="*/ 219 h 510"/>
                <a:gd name="T34" fmla="*/ 211 w 989"/>
                <a:gd name="T35" fmla="*/ 227 h 510"/>
                <a:gd name="T36" fmla="*/ 248 w 989"/>
                <a:gd name="T37" fmla="*/ 226 h 510"/>
                <a:gd name="T38" fmla="*/ 282 w 989"/>
                <a:gd name="T39" fmla="*/ 201 h 510"/>
                <a:gd name="T40" fmla="*/ 277 w 989"/>
                <a:gd name="T41" fmla="*/ 1 h 510"/>
                <a:gd name="T42" fmla="*/ 539 w 989"/>
                <a:gd name="T43" fmla="*/ 19 h 510"/>
                <a:gd name="T44" fmla="*/ 559 w 989"/>
                <a:gd name="T45" fmla="*/ 82 h 510"/>
                <a:gd name="T46" fmla="*/ 529 w 989"/>
                <a:gd name="T47" fmla="*/ 119 h 510"/>
                <a:gd name="T48" fmla="*/ 511 w 989"/>
                <a:gd name="T49" fmla="*/ 148 h 510"/>
                <a:gd name="T50" fmla="*/ 518 w 989"/>
                <a:gd name="T51" fmla="*/ 197 h 510"/>
                <a:gd name="T52" fmla="*/ 581 w 989"/>
                <a:gd name="T53" fmla="*/ 240 h 510"/>
                <a:gd name="T54" fmla="*/ 628 w 989"/>
                <a:gd name="T55" fmla="*/ 248 h 510"/>
                <a:gd name="T56" fmla="*/ 630 w 989"/>
                <a:gd name="T57" fmla="*/ 248 h 510"/>
                <a:gd name="T58" fmla="*/ 676 w 989"/>
                <a:gd name="T59" fmla="*/ 242 h 510"/>
                <a:gd name="T60" fmla="*/ 740 w 989"/>
                <a:gd name="T61" fmla="*/ 200 h 510"/>
                <a:gd name="T62" fmla="*/ 750 w 989"/>
                <a:gd name="T63" fmla="*/ 153 h 510"/>
                <a:gd name="T64" fmla="*/ 735 w 989"/>
                <a:gd name="T65" fmla="*/ 124 h 510"/>
                <a:gd name="T66" fmla="*/ 703 w 989"/>
                <a:gd name="T67" fmla="*/ 86 h 510"/>
                <a:gd name="T68" fmla="*/ 723 w 989"/>
                <a:gd name="T69" fmla="*/ 18 h 510"/>
                <a:gd name="T70" fmla="*/ 989 w 989"/>
                <a:gd name="T71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89" h="510">
                  <a:moveTo>
                    <a:pt x="989" y="0"/>
                  </a:moveTo>
                  <a:cubicBezTo>
                    <a:pt x="943" y="510"/>
                    <a:pt x="943" y="510"/>
                    <a:pt x="943" y="510"/>
                  </a:cubicBezTo>
                  <a:cubicBezTo>
                    <a:pt x="321" y="510"/>
                    <a:pt x="321" y="510"/>
                    <a:pt x="321" y="510"/>
                  </a:cubicBezTo>
                  <a:cubicBezTo>
                    <a:pt x="309" y="382"/>
                    <a:pt x="309" y="382"/>
                    <a:pt x="309" y="382"/>
                  </a:cubicBezTo>
                  <a:cubicBezTo>
                    <a:pt x="309" y="380"/>
                    <a:pt x="309" y="380"/>
                    <a:pt x="309" y="380"/>
                  </a:cubicBezTo>
                  <a:cubicBezTo>
                    <a:pt x="306" y="370"/>
                    <a:pt x="302" y="361"/>
                    <a:pt x="297" y="354"/>
                  </a:cubicBezTo>
                  <a:cubicBezTo>
                    <a:pt x="292" y="347"/>
                    <a:pt x="286" y="342"/>
                    <a:pt x="279" y="337"/>
                  </a:cubicBezTo>
                  <a:cubicBezTo>
                    <a:pt x="273" y="333"/>
                    <a:pt x="266" y="330"/>
                    <a:pt x="259" y="328"/>
                  </a:cubicBezTo>
                  <a:cubicBezTo>
                    <a:pt x="252" y="326"/>
                    <a:pt x="244" y="326"/>
                    <a:pt x="237" y="326"/>
                  </a:cubicBezTo>
                  <a:cubicBezTo>
                    <a:pt x="231" y="326"/>
                    <a:pt x="225" y="326"/>
                    <a:pt x="219" y="327"/>
                  </a:cubicBezTo>
                  <a:cubicBezTo>
                    <a:pt x="213" y="328"/>
                    <a:pt x="208" y="330"/>
                    <a:pt x="203" y="331"/>
                  </a:cubicBezTo>
                  <a:cubicBezTo>
                    <a:pt x="198" y="333"/>
                    <a:pt x="193" y="335"/>
                    <a:pt x="189" y="337"/>
                  </a:cubicBezTo>
                  <a:cubicBezTo>
                    <a:pt x="185" y="339"/>
                    <a:pt x="182" y="341"/>
                    <a:pt x="179" y="344"/>
                  </a:cubicBezTo>
                  <a:cubicBezTo>
                    <a:pt x="175" y="347"/>
                    <a:pt x="170" y="350"/>
                    <a:pt x="166" y="353"/>
                  </a:cubicBezTo>
                  <a:cubicBezTo>
                    <a:pt x="161" y="355"/>
                    <a:pt x="156" y="358"/>
                    <a:pt x="150" y="360"/>
                  </a:cubicBezTo>
                  <a:cubicBezTo>
                    <a:pt x="145" y="361"/>
                    <a:pt x="139" y="363"/>
                    <a:pt x="134" y="364"/>
                  </a:cubicBezTo>
                  <a:cubicBezTo>
                    <a:pt x="128" y="365"/>
                    <a:pt x="122" y="365"/>
                    <a:pt x="115" y="365"/>
                  </a:cubicBezTo>
                  <a:cubicBezTo>
                    <a:pt x="101" y="365"/>
                    <a:pt x="87" y="362"/>
                    <a:pt x="74" y="358"/>
                  </a:cubicBezTo>
                  <a:cubicBezTo>
                    <a:pt x="62" y="353"/>
                    <a:pt x="50" y="347"/>
                    <a:pt x="39" y="339"/>
                  </a:cubicBezTo>
                  <a:cubicBezTo>
                    <a:pt x="29" y="331"/>
                    <a:pt x="21" y="321"/>
                    <a:pt x="14" y="310"/>
                  </a:cubicBezTo>
                  <a:cubicBezTo>
                    <a:pt x="7" y="300"/>
                    <a:pt x="3" y="288"/>
                    <a:pt x="2" y="276"/>
                  </a:cubicBezTo>
                  <a:cubicBezTo>
                    <a:pt x="1" y="274"/>
                    <a:pt x="1" y="274"/>
                    <a:pt x="1" y="274"/>
                  </a:cubicBezTo>
                  <a:cubicBezTo>
                    <a:pt x="1" y="272"/>
                    <a:pt x="1" y="272"/>
                    <a:pt x="1" y="272"/>
                  </a:cubicBezTo>
                  <a:cubicBezTo>
                    <a:pt x="1" y="270"/>
                    <a:pt x="1" y="270"/>
                    <a:pt x="1" y="270"/>
                  </a:cubicBezTo>
                  <a:cubicBezTo>
                    <a:pt x="1" y="269"/>
                    <a:pt x="1" y="269"/>
                    <a:pt x="1" y="269"/>
                  </a:cubicBezTo>
                  <a:cubicBezTo>
                    <a:pt x="0" y="257"/>
                    <a:pt x="2" y="246"/>
                    <a:pt x="7" y="236"/>
                  </a:cubicBezTo>
                  <a:cubicBezTo>
                    <a:pt x="11" y="227"/>
                    <a:pt x="17" y="218"/>
                    <a:pt x="25" y="210"/>
                  </a:cubicBezTo>
                  <a:cubicBezTo>
                    <a:pt x="33" y="203"/>
                    <a:pt x="43" y="196"/>
                    <a:pt x="55" y="192"/>
                  </a:cubicBezTo>
                  <a:cubicBezTo>
                    <a:pt x="66" y="188"/>
                    <a:pt x="79" y="186"/>
                    <a:pt x="92" y="186"/>
                  </a:cubicBezTo>
                  <a:cubicBezTo>
                    <a:pt x="100" y="186"/>
                    <a:pt x="107" y="187"/>
                    <a:pt x="114" y="188"/>
                  </a:cubicBezTo>
                  <a:cubicBezTo>
                    <a:pt x="121" y="189"/>
                    <a:pt x="128" y="191"/>
                    <a:pt x="135" y="194"/>
                  </a:cubicBezTo>
                  <a:cubicBezTo>
                    <a:pt x="141" y="196"/>
                    <a:pt x="147" y="199"/>
                    <a:pt x="153" y="202"/>
                  </a:cubicBezTo>
                  <a:cubicBezTo>
                    <a:pt x="159" y="205"/>
                    <a:pt x="164" y="209"/>
                    <a:pt x="170" y="213"/>
                  </a:cubicBezTo>
                  <a:cubicBezTo>
                    <a:pt x="173" y="215"/>
                    <a:pt x="177" y="217"/>
                    <a:pt x="181" y="219"/>
                  </a:cubicBezTo>
                  <a:cubicBezTo>
                    <a:pt x="186" y="221"/>
                    <a:pt x="190" y="222"/>
                    <a:pt x="195" y="224"/>
                  </a:cubicBezTo>
                  <a:cubicBezTo>
                    <a:pt x="200" y="225"/>
                    <a:pt x="205" y="226"/>
                    <a:pt x="211" y="227"/>
                  </a:cubicBezTo>
                  <a:cubicBezTo>
                    <a:pt x="216" y="228"/>
                    <a:pt x="221" y="228"/>
                    <a:pt x="227" y="228"/>
                  </a:cubicBezTo>
                  <a:cubicBezTo>
                    <a:pt x="234" y="228"/>
                    <a:pt x="241" y="228"/>
                    <a:pt x="248" y="226"/>
                  </a:cubicBezTo>
                  <a:cubicBezTo>
                    <a:pt x="255" y="224"/>
                    <a:pt x="261" y="221"/>
                    <a:pt x="267" y="217"/>
                  </a:cubicBezTo>
                  <a:cubicBezTo>
                    <a:pt x="273" y="213"/>
                    <a:pt x="278" y="208"/>
                    <a:pt x="282" y="201"/>
                  </a:cubicBezTo>
                  <a:cubicBezTo>
                    <a:pt x="286" y="194"/>
                    <a:pt x="290" y="185"/>
                    <a:pt x="292" y="175"/>
                  </a:cubicBezTo>
                  <a:cubicBezTo>
                    <a:pt x="277" y="1"/>
                    <a:pt x="277" y="1"/>
                    <a:pt x="277" y="1"/>
                  </a:cubicBezTo>
                  <a:cubicBezTo>
                    <a:pt x="479" y="0"/>
                    <a:pt x="479" y="0"/>
                    <a:pt x="479" y="0"/>
                  </a:cubicBezTo>
                  <a:cubicBezTo>
                    <a:pt x="506" y="3"/>
                    <a:pt x="526" y="10"/>
                    <a:pt x="539" y="19"/>
                  </a:cubicBezTo>
                  <a:cubicBezTo>
                    <a:pt x="552" y="28"/>
                    <a:pt x="559" y="39"/>
                    <a:pt x="561" y="50"/>
                  </a:cubicBezTo>
                  <a:cubicBezTo>
                    <a:pt x="564" y="61"/>
                    <a:pt x="563" y="72"/>
                    <a:pt x="559" y="82"/>
                  </a:cubicBezTo>
                  <a:cubicBezTo>
                    <a:pt x="555" y="92"/>
                    <a:pt x="550" y="101"/>
                    <a:pt x="543" y="107"/>
                  </a:cubicBezTo>
                  <a:cubicBezTo>
                    <a:pt x="538" y="111"/>
                    <a:pt x="533" y="115"/>
                    <a:pt x="529" y="119"/>
                  </a:cubicBezTo>
                  <a:cubicBezTo>
                    <a:pt x="525" y="123"/>
                    <a:pt x="521" y="128"/>
                    <a:pt x="518" y="133"/>
                  </a:cubicBezTo>
                  <a:cubicBezTo>
                    <a:pt x="515" y="138"/>
                    <a:pt x="513" y="143"/>
                    <a:pt x="511" y="148"/>
                  </a:cubicBezTo>
                  <a:cubicBezTo>
                    <a:pt x="509" y="153"/>
                    <a:pt x="509" y="159"/>
                    <a:pt x="509" y="164"/>
                  </a:cubicBezTo>
                  <a:cubicBezTo>
                    <a:pt x="509" y="176"/>
                    <a:pt x="512" y="187"/>
                    <a:pt x="518" y="197"/>
                  </a:cubicBezTo>
                  <a:cubicBezTo>
                    <a:pt x="524" y="206"/>
                    <a:pt x="533" y="215"/>
                    <a:pt x="543" y="223"/>
                  </a:cubicBezTo>
                  <a:cubicBezTo>
                    <a:pt x="554" y="230"/>
                    <a:pt x="567" y="236"/>
                    <a:pt x="581" y="240"/>
                  </a:cubicBezTo>
                  <a:cubicBezTo>
                    <a:pt x="595" y="245"/>
                    <a:pt x="611" y="247"/>
                    <a:pt x="627" y="248"/>
                  </a:cubicBezTo>
                  <a:cubicBezTo>
                    <a:pt x="628" y="248"/>
                    <a:pt x="628" y="248"/>
                    <a:pt x="628" y="248"/>
                  </a:cubicBezTo>
                  <a:cubicBezTo>
                    <a:pt x="629" y="248"/>
                    <a:pt x="629" y="248"/>
                    <a:pt x="629" y="248"/>
                  </a:cubicBezTo>
                  <a:cubicBezTo>
                    <a:pt x="630" y="248"/>
                    <a:pt x="630" y="248"/>
                    <a:pt x="630" y="248"/>
                  </a:cubicBezTo>
                  <a:cubicBezTo>
                    <a:pt x="631" y="248"/>
                    <a:pt x="631" y="248"/>
                    <a:pt x="631" y="248"/>
                  </a:cubicBezTo>
                  <a:cubicBezTo>
                    <a:pt x="647" y="248"/>
                    <a:pt x="662" y="245"/>
                    <a:pt x="676" y="242"/>
                  </a:cubicBezTo>
                  <a:cubicBezTo>
                    <a:pt x="690" y="238"/>
                    <a:pt x="702" y="232"/>
                    <a:pt x="713" y="225"/>
                  </a:cubicBezTo>
                  <a:cubicBezTo>
                    <a:pt x="724" y="218"/>
                    <a:pt x="733" y="210"/>
                    <a:pt x="740" y="200"/>
                  </a:cubicBezTo>
                  <a:cubicBezTo>
                    <a:pt x="746" y="191"/>
                    <a:pt x="750" y="180"/>
                    <a:pt x="751" y="169"/>
                  </a:cubicBezTo>
                  <a:cubicBezTo>
                    <a:pt x="751" y="164"/>
                    <a:pt x="751" y="158"/>
                    <a:pt x="750" y="153"/>
                  </a:cubicBezTo>
                  <a:cubicBezTo>
                    <a:pt x="748" y="148"/>
                    <a:pt x="747" y="143"/>
                    <a:pt x="744" y="138"/>
                  </a:cubicBezTo>
                  <a:cubicBezTo>
                    <a:pt x="742" y="133"/>
                    <a:pt x="738" y="129"/>
                    <a:pt x="735" y="124"/>
                  </a:cubicBezTo>
                  <a:cubicBezTo>
                    <a:pt x="731" y="120"/>
                    <a:pt x="727" y="116"/>
                    <a:pt x="722" y="112"/>
                  </a:cubicBezTo>
                  <a:cubicBezTo>
                    <a:pt x="715" y="106"/>
                    <a:pt x="708" y="97"/>
                    <a:pt x="703" y="86"/>
                  </a:cubicBezTo>
                  <a:cubicBezTo>
                    <a:pt x="698" y="75"/>
                    <a:pt x="696" y="63"/>
                    <a:pt x="698" y="51"/>
                  </a:cubicBezTo>
                  <a:cubicBezTo>
                    <a:pt x="701" y="39"/>
                    <a:pt x="709" y="27"/>
                    <a:pt x="723" y="18"/>
                  </a:cubicBezTo>
                  <a:cubicBezTo>
                    <a:pt x="738" y="9"/>
                    <a:pt x="761" y="2"/>
                    <a:pt x="793" y="0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E8E3D5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Freeform 31"/>
            <p:cNvSpPr>
              <a:spLocks/>
            </p:cNvSpPr>
            <p:nvPr/>
          </p:nvSpPr>
          <p:spPr bwMode="auto">
            <a:xfrm>
              <a:off x="4748176" y="4237935"/>
              <a:ext cx="1430828" cy="727065"/>
            </a:xfrm>
            <a:custGeom>
              <a:avLst/>
              <a:gdLst>
                <a:gd name="T0" fmla="*/ 508 w 508"/>
                <a:gd name="T1" fmla="*/ 54 h 258"/>
                <a:gd name="T2" fmla="*/ 508 w 508"/>
                <a:gd name="T3" fmla="*/ 52 h 258"/>
                <a:gd name="T4" fmla="*/ 508 w 508"/>
                <a:gd name="T5" fmla="*/ 50 h 258"/>
                <a:gd name="T6" fmla="*/ 508 w 508"/>
                <a:gd name="T7" fmla="*/ 49 h 258"/>
                <a:gd name="T8" fmla="*/ 507 w 508"/>
                <a:gd name="T9" fmla="*/ 48 h 258"/>
                <a:gd name="T10" fmla="*/ 507 w 508"/>
                <a:gd name="T11" fmla="*/ 47 h 258"/>
                <a:gd name="T12" fmla="*/ 507 w 508"/>
                <a:gd name="T13" fmla="*/ 45 h 258"/>
                <a:gd name="T14" fmla="*/ 506 w 508"/>
                <a:gd name="T15" fmla="*/ 44 h 258"/>
                <a:gd name="T16" fmla="*/ 506 w 508"/>
                <a:gd name="T17" fmla="*/ 42 h 258"/>
                <a:gd name="T18" fmla="*/ 505 w 508"/>
                <a:gd name="T19" fmla="*/ 41 h 258"/>
                <a:gd name="T20" fmla="*/ 505 w 508"/>
                <a:gd name="T21" fmla="*/ 39 h 258"/>
                <a:gd name="T22" fmla="*/ 504 w 508"/>
                <a:gd name="T23" fmla="*/ 38 h 258"/>
                <a:gd name="T24" fmla="*/ 504 w 508"/>
                <a:gd name="T25" fmla="*/ 37 h 258"/>
                <a:gd name="T26" fmla="*/ 503 w 508"/>
                <a:gd name="T27" fmla="*/ 35 h 258"/>
                <a:gd name="T28" fmla="*/ 502 w 508"/>
                <a:gd name="T29" fmla="*/ 34 h 258"/>
                <a:gd name="T30" fmla="*/ 501 w 508"/>
                <a:gd name="T31" fmla="*/ 32 h 258"/>
                <a:gd name="T32" fmla="*/ 500 w 508"/>
                <a:gd name="T33" fmla="*/ 31 h 258"/>
                <a:gd name="T34" fmla="*/ 499 w 508"/>
                <a:gd name="T35" fmla="*/ 30 h 258"/>
                <a:gd name="T36" fmla="*/ 498 w 508"/>
                <a:gd name="T37" fmla="*/ 28 h 258"/>
                <a:gd name="T38" fmla="*/ 497 w 508"/>
                <a:gd name="T39" fmla="*/ 27 h 258"/>
                <a:gd name="T40" fmla="*/ 495 w 508"/>
                <a:gd name="T41" fmla="*/ 25 h 258"/>
                <a:gd name="T42" fmla="*/ 493 w 508"/>
                <a:gd name="T43" fmla="*/ 23 h 258"/>
                <a:gd name="T44" fmla="*/ 493 w 508"/>
                <a:gd name="T45" fmla="*/ 23 h 258"/>
                <a:gd name="T46" fmla="*/ 491 w 508"/>
                <a:gd name="T47" fmla="*/ 21 h 258"/>
                <a:gd name="T48" fmla="*/ 488 w 508"/>
                <a:gd name="T49" fmla="*/ 18 h 258"/>
                <a:gd name="T50" fmla="*/ 484 w 508"/>
                <a:gd name="T51" fmla="*/ 16 h 258"/>
                <a:gd name="T52" fmla="*/ 479 w 508"/>
                <a:gd name="T53" fmla="*/ 13 h 258"/>
                <a:gd name="T54" fmla="*/ 471 w 508"/>
                <a:gd name="T55" fmla="*/ 9 h 258"/>
                <a:gd name="T56" fmla="*/ 470 w 508"/>
                <a:gd name="T57" fmla="*/ 9 h 258"/>
                <a:gd name="T58" fmla="*/ 463 w 508"/>
                <a:gd name="T59" fmla="*/ 6 h 258"/>
                <a:gd name="T60" fmla="*/ 455 w 508"/>
                <a:gd name="T61" fmla="*/ 4 h 258"/>
                <a:gd name="T62" fmla="*/ 454 w 508"/>
                <a:gd name="T63" fmla="*/ 3 h 258"/>
                <a:gd name="T64" fmla="*/ 443 w 508"/>
                <a:gd name="T65" fmla="*/ 1 h 258"/>
                <a:gd name="T66" fmla="*/ 439 w 508"/>
                <a:gd name="T67" fmla="*/ 0 h 258"/>
                <a:gd name="T68" fmla="*/ 435 w 508"/>
                <a:gd name="T69" fmla="*/ 0 h 258"/>
                <a:gd name="T70" fmla="*/ 67 w 508"/>
                <a:gd name="T71" fmla="*/ 1 h 258"/>
                <a:gd name="T72" fmla="*/ 216 w 508"/>
                <a:gd name="T73" fmla="*/ 196 h 258"/>
                <a:gd name="T74" fmla="*/ 440 w 508"/>
                <a:gd name="T75" fmla="*/ 199 h 258"/>
                <a:gd name="T76" fmla="*/ 459 w 508"/>
                <a:gd name="T77" fmla="*/ 205 h 258"/>
                <a:gd name="T78" fmla="*/ 474 w 508"/>
                <a:gd name="T79" fmla="*/ 212 h 258"/>
                <a:gd name="T80" fmla="*/ 474 w 508"/>
                <a:gd name="T81" fmla="*/ 212 h 258"/>
                <a:gd name="T82" fmla="*/ 485 w 508"/>
                <a:gd name="T83" fmla="*/ 220 h 258"/>
                <a:gd name="T84" fmla="*/ 498 w 508"/>
                <a:gd name="T85" fmla="*/ 238 h 258"/>
                <a:gd name="T86" fmla="*/ 508 w 508"/>
                <a:gd name="T87" fmla="*/ 58 h 258"/>
                <a:gd name="T88" fmla="*/ 508 w 508"/>
                <a:gd name="T89" fmla="*/ 5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258">
                  <a:moveTo>
                    <a:pt x="508" y="55"/>
                  </a:moveTo>
                  <a:cubicBezTo>
                    <a:pt x="508" y="54"/>
                    <a:pt x="508" y="54"/>
                    <a:pt x="508" y="54"/>
                  </a:cubicBezTo>
                  <a:cubicBezTo>
                    <a:pt x="508" y="53"/>
                    <a:pt x="508" y="53"/>
                    <a:pt x="508" y="53"/>
                  </a:cubicBezTo>
                  <a:cubicBezTo>
                    <a:pt x="508" y="52"/>
                    <a:pt x="508" y="52"/>
                    <a:pt x="508" y="52"/>
                  </a:cubicBezTo>
                  <a:cubicBezTo>
                    <a:pt x="508" y="51"/>
                    <a:pt x="508" y="51"/>
                    <a:pt x="508" y="51"/>
                  </a:cubicBezTo>
                  <a:cubicBezTo>
                    <a:pt x="508" y="50"/>
                    <a:pt x="508" y="50"/>
                    <a:pt x="508" y="50"/>
                  </a:cubicBezTo>
                  <a:cubicBezTo>
                    <a:pt x="508" y="49"/>
                    <a:pt x="508" y="49"/>
                    <a:pt x="508" y="49"/>
                  </a:cubicBezTo>
                  <a:cubicBezTo>
                    <a:pt x="508" y="49"/>
                    <a:pt x="508" y="49"/>
                    <a:pt x="508" y="49"/>
                  </a:cubicBezTo>
                  <a:cubicBezTo>
                    <a:pt x="508" y="49"/>
                    <a:pt x="508" y="49"/>
                    <a:pt x="508" y="49"/>
                  </a:cubicBezTo>
                  <a:cubicBezTo>
                    <a:pt x="507" y="48"/>
                    <a:pt x="507" y="48"/>
                    <a:pt x="507" y="48"/>
                  </a:cubicBezTo>
                  <a:cubicBezTo>
                    <a:pt x="507" y="48"/>
                    <a:pt x="507" y="48"/>
                    <a:pt x="507" y="48"/>
                  </a:cubicBezTo>
                  <a:cubicBezTo>
                    <a:pt x="507" y="47"/>
                    <a:pt x="507" y="47"/>
                    <a:pt x="507" y="47"/>
                  </a:cubicBezTo>
                  <a:cubicBezTo>
                    <a:pt x="507" y="46"/>
                    <a:pt x="507" y="46"/>
                    <a:pt x="507" y="46"/>
                  </a:cubicBezTo>
                  <a:cubicBezTo>
                    <a:pt x="507" y="45"/>
                    <a:pt x="507" y="45"/>
                    <a:pt x="507" y="45"/>
                  </a:cubicBezTo>
                  <a:cubicBezTo>
                    <a:pt x="507" y="44"/>
                    <a:pt x="507" y="44"/>
                    <a:pt x="507" y="44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506" y="43"/>
                    <a:pt x="506" y="43"/>
                    <a:pt x="506" y="43"/>
                  </a:cubicBezTo>
                  <a:cubicBezTo>
                    <a:pt x="506" y="42"/>
                    <a:pt x="506" y="42"/>
                    <a:pt x="506" y="42"/>
                  </a:cubicBezTo>
                  <a:cubicBezTo>
                    <a:pt x="506" y="41"/>
                    <a:pt x="506" y="41"/>
                    <a:pt x="506" y="41"/>
                  </a:cubicBezTo>
                  <a:cubicBezTo>
                    <a:pt x="505" y="41"/>
                    <a:pt x="505" y="41"/>
                    <a:pt x="505" y="41"/>
                  </a:cubicBezTo>
                  <a:cubicBezTo>
                    <a:pt x="505" y="40"/>
                    <a:pt x="505" y="40"/>
                    <a:pt x="505" y="40"/>
                  </a:cubicBezTo>
                  <a:cubicBezTo>
                    <a:pt x="505" y="39"/>
                    <a:pt x="505" y="39"/>
                    <a:pt x="505" y="39"/>
                  </a:cubicBezTo>
                  <a:cubicBezTo>
                    <a:pt x="505" y="39"/>
                    <a:pt x="505" y="39"/>
                    <a:pt x="505" y="39"/>
                  </a:cubicBezTo>
                  <a:cubicBezTo>
                    <a:pt x="504" y="38"/>
                    <a:pt x="504" y="38"/>
                    <a:pt x="504" y="38"/>
                  </a:cubicBezTo>
                  <a:cubicBezTo>
                    <a:pt x="504" y="37"/>
                    <a:pt x="504" y="37"/>
                    <a:pt x="504" y="37"/>
                  </a:cubicBezTo>
                  <a:cubicBezTo>
                    <a:pt x="504" y="37"/>
                    <a:pt x="504" y="37"/>
                    <a:pt x="504" y="37"/>
                  </a:cubicBezTo>
                  <a:cubicBezTo>
                    <a:pt x="503" y="36"/>
                    <a:pt x="503" y="36"/>
                    <a:pt x="503" y="36"/>
                  </a:cubicBezTo>
                  <a:cubicBezTo>
                    <a:pt x="503" y="35"/>
                    <a:pt x="503" y="35"/>
                    <a:pt x="503" y="35"/>
                  </a:cubicBezTo>
                  <a:cubicBezTo>
                    <a:pt x="503" y="35"/>
                    <a:pt x="503" y="35"/>
                    <a:pt x="503" y="35"/>
                  </a:cubicBezTo>
                  <a:cubicBezTo>
                    <a:pt x="502" y="34"/>
                    <a:pt x="502" y="34"/>
                    <a:pt x="502" y="34"/>
                  </a:cubicBezTo>
                  <a:cubicBezTo>
                    <a:pt x="502" y="33"/>
                    <a:pt x="502" y="33"/>
                    <a:pt x="502" y="33"/>
                  </a:cubicBezTo>
                  <a:cubicBezTo>
                    <a:pt x="501" y="32"/>
                    <a:pt x="501" y="32"/>
                    <a:pt x="501" y="32"/>
                  </a:cubicBezTo>
                  <a:cubicBezTo>
                    <a:pt x="501" y="32"/>
                    <a:pt x="501" y="32"/>
                    <a:pt x="501" y="32"/>
                  </a:cubicBezTo>
                  <a:cubicBezTo>
                    <a:pt x="500" y="31"/>
                    <a:pt x="500" y="31"/>
                    <a:pt x="500" y="31"/>
                  </a:cubicBezTo>
                  <a:cubicBezTo>
                    <a:pt x="500" y="30"/>
                    <a:pt x="500" y="30"/>
                    <a:pt x="500" y="30"/>
                  </a:cubicBezTo>
                  <a:cubicBezTo>
                    <a:pt x="499" y="30"/>
                    <a:pt x="499" y="30"/>
                    <a:pt x="499" y="30"/>
                  </a:cubicBezTo>
                  <a:cubicBezTo>
                    <a:pt x="499" y="29"/>
                    <a:pt x="499" y="29"/>
                    <a:pt x="499" y="29"/>
                  </a:cubicBezTo>
                  <a:cubicBezTo>
                    <a:pt x="498" y="28"/>
                    <a:pt x="498" y="28"/>
                    <a:pt x="498" y="28"/>
                  </a:cubicBezTo>
                  <a:cubicBezTo>
                    <a:pt x="498" y="27"/>
                    <a:pt x="498" y="27"/>
                    <a:pt x="498" y="27"/>
                  </a:cubicBezTo>
                  <a:cubicBezTo>
                    <a:pt x="497" y="27"/>
                    <a:pt x="497" y="27"/>
                    <a:pt x="497" y="27"/>
                  </a:cubicBezTo>
                  <a:cubicBezTo>
                    <a:pt x="496" y="26"/>
                    <a:pt x="496" y="26"/>
                    <a:pt x="496" y="26"/>
                  </a:cubicBezTo>
                  <a:cubicBezTo>
                    <a:pt x="495" y="25"/>
                    <a:pt x="495" y="25"/>
                    <a:pt x="495" y="25"/>
                  </a:cubicBezTo>
                  <a:cubicBezTo>
                    <a:pt x="494" y="24"/>
                    <a:pt x="494" y="24"/>
                    <a:pt x="494" y="24"/>
                  </a:cubicBezTo>
                  <a:cubicBezTo>
                    <a:pt x="493" y="23"/>
                    <a:pt x="493" y="23"/>
                    <a:pt x="493" y="23"/>
                  </a:cubicBezTo>
                  <a:cubicBezTo>
                    <a:pt x="493" y="23"/>
                    <a:pt x="493" y="23"/>
                    <a:pt x="493" y="23"/>
                  </a:cubicBezTo>
                  <a:cubicBezTo>
                    <a:pt x="493" y="23"/>
                    <a:pt x="493" y="23"/>
                    <a:pt x="493" y="23"/>
                  </a:cubicBezTo>
                  <a:cubicBezTo>
                    <a:pt x="492" y="22"/>
                    <a:pt x="492" y="22"/>
                    <a:pt x="492" y="22"/>
                  </a:cubicBezTo>
                  <a:cubicBezTo>
                    <a:pt x="491" y="21"/>
                    <a:pt x="491" y="21"/>
                    <a:pt x="491" y="21"/>
                  </a:cubicBezTo>
                  <a:cubicBezTo>
                    <a:pt x="490" y="20"/>
                    <a:pt x="490" y="20"/>
                    <a:pt x="490" y="20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6" y="17"/>
                    <a:pt x="486" y="17"/>
                    <a:pt x="486" y="17"/>
                  </a:cubicBezTo>
                  <a:cubicBezTo>
                    <a:pt x="484" y="16"/>
                    <a:pt x="484" y="16"/>
                    <a:pt x="484" y="16"/>
                  </a:cubicBezTo>
                  <a:cubicBezTo>
                    <a:pt x="483" y="15"/>
                    <a:pt x="483" y="15"/>
                    <a:pt x="483" y="15"/>
                  </a:cubicBezTo>
                  <a:cubicBezTo>
                    <a:pt x="479" y="13"/>
                    <a:pt x="479" y="13"/>
                    <a:pt x="479" y="13"/>
                  </a:cubicBezTo>
                  <a:cubicBezTo>
                    <a:pt x="474" y="10"/>
                    <a:pt x="474" y="10"/>
                    <a:pt x="474" y="10"/>
                  </a:cubicBezTo>
                  <a:cubicBezTo>
                    <a:pt x="471" y="9"/>
                    <a:pt x="471" y="9"/>
                    <a:pt x="471" y="9"/>
                  </a:cubicBezTo>
                  <a:cubicBezTo>
                    <a:pt x="471" y="9"/>
                    <a:pt x="471" y="9"/>
                    <a:pt x="471" y="9"/>
                  </a:cubicBezTo>
                  <a:cubicBezTo>
                    <a:pt x="470" y="9"/>
                    <a:pt x="470" y="9"/>
                    <a:pt x="470" y="9"/>
                  </a:cubicBezTo>
                  <a:cubicBezTo>
                    <a:pt x="469" y="8"/>
                    <a:pt x="469" y="8"/>
                    <a:pt x="469" y="8"/>
                  </a:cubicBezTo>
                  <a:cubicBezTo>
                    <a:pt x="467" y="7"/>
                    <a:pt x="465" y="7"/>
                    <a:pt x="463" y="6"/>
                  </a:cubicBezTo>
                  <a:cubicBezTo>
                    <a:pt x="458" y="5"/>
                    <a:pt x="458" y="5"/>
                    <a:pt x="458" y="5"/>
                  </a:cubicBezTo>
                  <a:cubicBezTo>
                    <a:pt x="455" y="4"/>
                    <a:pt x="455" y="4"/>
                    <a:pt x="455" y="4"/>
                  </a:cubicBezTo>
                  <a:cubicBezTo>
                    <a:pt x="454" y="4"/>
                    <a:pt x="454" y="4"/>
                    <a:pt x="454" y="4"/>
                  </a:cubicBezTo>
                  <a:cubicBezTo>
                    <a:pt x="454" y="3"/>
                    <a:pt x="454" y="3"/>
                    <a:pt x="454" y="3"/>
                  </a:cubicBezTo>
                  <a:cubicBezTo>
                    <a:pt x="449" y="2"/>
                    <a:pt x="449" y="2"/>
                    <a:pt x="449" y="2"/>
                  </a:cubicBezTo>
                  <a:cubicBezTo>
                    <a:pt x="443" y="1"/>
                    <a:pt x="443" y="1"/>
                    <a:pt x="443" y="1"/>
                  </a:cubicBezTo>
                  <a:cubicBezTo>
                    <a:pt x="441" y="1"/>
                    <a:pt x="441" y="1"/>
                    <a:pt x="441" y="1"/>
                  </a:cubicBezTo>
                  <a:cubicBezTo>
                    <a:pt x="439" y="0"/>
                    <a:pt x="439" y="0"/>
                    <a:pt x="439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216" y="196"/>
                    <a:pt x="216" y="196"/>
                    <a:pt x="216" y="196"/>
                  </a:cubicBezTo>
                  <a:cubicBezTo>
                    <a:pt x="418" y="195"/>
                    <a:pt x="418" y="195"/>
                    <a:pt x="418" y="195"/>
                  </a:cubicBezTo>
                  <a:cubicBezTo>
                    <a:pt x="426" y="196"/>
                    <a:pt x="434" y="197"/>
                    <a:pt x="440" y="199"/>
                  </a:cubicBezTo>
                  <a:cubicBezTo>
                    <a:pt x="441" y="199"/>
                    <a:pt x="441" y="199"/>
                    <a:pt x="441" y="199"/>
                  </a:cubicBezTo>
                  <a:cubicBezTo>
                    <a:pt x="447" y="201"/>
                    <a:pt x="453" y="202"/>
                    <a:pt x="459" y="205"/>
                  </a:cubicBezTo>
                  <a:cubicBezTo>
                    <a:pt x="460" y="205"/>
                    <a:pt x="460" y="205"/>
                    <a:pt x="460" y="205"/>
                  </a:cubicBezTo>
                  <a:cubicBezTo>
                    <a:pt x="465" y="207"/>
                    <a:pt x="469" y="209"/>
                    <a:pt x="474" y="212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4" y="212"/>
                    <a:pt x="474" y="212"/>
                    <a:pt x="474" y="212"/>
                  </a:cubicBezTo>
                  <a:cubicBezTo>
                    <a:pt x="478" y="214"/>
                    <a:pt x="482" y="217"/>
                    <a:pt x="485" y="220"/>
                  </a:cubicBezTo>
                  <a:cubicBezTo>
                    <a:pt x="485" y="220"/>
                    <a:pt x="485" y="220"/>
                    <a:pt x="485" y="220"/>
                  </a:cubicBezTo>
                  <a:cubicBezTo>
                    <a:pt x="485" y="220"/>
                    <a:pt x="485" y="220"/>
                    <a:pt x="485" y="220"/>
                  </a:cubicBezTo>
                  <a:cubicBezTo>
                    <a:pt x="491" y="226"/>
                    <a:pt x="496" y="232"/>
                    <a:pt x="498" y="238"/>
                  </a:cubicBezTo>
                  <a:cubicBezTo>
                    <a:pt x="501" y="245"/>
                    <a:pt x="502" y="252"/>
                    <a:pt x="502" y="258"/>
                  </a:cubicBezTo>
                  <a:cubicBezTo>
                    <a:pt x="504" y="191"/>
                    <a:pt x="506" y="125"/>
                    <a:pt x="508" y="58"/>
                  </a:cubicBezTo>
                  <a:cubicBezTo>
                    <a:pt x="508" y="58"/>
                    <a:pt x="508" y="58"/>
                    <a:pt x="508" y="58"/>
                  </a:cubicBezTo>
                  <a:cubicBezTo>
                    <a:pt x="508" y="56"/>
                    <a:pt x="508" y="56"/>
                    <a:pt x="508" y="56"/>
                  </a:cubicBezTo>
                  <a:lnTo>
                    <a:pt x="508" y="55"/>
                  </a:lnTo>
                  <a:close/>
                </a:path>
              </a:pathLst>
            </a:custGeom>
            <a:solidFill>
              <a:srgbClr val="D6CD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32"/>
            <p:cNvSpPr>
              <a:spLocks/>
            </p:cNvSpPr>
            <p:nvPr/>
          </p:nvSpPr>
          <p:spPr bwMode="auto">
            <a:xfrm>
              <a:off x="3937218" y="4154043"/>
              <a:ext cx="450532" cy="636959"/>
            </a:xfrm>
            <a:custGeom>
              <a:avLst/>
              <a:gdLst>
                <a:gd name="T0" fmla="*/ 160 w 160"/>
                <a:gd name="T1" fmla="*/ 0 h 226"/>
                <a:gd name="T2" fmla="*/ 65 w 160"/>
                <a:gd name="T3" fmla="*/ 193 h 226"/>
                <a:gd name="T4" fmla="*/ 57 w 160"/>
                <a:gd name="T5" fmla="*/ 204 h 226"/>
                <a:gd name="T6" fmla="*/ 44 w 160"/>
                <a:gd name="T7" fmla="*/ 213 h 226"/>
                <a:gd name="T8" fmla="*/ 25 w 160"/>
                <a:gd name="T9" fmla="*/ 221 h 226"/>
                <a:gd name="T10" fmla="*/ 0 w 160"/>
                <a:gd name="T11" fmla="*/ 226 h 226"/>
                <a:gd name="T12" fmla="*/ 102 w 160"/>
                <a:gd name="T13" fmla="*/ 31 h 226"/>
                <a:gd name="T14" fmla="*/ 124 w 160"/>
                <a:gd name="T15" fmla="*/ 26 h 226"/>
                <a:gd name="T16" fmla="*/ 141 w 160"/>
                <a:gd name="T17" fmla="*/ 19 h 226"/>
                <a:gd name="T18" fmla="*/ 152 w 160"/>
                <a:gd name="T19" fmla="*/ 10 h 226"/>
                <a:gd name="T20" fmla="*/ 160 w 160"/>
                <a:gd name="T21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0" h="226">
                  <a:moveTo>
                    <a:pt x="160" y="0"/>
                  </a:moveTo>
                  <a:cubicBezTo>
                    <a:pt x="128" y="64"/>
                    <a:pt x="96" y="129"/>
                    <a:pt x="65" y="193"/>
                  </a:cubicBezTo>
                  <a:cubicBezTo>
                    <a:pt x="63" y="197"/>
                    <a:pt x="60" y="200"/>
                    <a:pt x="57" y="204"/>
                  </a:cubicBezTo>
                  <a:cubicBezTo>
                    <a:pt x="53" y="207"/>
                    <a:pt x="49" y="210"/>
                    <a:pt x="44" y="213"/>
                  </a:cubicBezTo>
                  <a:cubicBezTo>
                    <a:pt x="38" y="216"/>
                    <a:pt x="32" y="219"/>
                    <a:pt x="25" y="221"/>
                  </a:cubicBezTo>
                  <a:cubicBezTo>
                    <a:pt x="18" y="223"/>
                    <a:pt x="9" y="225"/>
                    <a:pt x="0" y="226"/>
                  </a:cubicBezTo>
                  <a:cubicBezTo>
                    <a:pt x="102" y="31"/>
                    <a:pt x="102" y="31"/>
                    <a:pt x="102" y="31"/>
                  </a:cubicBezTo>
                  <a:cubicBezTo>
                    <a:pt x="110" y="30"/>
                    <a:pt x="118" y="28"/>
                    <a:pt x="124" y="26"/>
                  </a:cubicBezTo>
                  <a:cubicBezTo>
                    <a:pt x="131" y="24"/>
                    <a:pt x="136" y="22"/>
                    <a:pt x="141" y="19"/>
                  </a:cubicBezTo>
                  <a:cubicBezTo>
                    <a:pt x="145" y="17"/>
                    <a:pt x="149" y="14"/>
                    <a:pt x="152" y="10"/>
                  </a:cubicBezTo>
                  <a:cubicBezTo>
                    <a:pt x="156" y="7"/>
                    <a:pt x="158" y="4"/>
                    <a:pt x="160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33"/>
            <p:cNvSpPr>
              <a:spLocks/>
            </p:cNvSpPr>
            <p:nvPr/>
          </p:nvSpPr>
          <p:spPr bwMode="auto">
            <a:xfrm>
              <a:off x="4516695" y="3992473"/>
              <a:ext cx="419461" cy="798529"/>
            </a:xfrm>
            <a:custGeom>
              <a:avLst/>
              <a:gdLst>
                <a:gd name="T0" fmla="*/ 5 w 149"/>
                <a:gd name="T1" fmla="*/ 187 h 283"/>
                <a:gd name="T2" fmla="*/ 83 w 149"/>
                <a:gd name="T3" fmla="*/ 0 h 283"/>
                <a:gd name="T4" fmla="*/ 78 w 149"/>
                <a:gd name="T5" fmla="*/ 24 h 283"/>
                <a:gd name="T6" fmla="*/ 84 w 149"/>
                <a:gd name="T7" fmla="*/ 50 h 283"/>
                <a:gd name="T8" fmla="*/ 107 w 149"/>
                <a:gd name="T9" fmla="*/ 72 h 283"/>
                <a:gd name="T10" fmla="*/ 149 w 149"/>
                <a:gd name="T11" fmla="*/ 88 h 283"/>
                <a:gd name="T12" fmla="*/ 82 w 149"/>
                <a:gd name="T13" fmla="*/ 283 h 283"/>
                <a:gd name="T14" fmla="*/ 33 w 149"/>
                <a:gd name="T15" fmla="*/ 266 h 283"/>
                <a:gd name="T16" fmla="*/ 8 w 149"/>
                <a:gd name="T17" fmla="*/ 241 h 283"/>
                <a:gd name="T18" fmla="*/ 0 w 149"/>
                <a:gd name="T19" fmla="*/ 213 h 283"/>
                <a:gd name="T20" fmla="*/ 5 w 149"/>
                <a:gd name="T21" fmla="*/ 187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283">
                  <a:moveTo>
                    <a:pt x="5" y="187"/>
                  </a:moveTo>
                  <a:cubicBezTo>
                    <a:pt x="31" y="125"/>
                    <a:pt x="57" y="62"/>
                    <a:pt x="83" y="0"/>
                  </a:cubicBezTo>
                  <a:cubicBezTo>
                    <a:pt x="80" y="7"/>
                    <a:pt x="78" y="15"/>
                    <a:pt x="78" y="24"/>
                  </a:cubicBezTo>
                  <a:cubicBezTo>
                    <a:pt x="78" y="32"/>
                    <a:pt x="80" y="41"/>
                    <a:pt x="84" y="50"/>
                  </a:cubicBezTo>
                  <a:cubicBezTo>
                    <a:pt x="89" y="58"/>
                    <a:pt x="96" y="66"/>
                    <a:pt x="107" y="72"/>
                  </a:cubicBezTo>
                  <a:cubicBezTo>
                    <a:pt x="117" y="79"/>
                    <a:pt x="131" y="84"/>
                    <a:pt x="149" y="88"/>
                  </a:cubicBezTo>
                  <a:cubicBezTo>
                    <a:pt x="82" y="283"/>
                    <a:pt x="82" y="283"/>
                    <a:pt x="82" y="283"/>
                  </a:cubicBezTo>
                  <a:cubicBezTo>
                    <a:pt x="61" y="279"/>
                    <a:pt x="45" y="273"/>
                    <a:pt x="33" y="266"/>
                  </a:cubicBezTo>
                  <a:cubicBezTo>
                    <a:pt x="21" y="259"/>
                    <a:pt x="13" y="250"/>
                    <a:pt x="8" y="241"/>
                  </a:cubicBezTo>
                  <a:cubicBezTo>
                    <a:pt x="2" y="232"/>
                    <a:pt x="0" y="223"/>
                    <a:pt x="0" y="213"/>
                  </a:cubicBezTo>
                  <a:cubicBezTo>
                    <a:pt x="0" y="204"/>
                    <a:pt x="2" y="195"/>
                    <a:pt x="5" y="187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Freeform 34"/>
            <p:cNvSpPr>
              <a:spLocks/>
            </p:cNvSpPr>
            <p:nvPr/>
          </p:nvSpPr>
          <p:spPr bwMode="auto">
            <a:xfrm>
              <a:off x="4530677" y="3953634"/>
              <a:ext cx="242355" cy="567049"/>
            </a:xfrm>
            <a:custGeom>
              <a:avLst/>
              <a:gdLst>
                <a:gd name="T0" fmla="*/ 0 w 86"/>
                <a:gd name="T1" fmla="*/ 201 h 201"/>
                <a:gd name="T2" fmla="*/ 78 w 86"/>
                <a:gd name="T3" fmla="*/ 14 h 201"/>
                <a:gd name="T4" fmla="*/ 80 w 86"/>
                <a:gd name="T5" fmla="*/ 10 h 201"/>
                <a:gd name="T6" fmla="*/ 82 w 86"/>
                <a:gd name="T7" fmla="*/ 6 h 201"/>
                <a:gd name="T8" fmla="*/ 84 w 86"/>
                <a:gd name="T9" fmla="*/ 3 h 201"/>
                <a:gd name="T10" fmla="*/ 86 w 86"/>
                <a:gd name="T11" fmla="*/ 0 h 201"/>
                <a:gd name="T12" fmla="*/ 9 w 86"/>
                <a:gd name="T13" fmla="*/ 186 h 201"/>
                <a:gd name="T14" fmla="*/ 7 w 86"/>
                <a:gd name="T15" fmla="*/ 189 h 201"/>
                <a:gd name="T16" fmla="*/ 4 w 86"/>
                <a:gd name="T17" fmla="*/ 193 h 201"/>
                <a:gd name="T18" fmla="*/ 2 w 86"/>
                <a:gd name="T19" fmla="*/ 197 h 201"/>
                <a:gd name="T20" fmla="*/ 0 w 86"/>
                <a:gd name="T2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201">
                  <a:moveTo>
                    <a:pt x="0" y="201"/>
                  </a:moveTo>
                  <a:cubicBezTo>
                    <a:pt x="26" y="139"/>
                    <a:pt x="52" y="76"/>
                    <a:pt x="78" y="14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7" y="189"/>
                    <a:pt x="7" y="189"/>
                    <a:pt x="7" y="189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2" y="197"/>
                    <a:pt x="2" y="197"/>
                    <a:pt x="2" y="197"/>
                  </a:cubicBezTo>
                  <a:lnTo>
                    <a:pt x="0" y="201"/>
                  </a:ln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35"/>
            <p:cNvSpPr>
              <a:spLocks/>
            </p:cNvSpPr>
            <p:nvPr/>
          </p:nvSpPr>
          <p:spPr bwMode="auto">
            <a:xfrm>
              <a:off x="4555534" y="3871295"/>
              <a:ext cx="279641" cy="605888"/>
            </a:xfrm>
            <a:custGeom>
              <a:avLst/>
              <a:gdLst>
                <a:gd name="T0" fmla="*/ 77 w 99"/>
                <a:gd name="T1" fmla="*/ 29 h 215"/>
                <a:gd name="T2" fmla="*/ 84 w 99"/>
                <a:gd name="T3" fmla="*/ 22 h 215"/>
                <a:gd name="T4" fmla="*/ 90 w 99"/>
                <a:gd name="T5" fmla="*/ 15 h 215"/>
                <a:gd name="T6" fmla="*/ 95 w 99"/>
                <a:gd name="T7" fmla="*/ 8 h 215"/>
                <a:gd name="T8" fmla="*/ 99 w 99"/>
                <a:gd name="T9" fmla="*/ 0 h 215"/>
                <a:gd name="T10" fmla="*/ 24 w 99"/>
                <a:gd name="T11" fmla="*/ 183 h 215"/>
                <a:gd name="T12" fmla="*/ 20 w 99"/>
                <a:gd name="T13" fmla="*/ 192 h 215"/>
                <a:gd name="T14" fmla="*/ 15 w 99"/>
                <a:gd name="T15" fmla="*/ 200 h 215"/>
                <a:gd name="T16" fmla="*/ 8 w 99"/>
                <a:gd name="T17" fmla="*/ 208 h 215"/>
                <a:gd name="T18" fmla="*/ 0 w 99"/>
                <a:gd name="T19" fmla="*/ 215 h 215"/>
                <a:gd name="T20" fmla="*/ 77 w 99"/>
                <a:gd name="T21" fmla="*/ 2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215">
                  <a:moveTo>
                    <a:pt x="77" y="29"/>
                  </a:moveTo>
                  <a:cubicBezTo>
                    <a:pt x="80" y="27"/>
                    <a:pt x="82" y="25"/>
                    <a:pt x="84" y="22"/>
                  </a:cubicBezTo>
                  <a:cubicBezTo>
                    <a:pt x="86" y="20"/>
                    <a:pt x="88" y="18"/>
                    <a:pt x="90" y="15"/>
                  </a:cubicBezTo>
                  <a:cubicBezTo>
                    <a:pt x="92" y="13"/>
                    <a:pt x="94" y="10"/>
                    <a:pt x="95" y="8"/>
                  </a:cubicBezTo>
                  <a:cubicBezTo>
                    <a:pt x="97" y="5"/>
                    <a:pt x="98" y="2"/>
                    <a:pt x="99" y="0"/>
                  </a:cubicBezTo>
                  <a:cubicBezTo>
                    <a:pt x="24" y="183"/>
                    <a:pt x="24" y="183"/>
                    <a:pt x="24" y="183"/>
                  </a:cubicBezTo>
                  <a:cubicBezTo>
                    <a:pt x="23" y="186"/>
                    <a:pt x="22" y="189"/>
                    <a:pt x="20" y="192"/>
                  </a:cubicBezTo>
                  <a:cubicBezTo>
                    <a:pt x="18" y="194"/>
                    <a:pt x="17" y="197"/>
                    <a:pt x="15" y="200"/>
                  </a:cubicBezTo>
                  <a:cubicBezTo>
                    <a:pt x="13" y="203"/>
                    <a:pt x="10" y="205"/>
                    <a:pt x="8" y="208"/>
                  </a:cubicBezTo>
                  <a:cubicBezTo>
                    <a:pt x="6" y="210"/>
                    <a:pt x="3" y="212"/>
                    <a:pt x="0" y="215"/>
                  </a:cubicBezTo>
                  <a:cubicBezTo>
                    <a:pt x="23" y="159"/>
                    <a:pt x="42" y="77"/>
                    <a:pt x="77" y="29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Freeform 36"/>
            <p:cNvSpPr>
              <a:spLocks/>
            </p:cNvSpPr>
            <p:nvPr/>
          </p:nvSpPr>
          <p:spPr bwMode="auto">
            <a:xfrm>
              <a:off x="7003943" y="3824688"/>
              <a:ext cx="104089" cy="534424"/>
            </a:xfrm>
            <a:custGeom>
              <a:avLst/>
              <a:gdLst>
                <a:gd name="T0" fmla="*/ 2 w 37"/>
                <a:gd name="T1" fmla="*/ 7 h 190"/>
                <a:gd name="T2" fmla="*/ 37 w 37"/>
                <a:gd name="T3" fmla="*/ 190 h 190"/>
                <a:gd name="T4" fmla="*/ 37 w 37"/>
                <a:gd name="T5" fmla="*/ 187 h 190"/>
                <a:gd name="T6" fmla="*/ 36 w 37"/>
                <a:gd name="T7" fmla="*/ 185 h 190"/>
                <a:gd name="T8" fmla="*/ 36 w 37"/>
                <a:gd name="T9" fmla="*/ 183 h 190"/>
                <a:gd name="T10" fmla="*/ 35 w 37"/>
                <a:gd name="T11" fmla="*/ 181 h 190"/>
                <a:gd name="T12" fmla="*/ 0 w 37"/>
                <a:gd name="T13" fmla="*/ 0 h 190"/>
                <a:gd name="T14" fmla="*/ 1 w 37"/>
                <a:gd name="T15" fmla="*/ 1 h 190"/>
                <a:gd name="T16" fmla="*/ 1 w 37"/>
                <a:gd name="T17" fmla="*/ 3 h 190"/>
                <a:gd name="T18" fmla="*/ 2 w 37"/>
                <a:gd name="T19" fmla="*/ 5 h 190"/>
                <a:gd name="T20" fmla="*/ 2 w 37"/>
                <a:gd name="T21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190">
                  <a:moveTo>
                    <a:pt x="2" y="7"/>
                  </a:moveTo>
                  <a:cubicBezTo>
                    <a:pt x="14" y="68"/>
                    <a:pt x="26" y="129"/>
                    <a:pt x="37" y="190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6" y="185"/>
                    <a:pt x="36" y="185"/>
                    <a:pt x="36" y="185"/>
                  </a:cubicBezTo>
                  <a:cubicBezTo>
                    <a:pt x="36" y="183"/>
                    <a:pt x="36" y="183"/>
                    <a:pt x="36" y="183"/>
                  </a:cubicBezTo>
                  <a:cubicBezTo>
                    <a:pt x="35" y="181"/>
                    <a:pt x="35" y="181"/>
                    <a:pt x="35" y="1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5"/>
                    <a:pt x="2" y="5"/>
                    <a:pt x="2" y="5"/>
                  </a:cubicBezTo>
                  <a:lnTo>
                    <a:pt x="2" y="7"/>
                  </a:ln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Freeform 37"/>
            <p:cNvSpPr>
              <a:spLocks/>
            </p:cNvSpPr>
            <p:nvPr/>
          </p:nvSpPr>
          <p:spPr bwMode="auto">
            <a:xfrm>
              <a:off x="3892164" y="3767207"/>
              <a:ext cx="506460" cy="930582"/>
            </a:xfrm>
            <a:custGeom>
              <a:avLst/>
              <a:gdLst>
                <a:gd name="T0" fmla="*/ 148 w 180"/>
                <a:gd name="T1" fmla="*/ 61 h 330"/>
                <a:gd name="T2" fmla="*/ 162 w 180"/>
                <a:gd name="T3" fmla="*/ 75 h 330"/>
                <a:gd name="T4" fmla="*/ 174 w 180"/>
                <a:gd name="T5" fmla="*/ 95 h 330"/>
                <a:gd name="T6" fmla="*/ 179 w 180"/>
                <a:gd name="T7" fmla="*/ 116 h 330"/>
                <a:gd name="T8" fmla="*/ 176 w 180"/>
                <a:gd name="T9" fmla="*/ 137 h 330"/>
                <a:gd name="T10" fmla="*/ 81 w 180"/>
                <a:gd name="T11" fmla="*/ 330 h 330"/>
                <a:gd name="T12" fmla="*/ 85 w 180"/>
                <a:gd name="T13" fmla="*/ 307 h 330"/>
                <a:gd name="T14" fmla="*/ 77 w 180"/>
                <a:gd name="T15" fmla="*/ 283 h 330"/>
                <a:gd name="T16" fmla="*/ 63 w 180"/>
                <a:gd name="T17" fmla="*/ 262 h 330"/>
                <a:gd name="T18" fmla="*/ 47 w 180"/>
                <a:gd name="T19" fmla="*/ 246 h 330"/>
                <a:gd name="T20" fmla="*/ 30 w 180"/>
                <a:gd name="T21" fmla="*/ 232 h 330"/>
                <a:gd name="T22" fmla="*/ 16 w 180"/>
                <a:gd name="T23" fmla="*/ 216 h 330"/>
                <a:gd name="T24" fmla="*/ 6 w 180"/>
                <a:gd name="T25" fmla="*/ 199 h 330"/>
                <a:gd name="T26" fmla="*/ 0 w 180"/>
                <a:gd name="T27" fmla="*/ 180 h 330"/>
                <a:gd name="T28" fmla="*/ 109 w 180"/>
                <a:gd name="T29" fmla="*/ 0 h 330"/>
                <a:gd name="T30" fmla="*/ 113 w 180"/>
                <a:gd name="T31" fmla="*/ 17 h 330"/>
                <a:gd name="T32" fmla="*/ 121 w 180"/>
                <a:gd name="T33" fmla="*/ 33 h 330"/>
                <a:gd name="T34" fmla="*/ 133 w 180"/>
                <a:gd name="T35" fmla="*/ 48 h 330"/>
                <a:gd name="T36" fmla="*/ 148 w 180"/>
                <a:gd name="T37" fmla="*/ 61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330">
                  <a:moveTo>
                    <a:pt x="148" y="61"/>
                  </a:moveTo>
                  <a:cubicBezTo>
                    <a:pt x="152" y="64"/>
                    <a:pt x="157" y="69"/>
                    <a:pt x="162" y="75"/>
                  </a:cubicBezTo>
                  <a:cubicBezTo>
                    <a:pt x="166" y="81"/>
                    <a:pt x="171" y="88"/>
                    <a:pt x="174" y="95"/>
                  </a:cubicBezTo>
                  <a:cubicBezTo>
                    <a:pt x="177" y="102"/>
                    <a:pt x="179" y="109"/>
                    <a:pt x="179" y="116"/>
                  </a:cubicBezTo>
                  <a:cubicBezTo>
                    <a:pt x="180" y="124"/>
                    <a:pt x="179" y="131"/>
                    <a:pt x="176" y="137"/>
                  </a:cubicBezTo>
                  <a:cubicBezTo>
                    <a:pt x="81" y="330"/>
                    <a:pt x="81" y="330"/>
                    <a:pt x="81" y="330"/>
                  </a:cubicBezTo>
                  <a:cubicBezTo>
                    <a:pt x="84" y="322"/>
                    <a:pt x="85" y="315"/>
                    <a:pt x="85" y="307"/>
                  </a:cubicBezTo>
                  <a:cubicBezTo>
                    <a:pt x="84" y="299"/>
                    <a:pt x="81" y="291"/>
                    <a:pt x="77" y="283"/>
                  </a:cubicBezTo>
                  <a:cubicBezTo>
                    <a:pt x="74" y="276"/>
                    <a:pt x="69" y="268"/>
                    <a:pt x="63" y="262"/>
                  </a:cubicBezTo>
                  <a:cubicBezTo>
                    <a:pt x="58" y="256"/>
                    <a:pt x="52" y="250"/>
                    <a:pt x="47" y="246"/>
                  </a:cubicBezTo>
                  <a:cubicBezTo>
                    <a:pt x="41" y="242"/>
                    <a:pt x="35" y="237"/>
                    <a:pt x="30" y="232"/>
                  </a:cubicBezTo>
                  <a:cubicBezTo>
                    <a:pt x="25" y="227"/>
                    <a:pt x="20" y="222"/>
                    <a:pt x="16" y="216"/>
                  </a:cubicBezTo>
                  <a:cubicBezTo>
                    <a:pt x="12" y="211"/>
                    <a:pt x="9" y="205"/>
                    <a:pt x="6" y="199"/>
                  </a:cubicBezTo>
                  <a:cubicBezTo>
                    <a:pt x="4" y="193"/>
                    <a:pt x="2" y="186"/>
                    <a:pt x="0" y="180"/>
                  </a:cubicBezTo>
                  <a:cubicBezTo>
                    <a:pt x="37" y="120"/>
                    <a:pt x="73" y="60"/>
                    <a:pt x="109" y="0"/>
                  </a:cubicBezTo>
                  <a:cubicBezTo>
                    <a:pt x="109" y="6"/>
                    <a:pt x="111" y="12"/>
                    <a:pt x="113" y="17"/>
                  </a:cubicBezTo>
                  <a:cubicBezTo>
                    <a:pt x="115" y="23"/>
                    <a:pt x="118" y="28"/>
                    <a:pt x="121" y="33"/>
                  </a:cubicBezTo>
                  <a:cubicBezTo>
                    <a:pt x="125" y="38"/>
                    <a:pt x="129" y="43"/>
                    <a:pt x="133" y="48"/>
                  </a:cubicBezTo>
                  <a:cubicBezTo>
                    <a:pt x="137" y="52"/>
                    <a:pt x="142" y="57"/>
                    <a:pt x="148" y="61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Freeform 38"/>
            <p:cNvSpPr>
              <a:spLocks/>
            </p:cNvSpPr>
            <p:nvPr/>
          </p:nvSpPr>
          <p:spPr bwMode="auto">
            <a:xfrm>
              <a:off x="3889057" y="3641368"/>
              <a:ext cx="335569" cy="633852"/>
            </a:xfrm>
            <a:custGeom>
              <a:avLst/>
              <a:gdLst>
                <a:gd name="T0" fmla="*/ 119 w 119"/>
                <a:gd name="T1" fmla="*/ 0 h 225"/>
                <a:gd name="T2" fmla="*/ 114 w 119"/>
                <a:gd name="T3" fmla="*/ 11 h 225"/>
                <a:gd name="T4" fmla="*/ 110 w 119"/>
                <a:gd name="T5" fmla="*/ 22 h 225"/>
                <a:gd name="T6" fmla="*/ 109 w 119"/>
                <a:gd name="T7" fmla="*/ 33 h 225"/>
                <a:gd name="T8" fmla="*/ 110 w 119"/>
                <a:gd name="T9" fmla="*/ 45 h 225"/>
                <a:gd name="T10" fmla="*/ 1 w 119"/>
                <a:gd name="T11" fmla="*/ 225 h 225"/>
                <a:gd name="T12" fmla="*/ 0 w 119"/>
                <a:gd name="T13" fmla="*/ 212 h 225"/>
                <a:gd name="T14" fmla="*/ 2 w 119"/>
                <a:gd name="T15" fmla="*/ 199 h 225"/>
                <a:gd name="T16" fmla="*/ 5 w 119"/>
                <a:gd name="T17" fmla="*/ 187 h 225"/>
                <a:gd name="T18" fmla="*/ 11 w 119"/>
                <a:gd name="T19" fmla="*/ 176 h 225"/>
                <a:gd name="T20" fmla="*/ 119 w 119"/>
                <a:gd name="T21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9" h="225">
                  <a:moveTo>
                    <a:pt x="119" y="0"/>
                  </a:moveTo>
                  <a:cubicBezTo>
                    <a:pt x="117" y="4"/>
                    <a:pt x="115" y="7"/>
                    <a:pt x="114" y="11"/>
                  </a:cubicBezTo>
                  <a:cubicBezTo>
                    <a:pt x="112" y="14"/>
                    <a:pt x="111" y="18"/>
                    <a:pt x="110" y="22"/>
                  </a:cubicBezTo>
                  <a:cubicBezTo>
                    <a:pt x="109" y="25"/>
                    <a:pt x="109" y="29"/>
                    <a:pt x="109" y="33"/>
                  </a:cubicBezTo>
                  <a:cubicBezTo>
                    <a:pt x="109" y="37"/>
                    <a:pt x="109" y="41"/>
                    <a:pt x="110" y="45"/>
                  </a:cubicBezTo>
                  <a:cubicBezTo>
                    <a:pt x="74" y="105"/>
                    <a:pt x="38" y="165"/>
                    <a:pt x="1" y="225"/>
                  </a:cubicBezTo>
                  <a:cubicBezTo>
                    <a:pt x="1" y="220"/>
                    <a:pt x="0" y="216"/>
                    <a:pt x="0" y="212"/>
                  </a:cubicBezTo>
                  <a:cubicBezTo>
                    <a:pt x="0" y="207"/>
                    <a:pt x="1" y="203"/>
                    <a:pt x="2" y="199"/>
                  </a:cubicBezTo>
                  <a:cubicBezTo>
                    <a:pt x="3" y="195"/>
                    <a:pt x="4" y="191"/>
                    <a:pt x="5" y="187"/>
                  </a:cubicBezTo>
                  <a:cubicBezTo>
                    <a:pt x="7" y="183"/>
                    <a:pt x="9" y="179"/>
                    <a:pt x="11" y="176"/>
                  </a:cubicBezTo>
                  <a:cubicBezTo>
                    <a:pt x="43" y="123"/>
                    <a:pt x="86" y="53"/>
                    <a:pt x="119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39"/>
            <p:cNvSpPr>
              <a:spLocks/>
            </p:cNvSpPr>
            <p:nvPr/>
          </p:nvSpPr>
          <p:spPr bwMode="auto">
            <a:xfrm>
              <a:off x="4215304" y="3520191"/>
              <a:ext cx="633852" cy="866886"/>
            </a:xfrm>
            <a:custGeom>
              <a:avLst/>
              <a:gdLst>
                <a:gd name="T0" fmla="*/ 220 w 225"/>
                <a:gd name="T1" fmla="*/ 125 h 308"/>
                <a:gd name="T2" fmla="*/ 145 w 225"/>
                <a:gd name="T3" fmla="*/ 308 h 308"/>
                <a:gd name="T4" fmla="*/ 148 w 225"/>
                <a:gd name="T5" fmla="*/ 300 h 308"/>
                <a:gd name="T6" fmla="*/ 150 w 225"/>
                <a:gd name="T7" fmla="*/ 291 h 308"/>
                <a:gd name="T8" fmla="*/ 151 w 225"/>
                <a:gd name="T9" fmla="*/ 283 h 308"/>
                <a:gd name="T10" fmla="*/ 150 w 225"/>
                <a:gd name="T11" fmla="*/ 274 h 308"/>
                <a:gd name="T12" fmla="*/ 135 w 225"/>
                <a:gd name="T13" fmla="*/ 235 h 308"/>
                <a:gd name="T14" fmla="*/ 103 w 225"/>
                <a:gd name="T15" fmla="*/ 202 h 308"/>
                <a:gd name="T16" fmla="*/ 57 w 225"/>
                <a:gd name="T17" fmla="*/ 180 h 308"/>
                <a:gd name="T18" fmla="*/ 4 w 225"/>
                <a:gd name="T19" fmla="*/ 170 h 308"/>
                <a:gd name="T20" fmla="*/ 3 w 225"/>
                <a:gd name="T21" fmla="*/ 170 h 308"/>
                <a:gd name="T22" fmla="*/ 2 w 225"/>
                <a:gd name="T23" fmla="*/ 170 h 308"/>
                <a:gd name="T24" fmla="*/ 1 w 225"/>
                <a:gd name="T25" fmla="*/ 170 h 308"/>
                <a:gd name="T26" fmla="*/ 0 w 225"/>
                <a:gd name="T27" fmla="*/ 170 h 308"/>
                <a:gd name="T28" fmla="*/ 95 w 225"/>
                <a:gd name="T29" fmla="*/ 0 h 308"/>
                <a:gd name="T30" fmla="*/ 96 w 225"/>
                <a:gd name="T31" fmla="*/ 0 h 308"/>
                <a:gd name="T32" fmla="*/ 97 w 225"/>
                <a:gd name="T33" fmla="*/ 0 h 308"/>
                <a:gd name="T34" fmla="*/ 98 w 225"/>
                <a:gd name="T35" fmla="*/ 0 h 308"/>
                <a:gd name="T36" fmla="*/ 99 w 225"/>
                <a:gd name="T37" fmla="*/ 0 h 308"/>
                <a:gd name="T38" fmla="*/ 145 w 225"/>
                <a:gd name="T39" fmla="*/ 8 h 308"/>
                <a:gd name="T40" fmla="*/ 185 w 225"/>
                <a:gd name="T41" fmla="*/ 29 h 308"/>
                <a:gd name="T42" fmla="*/ 212 w 225"/>
                <a:gd name="T43" fmla="*/ 58 h 308"/>
                <a:gd name="T44" fmla="*/ 225 w 225"/>
                <a:gd name="T45" fmla="*/ 93 h 308"/>
                <a:gd name="T46" fmla="*/ 225 w 225"/>
                <a:gd name="T47" fmla="*/ 102 h 308"/>
                <a:gd name="T48" fmla="*/ 224 w 225"/>
                <a:gd name="T49" fmla="*/ 110 h 308"/>
                <a:gd name="T50" fmla="*/ 223 w 225"/>
                <a:gd name="T51" fmla="*/ 117 h 308"/>
                <a:gd name="T52" fmla="*/ 220 w 225"/>
                <a:gd name="T53" fmla="*/ 12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308">
                  <a:moveTo>
                    <a:pt x="220" y="125"/>
                  </a:moveTo>
                  <a:cubicBezTo>
                    <a:pt x="195" y="186"/>
                    <a:pt x="170" y="247"/>
                    <a:pt x="145" y="308"/>
                  </a:cubicBezTo>
                  <a:cubicBezTo>
                    <a:pt x="147" y="305"/>
                    <a:pt x="147" y="302"/>
                    <a:pt x="148" y="300"/>
                  </a:cubicBezTo>
                  <a:cubicBezTo>
                    <a:pt x="149" y="297"/>
                    <a:pt x="150" y="294"/>
                    <a:pt x="150" y="291"/>
                  </a:cubicBezTo>
                  <a:cubicBezTo>
                    <a:pt x="150" y="288"/>
                    <a:pt x="151" y="286"/>
                    <a:pt x="151" y="283"/>
                  </a:cubicBezTo>
                  <a:cubicBezTo>
                    <a:pt x="151" y="280"/>
                    <a:pt x="150" y="277"/>
                    <a:pt x="150" y="274"/>
                  </a:cubicBezTo>
                  <a:cubicBezTo>
                    <a:pt x="149" y="260"/>
                    <a:pt x="143" y="247"/>
                    <a:pt x="135" y="235"/>
                  </a:cubicBezTo>
                  <a:cubicBezTo>
                    <a:pt x="127" y="223"/>
                    <a:pt x="116" y="212"/>
                    <a:pt x="103" y="202"/>
                  </a:cubicBezTo>
                  <a:cubicBezTo>
                    <a:pt x="90" y="193"/>
                    <a:pt x="74" y="185"/>
                    <a:pt x="57" y="180"/>
                  </a:cubicBezTo>
                  <a:cubicBezTo>
                    <a:pt x="41" y="174"/>
                    <a:pt x="22" y="171"/>
                    <a:pt x="4" y="170"/>
                  </a:cubicBezTo>
                  <a:cubicBezTo>
                    <a:pt x="3" y="170"/>
                    <a:pt x="3" y="170"/>
                    <a:pt x="3" y="170"/>
                  </a:cubicBezTo>
                  <a:cubicBezTo>
                    <a:pt x="2" y="170"/>
                    <a:pt x="2" y="170"/>
                    <a:pt x="2" y="170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5" y="0"/>
                    <a:pt x="131" y="3"/>
                    <a:pt x="145" y="8"/>
                  </a:cubicBezTo>
                  <a:cubicBezTo>
                    <a:pt x="160" y="13"/>
                    <a:pt x="173" y="20"/>
                    <a:pt x="185" y="29"/>
                  </a:cubicBezTo>
                  <a:cubicBezTo>
                    <a:pt x="196" y="37"/>
                    <a:pt x="206" y="47"/>
                    <a:pt x="212" y="58"/>
                  </a:cubicBezTo>
                  <a:cubicBezTo>
                    <a:pt x="219" y="69"/>
                    <a:pt x="224" y="81"/>
                    <a:pt x="225" y="93"/>
                  </a:cubicBezTo>
                  <a:cubicBezTo>
                    <a:pt x="225" y="96"/>
                    <a:pt x="225" y="99"/>
                    <a:pt x="225" y="102"/>
                  </a:cubicBezTo>
                  <a:cubicBezTo>
                    <a:pt x="225" y="104"/>
                    <a:pt x="225" y="107"/>
                    <a:pt x="224" y="110"/>
                  </a:cubicBezTo>
                  <a:cubicBezTo>
                    <a:pt x="224" y="112"/>
                    <a:pt x="223" y="115"/>
                    <a:pt x="223" y="117"/>
                  </a:cubicBezTo>
                  <a:cubicBezTo>
                    <a:pt x="222" y="120"/>
                    <a:pt x="221" y="122"/>
                    <a:pt x="220" y="125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Freeform 40"/>
            <p:cNvSpPr>
              <a:spLocks/>
            </p:cNvSpPr>
            <p:nvPr/>
          </p:nvSpPr>
          <p:spPr bwMode="auto">
            <a:xfrm>
              <a:off x="3920128" y="3520191"/>
              <a:ext cx="562388" cy="616763"/>
            </a:xfrm>
            <a:custGeom>
              <a:avLst/>
              <a:gdLst>
                <a:gd name="T0" fmla="*/ 0 w 200"/>
                <a:gd name="T1" fmla="*/ 219 h 219"/>
                <a:gd name="T2" fmla="*/ 108 w 200"/>
                <a:gd name="T3" fmla="*/ 43 h 219"/>
                <a:gd name="T4" fmla="*/ 123 w 200"/>
                <a:gd name="T5" fmla="*/ 26 h 219"/>
                <a:gd name="T6" fmla="*/ 144 w 200"/>
                <a:gd name="T7" fmla="*/ 12 h 219"/>
                <a:gd name="T8" fmla="*/ 170 w 200"/>
                <a:gd name="T9" fmla="*/ 3 h 219"/>
                <a:gd name="T10" fmla="*/ 200 w 200"/>
                <a:gd name="T11" fmla="*/ 0 h 219"/>
                <a:gd name="T12" fmla="*/ 105 w 200"/>
                <a:gd name="T13" fmla="*/ 170 h 219"/>
                <a:gd name="T14" fmla="*/ 71 w 200"/>
                <a:gd name="T15" fmla="*/ 174 h 219"/>
                <a:gd name="T16" fmla="*/ 41 w 200"/>
                <a:gd name="T17" fmla="*/ 184 h 219"/>
                <a:gd name="T18" fmla="*/ 17 w 200"/>
                <a:gd name="T19" fmla="*/ 199 h 219"/>
                <a:gd name="T20" fmla="*/ 0 w 200"/>
                <a:gd name="T2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19">
                  <a:moveTo>
                    <a:pt x="0" y="219"/>
                  </a:moveTo>
                  <a:cubicBezTo>
                    <a:pt x="108" y="43"/>
                    <a:pt x="108" y="43"/>
                    <a:pt x="108" y="43"/>
                  </a:cubicBezTo>
                  <a:cubicBezTo>
                    <a:pt x="112" y="37"/>
                    <a:pt x="117" y="31"/>
                    <a:pt x="123" y="26"/>
                  </a:cubicBezTo>
                  <a:cubicBezTo>
                    <a:pt x="129" y="20"/>
                    <a:pt x="136" y="16"/>
                    <a:pt x="144" y="12"/>
                  </a:cubicBezTo>
                  <a:cubicBezTo>
                    <a:pt x="152" y="8"/>
                    <a:pt x="161" y="5"/>
                    <a:pt x="170" y="3"/>
                  </a:cubicBezTo>
                  <a:cubicBezTo>
                    <a:pt x="180" y="1"/>
                    <a:pt x="190" y="0"/>
                    <a:pt x="200" y="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93" y="170"/>
                    <a:pt x="81" y="172"/>
                    <a:pt x="71" y="174"/>
                  </a:cubicBezTo>
                  <a:cubicBezTo>
                    <a:pt x="60" y="176"/>
                    <a:pt x="50" y="180"/>
                    <a:pt x="41" y="184"/>
                  </a:cubicBezTo>
                  <a:cubicBezTo>
                    <a:pt x="32" y="188"/>
                    <a:pt x="24" y="193"/>
                    <a:pt x="17" y="199"/>
                  </a:cubicBezTo>
                  <a:cubicBezTo>
                    <a:pt x="10" y="205"/>
                    <a:pt x="4" y="211"/>
                    <a:pt x="0" y="219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Freeform 41"/>
            <p:cNvSpPr>
              <a:spLocks/>
            </p:cNvSpPr>
            <p:nvPr/>
          </p:nvSpPr>
          <p:spPr bwMode="auto">
            <a:xfrm>
              <a:off x="3356187" y="3998687"/>
              <a:ext cx="2120609" cy="2226250"/>
            </a:xfrm>
            <a:custGeom>
              <a:avLst/>
              <a:gdLst>
                <a:gd name="T0" fmla="*/ 306 w 753"/>
                <a:gd name="T1" fmla="*/ 0 h 790"/>
                <a:gd name="T2" fmla="*/ 308 w 753"/>
                <a:gd name="T3" fmla="*/ 0 h 790"/>
                <a:gd name="T4" fmla="*/ 362 w 753"/>
                <a:gd name="T5" fmla="*/ 10 h 790"/>
                <a:gd name="T6" fmla="*/ 440 w 753"/>
                <a:gd name="T7" fmla="*/ 65 h 790"/>
                <a:gd name="T8" fmla="*/ 455 w 753"/>
                <a:gd name="T9" fmla="*/ 123 h 790"/>
                <a:gd name="T10" fmla="*/ 440 w 753"/>
                <a:gd name="T11" fmla="*/ 156 h 790"/>
                <a:gd name="T12" fmla="*/ 414 w 753"/>
                <a:gd name="T13" fmla="*/ 196 h 790"/>
                <a:gd name="T14" fmla="*/ 439 w 753"/>
                <a:gd name="T15" fmla="*/ 260 h 790"/>
                <a:gd name="T16" fmla="*/ 710 w 753"/>
                <a:gd name="T17" fmla="*/ 281 h 790"/>
                <a:gd name="T18" fmla="*/ 715 w 753"/>
                <a:gd name="T19" fmla="*/ 481 h 790"/>
                <a:gd name="T20" fmla="*/ 681 w 753"/>
                <a:gd name="T21" fmla="*/ 506 h 790"/>
                <a:gd name="T22" fmla="*/ 644 w 753"/>
                <a:gd name="T23" fmla="*/ 507 h 790"/>
                <a:gd name="T24" fmla="*/ 614 w 753"/>
                <a:gd name="T25" fmla="*/ 499 h 790"/>
                <a:gd name="T26" fmla="*/ 586 w 753"/>
                <a:gd name="T27" fmla="*/ 482 h 790"/>
                <a:gd name="T28" fmla="*/ 548 w 753"/>
                <a:gd name="T29" fmla="*/ 468 h 790"/>
                <a:gd name="T30" fmla="*/ 489 w 753"/>
                <a:gd name="T31" fmla="*/ 472 h 790"/>
                <a:gd name="T32" fmla="*/ 440 w 753"/>
                <a:gd name="T33" fmla="*/ 516 h 790"/>
                <a:gd name="T34" fmla="*/ 434 w 753"/>
                <a:gd name="T35" fmla="*/ 551 h 790"/>
                <a:gd name="T36" fmla="*/ 434 w 753"/>
                <a:gd name="T37" fmla="*/ 556 h 790"/>
                <a:gd name="T38" fmla="*/ 447 w 753"/>
                <a:gd name="T39" fmla="*/ 593 h 790"/>
                <a:gd name="T40" fmla="*/ 506 w 753"/>
                <a:gd name="T41" fmla="*/ 640 h 790"/>
                <a:gd name="T42" fmla="*/ 566 w 753"/>
                <a:gd name="T43" fmla="*/ 646 h 790"/>
                <a:gd name="T44" fmla="*/ 599 w 753"/>
                <a:gd name="T45" fmla="*/ 635 h 790"/>
                <a:gd name="T46" fmla="*/ 622 w 753"/>
                <a:gd name="T47" fmla="*/ 619 h 790"/>
                <a:gd name="T48" fmla="*/ 653 w 753"/>
                <a:gd name="T49" fmla="*/ 609 h 790"/>
                <a:gd name="T50" fmla="*/ 692 w 753"/>
                <a:gd name="T51" fmla="*/ 610 h 790"/>
                <a:gd name="T52" fmla="*/ 730 w 753"/>
                <a:gd name="T53" fmla="*/ 636 h 790"/>
                <a:gd name="T54" fmla="*/ 753 w 753"/>
                <a:gd name="T55" fmla="*/ 790 h 790"/>
                <a:gd name="T56" fmla="*/ 0 w 753"/>
                <a:gd name="T57" fmla="*/ 281 h 790"/>
                <a:gd name="T58" fmla="*/ 261 w 753"/>
                <a:gd name="T59" fmla="*/ 260 h 790"/>
                <a:gd name="T60" fmla="*/ 261 w 753"/>
                <a:gd name="T61" fmla="*/ 191 h 790"/>
                <a:gd name="T62" fmla="*/ 220 w 753"/>
                <a:gd name="T63" fmla="*/ 150 h 790"/>
                <a:gd name="T64" fmla="*/ 196 w 753"/>
                <a:gd name="T65" fmla="*/ 117 h 790"/>
                <a:gd name="T66" fmla="*/ 194 w 753"/>
                <a:gd name="T67" fmla="*/ 60 h 790"/>
                <a:gd name="T68" fmla="*/ 255 w 753"/>
                <a:gd name="T69" fmla="*/ 8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3" h="790">
                  <a:moveTo>
                    <a:pt x="305" y="0"/>
                  </a:moveTo>
                  <a:cubicBezTo>
                    <a:pt x="306" y="0"/>
                    <a:pt x="306" y="0"/>
                    <a:pt x="306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27" y="1"/>
                    <a:pt x="346" y="4"/>
                    <a:pt x="362" y="10"/>
                  </a:cubicBezTo>
                  <a:cubicBezTo>
                    <a:pt x="379" y="15"/>
                    <a:pt x="395" y="23"/>
                    <a:pt x="408" y="32"/>
                  </a:cubicBezTo>
                  <a:cubicBezTo>
                    <a:pt x="421" y="42"/>
                    <a:pt x="432" y="53"/>
                    <a:pt x="440" y="65"/>
                  </a:cubicBezTo>
                  <a:cubicBezTo>
                    <a:pt x="448" y="77"/>
                    <a:pt x="454" y="90"/>
                    <a:pt x="455" y="104"/>
                  </a:cubicBezTo>
                  <a:cubicBezTo>
                    <a:pt x="456" y="110"/>
                    <a:pt x="456" y="117"/>
                    <a:pt x="455" y="123"/>
                  </a:cubicBezTo>
                  <a:cubicBezTo>
                    <a:pt x="454" y="129"/>
                    <a:pt x="452" y="135"/>
                    <a:pt x="449" y="140"/>
                  </a:cubicBezTo>
                  <a:cubicBezTo>
                    <a:pt x="447" y="146"/>
                    <a:pt x="444" y="151"/>
                    <a:pt x="440" y="156"/>
                  </a:cubicBezTo>
                  <a:cubicBezTo>
                    <a:pt x="436" y="161"/>
                    <a:pt x="431" y="165"/>
                    <a:pt x="426" y="170"/>
                  </a:cubicBezTo>
                  <a:cubicBezTo>
                    <a:pt x="421" y="176"/>
                    <a:pt x="416" y="186"/>
                    <a:pt x="414" y="196"/>
                  </a:cubicBezTo>
                  <a:cubicBezTo>
                    <a:pt x="411" y="206"/>
                    <a:pt x="411" y="218"/>
                    <a:pt x="415" y="229"/>
                  </a:cubicBezTo>
                  <a:cubicBezTo>
                    <a:pt x="419" y="240"/>
                    <a:pt x="426" y="251"/>
                    <a:pt x="439" y="260"/>
                  </a:cubicBezTo>
                  <a:cubicBezTo>
                    <a:pt x="452" y="269"/>
                    <a:pt x="469" y="276"/>
                    <a:pt x="494" y="281"/>
                  </a:cubicBezTo>
                  <a:cubicBezTo>
                    <a:pt x="710" y="281"/>
                    <a:pt x="710" y="281"/>
                    <a:pt x="710" y="281"/>
                  </a:cubicBezTo>
                  <a:cubicBezTo>
                    <a:pt x="725" y="455"/>
                    <a:pt x="725" y="455"/>
                    <a:pt x="725" y="455"/>
                  </a:cubicBezTo>
                  <a:cubicBezTo>
                    <a:pt x="723" y="465"/>
                    <a:pt x="719" y="474"/>
                    <a:pt x="715" y="481"/>
                  </a:cubicBezTo>
                  <a:cubicBezTo>
                    <a:pt x="711" y="488"/>
                    <a:pt x="706" y="493"/>
                    <a:pt x="700" y="497"/>
                  </a:cubicBezTo>
                  <a:cubicBezTo>
                    <a:pt x="694" y="501"/>
                    <a:pt x="688" y="504"/>
                    <a:pt x="681" y="506"/>
                  </a:cubicBezTo>
                  <a:cubicBezTo>
                    <a:pt x="674" y="508"/>
                    <a:pt x="667" y="508"/>
                    <a:pt x="660" y="508"/>
                  </a:cubicBezTo>
                  <a:cubicBezTo>
                    <a:pt x="654" y="508"/>
                    <a:pt x="649" y="508"/>
                    <a:pt x="644" y="507"/>
                  </a:cubicBezTo>
                  <a:cubicBezTo>
                    <a:pt x="638" y="506"/>
                    <a:pt x="633" y="505"/>
                    <a:pt x="628" y="504"/>
                  </a:cubicBezTo>
                  <a:cubicBezTo>
                    <a:pt x="623" y="502"/>
                    <a:pt x="619" y="501"/>
                    <a:pt x="614" y="499"/>
                  </a:cubicBezTo>
                  <a:cubicBezTo>
                    <a:pt x="610" y="497"/>
                    <a:pt x="606" y="495"/>
                    <a:pt x="603" y="493"/>
                  </a:cubicBezTo>
                  <a:cubicBezTo>
                    <a:pt x="597" y="489"/>
                    <a:pt x="592" y="485"/>
                    <a:pt x="586" y="482"/>
                  </a:cubicBezTo>
                  <a:cubicBezTo>
                    <a:pt x="581" y="479"/>
                    <a:pt x="574" y="476"/>
                    <a:pt x="568" y="474"/>
                  </a:cubicBezTo>
                  <a:cubicBezTo>
                    <a:pt x="562" y="471"/>
                    <a:pt x="555" y="469"/>
                    <a:pt x="548" y="468"/>
                  </a:cubicBezTo>
                  <a:cubicBezTo>
                    <a:pt x="542" y="467"/>
                    <a:pt x="535" y="466"/>
                    <a:pt x="527" y="466"/>
                  </a:cubicBezTo>
                  <a:cubicBezTo>
                    <a:pt x="513" y="466"/>
                    <a:pt x="500" y="468"/>
                    <a:pt x="489" y="472"/>
                  </a:cubicBezTo>
                  <a:cubicBezTo>
                    <a:pt x="477" y="476"/>
                    <a:pt x="467" y="483"/>
                    <a:pt x="459" y="490"/>
                  </a:cubicBezTo>
                  <a:cubicBezTo>
                    <a:pt x="450" y="498"/>
                    <a:pt x="444" y="507"/>
                    <a:pt x="440" y="516"/>
                  </a:cubicBezTo>
                  <a:cubicBezTo>
                    <a:pt x="435" y="526"/>
                    <a:pt x="433" y="537"/>
                    <a:pt x="434" y="549"/>
                  </a:cubicBezTo>
                  <a:cubicBezTo>
                    <a:pt x="434" y="551"/>
                    <a:pt x="434" y="551"/>
                    <a:pt x="434" y="551"/>
                  </a:cubicBezTo>
                  <a:cubicBezTo>
                    <a:pt x="434" y="553"/>
                    <a:pt x="434" y="553"/>
                    <a:pt x="434" y="553"/>
                  </a:cubicBezTo>
                  <a:cubicBezTo>
                    <a:pt x="434" y="556"/>
                    <a:pt x="434" y="556"/>
                    <a:pt x="434" y="556"/>
                  </a:cubicBezTo>
                  <a:cubicBezTo>
                    <a:pt x="435" y="558"/>
                    <a:pt x="435" y="558"/>
                    <a:pt x="435" y="558"/>
                  </a:cubicBezTo>
                  <a:cubicBezTo>
                    <a:pt x="436" y="570"/>
                    <a:pt x="441" y="582"/>
                    <a:pt x="447" y="593"/>
                  </a:cubicBezTo>
                  <a:cubicBezTo>
                    <a:pt x="454" y="603"/>
                    <a:pt x="462" y="613"/>
                    <a:pt x="472" y="621"/>
                  </a:cubicBezTo>
                  <a:cubicBezTo>
                    <a:pt x="482" y="629"/>
                    <a:pt x="494" y="635"/>
                    <a:pt x="506" y="640"/>
                  </a:cubicBezTo>
                  <a:cubicBezTo>
                    <a:pt x="519" y="645"/>
                    <a:pt x="532" y="647"/>
                    <a:pt x="546" y="647"/>
                  </a:cubicBezTo>
                  <a:cubicBezTo>
                    <a:pt x="553" y="647"/>
                    <a:pt x="560" y="647"/>
                    <a:pt x="566" y="646"/>
                  </a:cubicBezTo>
                  <a:cubicBezTo>
                    <a:pt x="572" y="645"/>
                    <a:pt x="578" y="644"/>
                    <a:pt x="583" y="642"/>
                  </a:cubicBezTo>
                  <a:cubicBezTo>
                    <a:pt x="589" y="640"/>
                    <a:pt x="594" y="638"/>
                    <a:pt x="599" y="635"/>
                  </a:cubicBezTo>
                  <a:cubicBezTo>
                    <a:pt x="604" y="632"/>
                    <a:pt x="608" y="629"/>
                    <a:pt x="612" y="626"/>
                  </a:cubicBezTo>
                  <a:cubicBezTo>
                    <a:pt x="615" y="624"/>
                    <a:pt x="618" y="621"/>
                    <a:pt x="622" y="619"/>
                  </a:cubicBezTo>
                  <a:cubicBezTo>
                    <a:pt x="626" y="617"/>
                    <a:pt x="631" y="615"/>
                    <a:pt x="636" y="613"/>
                  </a:cubicBezTo>
                  <a:cubicBezTo>
                    <a:pt x="641" y="612"/>
                    <a:pt x="647" y="610"/>
                    <a:pt x="653" y="609"/>
                  </a:cubicBezTo>
                  <a:cubicBezTo>
                    <a:pt x="658" y="608"/>
                    <a:pt x="664" y="608"/>
                    <a:pt x="670" y="608"/>
                  </a:cubicBezTo>
                  <a:cubicBezTo>
                    <a:pt x="678" y="608"/>
                    <a:pt x="685" y="609"/>
                    <a:pt x="692" y="610"/>
                  </a:cubicBezTo>
                  <a:cubicBezTo>
                    <a:pt x="699" y="612"/>
                    <a:pt x="706" y="615"/>
                    <a:pt x="713" y="619"/>
                  </a:cubicBezTo>
                  <a:cubicBezTo>
                    <a:pt x="719" y="624"/>
                    <a:pt x="725" y="629"/>
                    <a:pt x="730" y="636"/>
                  </a:cubicBezTo>
                  <a:cubicBezTo>
                    <a:pt x="735" y="643"/>
                    <a:pt x="739" y="652"/>
                    <a:pt x="742" y="662"/>
                  </a:cubicBezTo>
                  <a:cubicBezTo>
                    <a:pt x="753" y="790"/>
                    <a:pt x="753" y="790"/>
                    <a:pt x="753" y="790"/>
                  </a:cubicBezTo>
                  <a:cubicBezTo>
                    <a:pt x="132" y="790"/>
                    <a:pt x="132" y="790"/>
                    <a:pt x="132" y="790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206" y="281"/>
                    <a:pt x="206" y="281"/>
                    <a:pt x="206" y="281"/>
                  </a:cubicBezTo>
                  <a:cubicBezTo>
                    <a:pt x="233" y="277"/>
                    <a:pt x="251" y="270"/>
                    <a:pt x="261" y="260"/>
                  </a:cubicBezTo>
                  <a:cubicBezTo>
                    <a:pt x="272" y="251"/>
                    <a:pt x="275" y="239"/>
                    <a:pt x="275" y="227"/>
                  </a:cubicBezTo>
                  <a:cubicBezTo>
                    <a:pt x="274" y="215"/>
                    <a:pt x="269" y="202"/>
                    <a:pt x="261" y="191"/>
                  </a:cubicBezTo>
                  <a:cubicBezTo>
                    <a:pt x="254" y="180"/>
                    <a:pt x="245" y="170"/>
                    <a:pt x="236" y="164"/>
                  </a:cubicBezTo>
                  <a:cubicBezTo>
                    <a:pt x="230" y="160"/>
                    <a:pt x="225" y="155"/>
                    <a:pt x="220" y="150"/>
                  </a:cubicBezTo>
                  <a:cubicBezTo>
                    <a:pt x="215" y="145"/>
                    <a:pt x="210" y="140"/>
                    <a:pt x="206" y="134"/>
                  </a:cubicBezTo>
                  <a:cubicBezTo>
                    <a:pt x="202" y="129"/>
                    <a:pt x="199" y="123"/>
                    <a:pt x="196" y="117"/>
                  </a:cubicBezTo>
                  <a:cubicBezTo>
                    <a:pt x="194" y="111"/>
                    <a:pt x="192" y="104"/>
                    <a:pt x="190" y="98"/>
                  </a:cubicBezTo>
                  <a:cubicBezTo>
                    <a:pt x="188" y="85"/>
                    <a:pt x="190" y="72"/>
                    <a:pt x="194" y="60"/>
                  </a:cubicBezTo>
                  <a:cubicBezTo>
                    <a:pt x="199" y="49"/>
                    <a:pt x="206" y="38"/>
                    <a:pt x="217" y="29"/>
                  </a:cubicBezTo>
                  <a:cubicBezTo>
                    <a:pt x="227" y="20"/>
                    <a:pt x="240" y="13"/>
                    <a:pt x="255" y="8"/>
                  </a:cubicBezTo>
                  <a:cubicBezTo>
                    <a:pt x="270" y="3"/>
                    <a:pt x="287" y="0"/>
                    <a:pt x="305" y="0"/>
                  </a:cubicBezTo>
                  <a:close/>
                </a:path>
              </a:pathLst>
            </a:custGeom>
            <a:solidFill>
              <a:srgbClr val="72827F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Freeform 42"/>
            <p:cNvSpPr>
              <a:spLocks/>
            </p:cNvSpPr>
            <p:nvPr/>
          </p:nvSpPr>
          <p:spPr bwMode="auto">
            <a:xfrm>
              <a:off x="8442539" y="3475138"/>
              <a:ext cx="380622" cy="668030"/>
            </a:xfrm>
            <a:custGeom>
              <a:avLst/>
              <a:gdLst>
                <a:gd name="T0" fmla="*/ 135 w 135"/>
                <a:gd name="T1" fmla="*/ 237 h 237"/>
                <a:gd name="T2" fmla="*/ 129 w 135"/>
                <a:gd name="T3" fmla="*/ 227 h 237"/>
                <a:gd name="T4" fmla="*/ 22 w 135"/>
                <a:gd name="T5" fmla="*/ 62 h 237"/>
                <a:gd name="T6" fmla="*/ 18 w 135"/>
                <a:gd name="T7" fmla="*/ 54 h 237"/>
                <a:gd name="T8" fmla="*/ 15 w 135"/>
                <a:gd name="T9" fmla="*/ 46 h 237"/>
                <a:gd name="T10" fmla="*/ 12 w 135"/>
                <a:gd name="T11" fmla="*/ 37 h 237"/>
                <a:gd name="T12" fmla="*/ 11 w 135"/>
                <a:gd name="T13" fmla="*/ 28 h 237"/>
                <a:gd name="T14" fmla="*/ 10 w 135"/>
                <a:gd name="T15" fmla="*/ 21 h 237"/>
                <a:gd name="T16" fmla="*/ 8 w 135"/>
                <a:gd name="T17" fmla="*/ 14 h 237"/>
                <a:gd name="T18" fmla="*/ 5 w 135"/>
                <a:gd name="T19" fmla="*/ 7 h 237"/>
                <a:gd name="T20" fmla="*/ 0 w 135"/>
                <a:gd name="T21" fmla="*/ 0 h 237"/>
                <a:gd name="T22" fmla="*/ 112 w 135"/>
                <a:gd name="T23" fmla="*/ 169 h 237"/>
                <a:gd name="T24" fmla="*/ 117 w 135"/>
                <a:gd name="T25" fmla="*/ 177 h 237"/>
                <a:gd name="T26" fmla="*/ 120 w 135"/>
                <a:gd name="T27" fmla="*/ 185 h 237"/>
                <a:gd name="T28" fmla="*/ 123 w 135"/>
                <a:gd name="T29" fmla="*/ 192 h 237"/>
                <a:gd name="T30" fmla="*/ 124 w 135"/>
                <a:gd name="T31" fmla="*/ 200 h 237"/>
                <a:gd name="T32" fmla="*/ 125 w 135"/>
                <a:gd name="T33" fmla="*/ 210 h 237"/>
                <a:gd name="T34" fmla="*/ 127 w 135"/>
                <a:gd name="T35" fmla="*/ 219 h 237"/>
                <a:gd name="T36" fmla="*/ 131 w 135"/>
                <a:gd name="T37" fmla="*/ 228 h 237"/>
                <a:gd name="T38" fmla="*/ 135 w 135"/>
                <a:gd name="T39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5" h="237">
                  <a:moveTo>
                    <a:pt x="135" y="237"/>
                  </a:moveTo>
                  <a:cubicBezTo>
                    <a:pt x="133" y="234"/>
                    <a:pt x="131" y="230"/>
                    <a:pt x="129" y="227"/>
                  </a:cubicBezTo>
                  <a:cubicBezTo>
                    <a:pt x="93" y="172"/>
                    <a:pt x="58" y="117"/>
                    <a:pt x="22" y="62"/>
                  </a:cubicBezTo>
                  <a:cubicBezTo>
                    <a:pt x="20" y="59"/>
                    <a:pt x="19" y="57"/>
                    <a:pt x="18" y="54"/>
                  </a:cubicBezTo>
                  <a:cubicBezTo>
                    <a:pt x="17" y="51"/>
                    <a:pt x="15" y="48"/>
                    <a:pt x="15" y="46"/>
                  </a:cubicBezTo>
                  <a:cubicBezTo>
                    <a:pt x="14" y="43"/>
                    <a:pt x="13" y="40"/>
                    <a:pt x="12" y="37"/>
                  </a:cubicBezTo>
                  <a:cubicBezTo>
                    <a:pt x="12" y="34"/>
                    <a:pt x="11" y="31"/>
                    <a:pt x="11" y="28"/>
                  </a:cubicBezTo>
                  <a:cubicBezTo>
                    <a:pt x="11" y="25"/>
                    <a:pt x="11" y="23"/>
                    <a:pt x="10" y="21"/>
                  </a:cubicBezTo>
                  <a:cubicBezTo>
                    <a:pt x="9" y="19"/>
                    <a:pt x="9" y="16"/>
                    <a:pt x="8" y="14"/>
                  </a:cubicBezTo>
                  <a:cubicBezTo>
                    <a:pt x="7" y="12"/>
                    <a:pt x="6" y="9"/>
                    <a:pt x="5" y="7"/>
                  </a:cubicBezTo>
                  <a:cubicBezTo>
                    <a:pt x="3" y="4"/>
                    <a:pt x="2" y="2"/>
                    <a:pt x="0" y="0"/>
                  </a:cubicBezTo>
                  <a:cubicBezTo>
                    <a:pt x="38" y="56"/>
                    <a:pt x="75" y="112"/>
                    <a:pt x="112" y="169"/>
                  </a:cubicBezTo>
                  <a:cubicBezTo>
                    <a:pt x="114" y="171"/>
                    <a:pt x="116" y="174"/>
                    <a:pt x="117" y="177"/>
                  </a:cubicBezTo>
                  <a:cubicBezTo>
                    <a:pt x="118" y="179"/>
                    <a:pt x="119" y="182"/>
                    <a:pt x="120" y="185"/>
                  </a:cubicBezTo>
                  <a:cubicBezTo>
                    <a:pt x="121" y="187"/>
                    <a:pt x="122" y="190"/>
                    <a:pt x="123" y="192"/>
                  </a:cubicBezTo>
                  <a:cubicBezTo>
                    <a:pt x="123" y="195"/>
                    <a:pt x="124" y="197"/>
                    <a:pt x="124" y="200"/>
                  </a:cubicBezTo>
                  <a:cubicBezTo>
                    <a:pt x="124" y="203"/>
                    <a:pt x="124" y="206"/>
                    <a:pt x="125" y="210"/>
                  </a:cubicBezTo>
                  <a:cubicBezTo>
                    <a:pt x="125" y="213"/>
                    <a:pt x="126" y="216"/>
                    <a:pt x="127" y="219"/>
                  </a:cubicBezTo>
                  <a:cubicBezTo>
                    <a:pt x="128" y="223"/>
                    <a:pt x="129" y="226"/>
                    <a:pt x="131" y="228"/>
                  </a:cubicBezTo>
                  <a:cubicBezTo>
                    <a:pt x="132" y="231"/>
                    <a:pt x="134" y="234"/>
                    <a:pt x="135" y="237"/>
                  </a:cubicBezTo>
                  <a:close/>
                </a:path>
              </a:pathLst>
            </a:custGeom>
            <a:solidFill>
              <a:srgbClr val="D59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Freeform 43"/>
            <p:cNvSpPr>
              <a:spLocks/>
            </p:cNvSpPr>
            <p:nvPr/>
          </p:nvSpPr>
          <p:spPr bwMode="auto">
            <a:xfrm>
              <a:off x="6738284" y="3513977"/>
              <a:ext cx="12428" cy="13983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5 h 5"/>
                <a:gd name="T4" fmla="*/ 4 w 4"/>
                <a:gd name="T5" fmla="*/ 1 h 5"/>
                <a:gd name="T6" fmla="*/ 4 w 4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2" y="2"/>
                    <a:pt x="1" y="3"/>
                    <a:pt x="0" y="5"/>
                  </a:cubicBezTo>
                  <a:cubicBezTo>
                    <a:pt x="1" y="3"/>
                    <a:pt x="2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Freeform 44"/>
            <p:cNvSpPr>
              <a:spLocks/>
            </p:cNvSpPr>
            <p:nvPr/>
          </p:nvSpPr>
          <p:spPr bwMode="auto">
            <a:xfrm>
              <a:off x="6527000" y="4099669"/>
              <a:ext cx="116517" cy="45054"/>
            </a:xfrm>
            <a:custGeom>
              <a:avLst/>
              <a:gdLst>
                <a:gd name="T0" fmla="*/ 41 w 41"/>
                <a:gd name="T1" fmla="*/ 0 h 16"/>
                <a:gd name="T2" fmla="*/ 41 w 41"/>
                <a:gd name="T3" fmla="*/ 0 h 16"/>
                <a:gd name="T4" fmla="*/ 39 w 41"/>
                <a:gd name="T5" fmla="*/ 1 h 16"/>
                <a:gd name="T6" fmla="*/ 37 w 41"/>
                <a:gd name="T7" fmla="*/ 1 h 16"/>
                <a:gd name="T8" fmla="*/ 35 w 41"/>
                <a:gd name="T9" fmla="*/ 2 h 16"/>
                <a:gd name="T10" fmla="*/ 33 w 41"/>
                <a:gd name="T11" fmla="*/ 2 h 16"/>
                <a:gd name="T12" fmla="*/ 31 w 41"/>
                <a:gd name="T13" fmla="*/ 3 h 16"/>
                <a:gd name="T14" fmla="*/ 30 w 41"/>
                <a:gd name="T15" fmla="*/ 3 h 16"/>
                <a:gd name="T16" fmla="*/ 28 w 41"/>
                <a:gd name="T17" fmla="*/ 4 h 16"/>
                <a:gd name="T18" fmla="*/ 26 w 41"/>
                <a:gd name="T19" fmla="*/ 4 h 16"/>
                <a:gd name="T20" fmla="*/ 24 w 41"/>
                <a:gd name="T21" fmla="*/ 5 h 16"/>
                <a:gd name="T22" fmla="*/ 23 w 41"/>
                <a:gd name="T23" fmla="*/ 5 h 16"/>
                <a:gd name="T24" fmla="*/ 21 w 41"/>
                <a:gd name="T25" fmla="*/ 6 h 16"/>
                <a:gd name="T26" fmla="*/ 19 w 41"/>
                <a:gd name="T27" fmla="*/ 7 h 16"/>
                <a:gd name="T28" fmla="*/ 18 w 41"/>
                <a:gd name="T29" fmla="*/ 7 h 16"/>
                <a:gd name="T30" fmla="*/ 16 w 41"/>
                <a:gd name="T31" fmla="*/ 8 h 16"/>
                <a:gd name="T32" fmla="*/ 14 w 41"/>
                <a:gd name="T33" fmla="*/ 9 h 16"/>
                <a:gd name="T34" fmla="*/ 13 w 41"/>
                <a:gd name="T35" fmla="*/ 9 h 16"/>
                <a:gd name="T36" fmla="*/ 11 w 41"/>
                <a:gd name="T37" fmla="*/ 10 h 16"/>
                <a:gd name="T38" fmla="*/ 9 w 41"/>
                <a:gd name="T39" fmla="*/ 11 h 16"/>
                <a:gd name="T40" fmla="*/ 7 w 41"/>
                <a:gd name="T41" fmla="*/ 12 h 16"/>
                <a:gd name="T42" fmla="*/ 6 w 41"/>
                <a:gd name="T43" fmla="*/ 12 h 16"/>
                <a:gd name="T44" fmla="*/ 4 w 41"/>
                <a:gd name="T45" fmla="*/ 13 h 16"/>
                <a:gd name="T46" fmla="*/ 2 w 41"/>
                <a:gd name="T47" fmla="*/ 14 h 16"/>
                <a:gd name="T48" fmla="*/ 1 w 41"/>
                <a:gd name="T49" fmla="*/ 15 h 16"/>
                <a:gd name="T50" fmla="*/ 0 w 41"/>
                <a:gd name="T51" fmla="*/ 16 h 16"/>
                <a:gd name="T52" fmla="*/ 20 w 41"/>
                <a:gd name="T53" fmla="*/ 6 h 16"/>
                <a:gd name="T54" fmla="*/ 41 w 41"/>
                <a:gd name="T55" fmla="*/ 0 h 16"/>
                <a:gd name="T56" fmla="*/ 41 w 41"/>
                <a:gd name="T5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" h="16">
                  <a:moveTo>
                    <a:pt x="41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6" y="12"/>
                    <a:pt x="13" y="9"/>
                    <a:pt x="20" y="6"/>
                  </a:cubicBezTo>
                  <a:cubicBezTo>
                    <a:pt x="26" y="4"/>
                    <a:pt x="34" y="2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Freeform 45"/>
            <p:cNvSpPr>
              <a:spLocks/>
            </p:cNvSpPr>
            <p:nvPr/>
          </p:nvSpPr>
          <p:spPr bwMode="auto">
            <a:xfrm>
              <a:off x="6480394" y="4144721"/>
              <a:ext cx="46607" cy="34178"/>
            </a:xfrm>
            <a:custGeom>
              <a:avLst/>
              <a:gdLst>
                <a:gd name="T0" fmla="*/ 14 w 17"/>
                <a:gd name="T1" fmla="*/ 1 h 12"/>
                <a:gd name="T2" fmla="*/ 12 w 17"/>
                <a:gd name="T3" fmla="*/ 3 h 12"/>
                <a:gd name="T4" fmla="*/ 11 w 17"/>
                <a:gd name="T5" fmla="*/ 4 h 12"/>
                <a:gd name="T6" fmla="*/ 9 w 17"/>
                <a:gd name="T7" fmla="*/ 5 h 12"/>
                <a:gd name="T8" fmla="*/ 7 w 17"/>
                <a:gd name="T9" fmla="*/ 7 h 12"/>
                <a:gd name="T10" fmla="*/ 5 w 17"/>
                <a:gd name="T11" fmla="*/ 8 h 12"/>
                <a:gd name="T12" fmla="*/ 3 w 17"/>
                <a:gd name="T13" fmla="*/ 10 h 12"/>
                <a:gd name="T14" fmla="*/ 1 w 17"/>
                <a:gd name="T15" fmla="*/ 12 h 12"/>
                <a:gd name="T16" fmla="*/ 0 w 17"/>
                <a:gd name="T17" fmla="*/ 12 h 12"/>
                <a:gd name="T18" fmla="*/ 17 w 17"/>
                <a:gd name="T19" fmla="*/ 0 h 12"/>
                <a:gd name="T20" fmla="*/ 16 w 17"/>
                <a:gd name="T21" fmla="*/ 0 h 12"/>
                <a:gd name="T22" fmla="*/ 14 w 17"/>
                <a:gd name="T2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2">
                  <a:moveTo>
                    <a:pt x="14" y="1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7"/>
                    <a:pt x="11" y="3"/>
                    <a:pt x="17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Freeform 46"/>
            <p:cNvSpPr>
              <a:spLocks/>
            </p:cNvSpPr>
            <p:nvPr/>
          </p:nvSpPr>
          <p:spPr bwMode="auto">
            <a:xfrm>
              <a:off x="6600018" y="3586994"/>
              <a:ext cx="62142" cy="23304"/>
            </a:xfrm>
            <a:custGeom>
              <a:avLst/>
              <a:gdLst>
                <a:gd name="T0" fmla="*/ 0 w 22"/>
                <a:gd name="T1" fmla="*/ 8 h 8"/>
                <a:gd name="T2" fmla="*/ 0 w 22"/>
                <a:gd name="T3" fmla="*/ 8 h 8"/>
                <a:gd name="T4" fmla="*/ 0 w 22"/>
                <a:gd name="T5" fmla="*/ 8 h 8"/>
                <a:gd name="T6" fmla="*/ 1 w 22"/>
                <a:gd name="T7" fmla="*/ 8 h 8"/>
                <a:gd name="T8" fmla="*/ 2 w 22"/>
                <a:gd name="T9" fmla="*/ 8 h 8"/>
                <a:gd name="T10" fmla="*/ 3 w 22"/>
                <a:gd name="T11" fmla="*/ 8 h 8"/>
                <a:gd name="T12" fmla="*/ 3 w 22"/>
                <a:gd name="T13" fmla="*/ 7 h 8"/>
                <a:gd name="T14" fmla="*/ 4 w 22"/>
                <a:gd name="T15" fmla="*/ 7 h 8"/>
                <a:gd name="T16" fmla="*/ 5 w 22"/>
                <a:gd name="T17" fmla="*/ 7 h 8"/>
                <a:gd name="T18" fmla="*/ 6 w 22"/>
                <a:gd name="T19" fmla="*/ 7 h 8"/>
                <a:gd name="T20" fmla="*/ 7 w 22"/>
                <a:gd name="T21" fmla="*/ 6 h 8"/>
                <a:gd name="T22" fmla="*/ 8 w 22"/>
                <a:gd name="T23" fmla="*/ 6 h 8"/>
                <a:gd name="T24" fmla="*/ 9 w 22"/>
                <a:gd name="T25" fmla="*/ 6 h 8"/>
                <a:gd name="T26" fmla="*/ 11 w 22"/>
                <a:gd name="T27" fmla="*/ 5 h 8"/>
                <a:gd name="T28" fmla="*/ 12 w 22"/>
                <a:gd name="T29" fmla="*/ 5 h 8"/>
                <a:gd name="T30" fmla="*/ 13 w 22"/>
                <a:gd name="T31" fmla="*/ 4 h 8"/>
                <a:gd name="T32" fmla="*/ 14 w 22"/>
                <a:gd name="T33" fmla="*/ 4 h 8"/>
                <a:gd name="T34" fmla="*/ 15 w 22"/>
                <a:gd name="T35" fmla="*/ 3 h 8"/>
                <a:gd name="T36" fmla="*/ 17 w 22"/>
                <a:gd name="T37" fmla="*/ 3 h 8"/>
                <a:gd name="T38" fmla="*/ 18 w 22"/>
                <a:gd name="T39" fmla="*/ 2 h 8"/>
                <a:gd name="T40" fmla="*/ 20 w 22"/>
                <a:gd name="T41" fmla="*/ 1 h 8"/>
                <a:gd name="T42" fmla="*/ 21 w 22"/>
                <a:gd name="T43" fmla="*/ 1 h 8"/>
                <a:gd name="T44" fmla="*/ 22 w 22"/>
                <a:gd name="T45" fmla="*/ 0 h 8"/>
                <a:gd name="T46" fmla="*/ 0 w 22"/>
                <a:gd name="T47" fmla="*/ 8 h 8"/>
                <a:gd name="T48" fmla="*/ 0 w 22"/>
                <a:gd name="T4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8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4"/>
                    <a:pt x="7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Freeform 47"/>
            <p:cNvSpPr>
              <a:spLocks/>
            </p:cNvSpPr>
            <p:nvPr/>
          </p:nvSpPr>
          <p:spPr bwMode="auto">
            <a:xfrm>
              <a:off x="6443108" y="4178900"/>
              <a:ext cx="37285" cy="41947"/>
            </a:xfrm>
            <a:custGeom>
              <a:avLst/>
              <a:gdLst>
                <a:gd name="T0" fmla="*/ 6 w 13"/>
                <a:gd name="T1" fmla="*/ 7 h 15"/>
                <a:gd name="T2" fmla="*/ 3 w 13"/>
                <a:gd name="T3" fmla="*/ 11 h 15"/>
                <a:gd name="T4" fmla="*/ 0 w 13"/>
                <a:gd name="T5" fmla="*/ 15 h 15"/>
                <a:gd name="T6" fmla="*/ 13 w 13"/>
                <a:gd name="T7" fmla="*/ 0 h 15"/>
                <a:gd name="T8" fmla="*/ 10 w 13"/>
                <a:gd name="T9" fmla="*/ 3 h 15"/>
                <a:gd name="T10" fmla="*/ 6 w 13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6" y="7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" y="10"/>
                    <a:pt x="8" y="5"/>
                    <a:pt x="13" y="0"/>
                  </a:cubicBezTo>
                  <a:cubicBezTo>
                    <a:pt x="10" y="3"/>
                    <a:pt x="10" y="3"/>
                    <a:pt x="10" y="3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Freeform 48"/>
            <p:cNvSpPr>
              <a:spLocks/>
            </p:cNvSpPr>
            <p:nvPr/>
          </p:nvSpPr>
          <p:spPr bwMode="auto">
            <a:xfrm>
              <a:off x="6662160" y="3568352"/>
              <a:ext cx="31071" cy="18643"/>
            </a:xfrm>
            <a:custGeom>
              <a:avLst/>
              <a:gdLst>
                <a:gd name="T0" fmla="*/ 2 w 11"/>
                <a:gd name="T1" fmla="*/ 6 h 7"/>
                <a:gd name="T2" fmla="*/ 4 w 11"/>
                <a:gd name="T3" fmla="*/ 5 h 7"/>
                <a:gd name="T4" fmla="*/ 5 w 11"/>
                <a:gd name="T5" fmla="*/ 4 h 7"/>
                <a:gd name="T6" fmla="*/ 7 w 11"/>
                <a:gd name="T7" fmla="*/ 3 h 7"/>
                <a:gd name="T8" fmla="*/ 8 w 11"/>
                <a:gd name="T9" fmla="*/ 2 h 7"/>
                <a:gd name="T10" fmla="*/ 10 w 11"/>
                <a:gd name="T11" fmla="*/ 1 h 7"/>
                <a:gd name="T12" fmla="*/ 11 w 11"/>
                <a:gd name="T13" fmla="*/ 0 h 7"/>
                <a:gd name="T14" fmla="*/ 0 w 11"/>
                <a:gd name="T15" fmla="*/ 7 h 7"/>
                <a:gd name="T16" fmla="*/ 0 w 11"/>
                <a:gd name="T17" fmla="*/ 7 h 7"/>
                <a:gd name="T18" fmla="*/ 2 w 11"/>
                <a:gd name="T19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7">
                  <a:moveTo>
                    <a:pt x="2" y="6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3"/>
                    <a:pt x="4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2" y="6"/>
                  </a:ln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Freeform 49"/>
            <p:cNvSpPr>
              <a:spLocks/>
            </p:cNvSpPr>
            <p:nvPr/>
          </p:nvSpPr>
          <p:spPr bwMode="auto">
            <a:xfrm>
              <a:off x="6693232" y="3545048"/>
              <a:ext cx="27964" cy="23304"/>
            </a:xfrm>
            <a:custGeom>
              <a:avLst/>
              <a:gdLst>
                <a:gd name="T0" fmla="*/ 2 w 10"/>
                <a:gd name="T1" fmla="*/ 6 h 8"/>
                <a:gd name="T2" fmla="*/ 4 w 10"/>
                <a:gd name="T3" fmla="*/ 5 h 8"/>
                <a:gd name="T4" fmla="*/ 6 w 10"/>
                <a:gd name="T5" fmla="*/ 3 h 8"/>
                <a:gd name="T6" fmla="*/ 8 w 10"/>
                <a:gd name="T7" fmla="*/ 2 h 8"/>
                <a:gd name="T8" fmla="*/ 10 w 10"/>
                <a:gd name="T9" fmla="*/ 0 h 8"/>
                <a:gd name="T10" fmla="*/ 10 w 10"/>
                <a:gd name="T11" fmla="*/ 0 h 8"/>
                <a:gd name="T12" fmla="*/ 0 w 10"/>
                <a:gd name="T13" fmla="*/ 8 h 8"/>
                <a:gd name="T14" fmla="*/ 1 w 10"/>
                <a:gd name="T15" fmla="*/ 8 h 8"/>
                <a:gd name="T16" fmla="*/ 2 w 10"/>
                <a:gd name="T1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">
                  <a:moveTo>
                    <a:pt x="2" y="6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3"/>
                    <a:pt x="4" y="5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lnTo>
                    <a:pt x="2" y="6"/>
                  </a:ln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Freeform 50"/>
            <p:cNvSpPr>
              <a:spLocks/>
            </p:cNvSpPr>
            <p:nvPr/>
          </p:nvSpPr>
          <p:spPr bwMode="auto">
            <a:xfrm>
              <a:off x="6851695" y="3900813"/>
              <a:ext cx="0" cy="15536"/>
            </a:xfrm>
            <a:custGeom>
              <a:avLst/>
              <a:gdLst>
                <a:gd name="T0" fmla="*/ 0 h 6"/>
                <a:gd name="T1" fmla="*/ 6 h 6"/>
                <a:gd name="T2" fmla="*/ 0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Freeform 51"/>
            <p:cNvSpPr>
              <a:spLocks/>
            </p:cNvSpPr>
            <p:nvPr/>
          </p:nvSpPr>
          <p:spPr bwMode="auto">
            <a:xfrm>
              <a:off x="6775570" y="3444067"/>
              <a:ext cx="6214" cy="13983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5 h 5"/>
                <a:gd name="T4" fmla="*/ 2 w 2"/>
                <a:gd name="T5" fmla="*/ 0 h 5"/>
                <a:gd name="T6" fmla="*/ 2 w 2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2" y="1"/>
                    <a:pt x="1" y="3"/>
                    <a:pt x="0" y="5"/>
                  </a:cubicBezTo>
                  <a:cubicBezTo>
                    <a:pt x="1" y="3"/>
                    <a:pt x="2" y="2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Freeform 52"/>
            <p:cNvSpPr>
              <a:spLocks/>
            </p:cNvSpPr>
            <p:nvPr/>
          </p:nvSpPr>
          <p:spPr bwMode="auto">
            <a:xfrm>
              <a:off x="6761588" y="3479798"/>
              <a:ext cx="7768" cy="13983"/>
            </a:xfrm>
            <a:custGeom>
              <a:avLst/>
              <a:gdLst>
                <a:gd name="T0" fmla="*/ 3 w 3"/>
                <a:gd name="T1" fmla="*/ 0 h 5"/>
                <a:gd name="T2" fmla="*/ 0 w 3"/>
                <a:gd name="T3" fmla="*/ 5 h 5"/>
                <a:gd name="T4" fmla="*/ 3 w 3"/>
                <a:gd name="T5" fmla="*/ 0 h 5"/>
                <a:gd name="T6" fmla="*/ 3 w 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2" y="2"/>
                    <a:pt x="1" y="3"/>
                    <a:pt x="0" y="5"/>
                  </a:cubicBezTo>
                  <a:cubicBezTo>
                    <a:pt x="1" y="3"/>
                    <a:pt x="2" y="2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Freeform 53"/>
            <p:cNvSpPr>
              <a:spLocks/>
            </p:cNvSpPr>
            <p:nvPr/>
          </p:nvSpPr>
          <p:spPr bwMode="auto">
            <a:xfrm>
              <a:off x="6781784" y="3402120"/>
              <a:ext cx="1554" cy="38839"/>
            </a:xfrm>
            <a:custGeom>
              <a:avLst/>
              <a:gdLst>
                <a:gd name="T0" fmla="*/ 0 w 1"/>
                <a:gd name="T1" fmla="*/ 0 h 14"/>
                <a:gd name="T2" fmla="*/ 0 w 1"/>
                <a:gd name="T3" fmla="*/ 14 h 14"/>
                <a:gd name="T4" fmla="*/ 0 w 1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4">
                  <a:moveTo>
                    <a:pt x="0" y="0"/>
                  </a:moveTo>
                  <a:cubicBezTo>
                    <a:pt x="1" y="5"/>
                    <a:pt x="1" y="10"/>
                    <a:pt x="0" y="14"/>
                  </a:cubicBezTo>
                  <a:cubicBezTo>
                    <a:pt x="1" y="10"/>
                    <a:pt x="1" y="5"/>
                    <a:pt x="0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" name="Freeform 54"/>
            <p:cNvSpPr>
              <a:spLocks/>
            </p:cNvSpPr>
            <p:nvPr/>
          </p:nvSpPr>
          <p:spPr bwMode="auto">
            <a:xfrm>
              <a:off x="6783338" y="4009562"/>
              <a:ext cx="17090" cy="17090"/>
            </a:xfrm>
            <a:custGeom>
              <a:avLst/>
              <a:gdLst>
                <a:gd name="T0" fmla="*/ 0 w 6"/>
                <a:gd name="T1" fmla="*/ 6 h 6"/>
                <a:gd name="T2" fmla="*/ 6 w 6"/>
                <a:gd name="T3" fmla="*/ 0 h 6"/>
                <a:gd name="T4" fmla="*/ 0 w 6"/>
                <a:gd name="T5" fmla="*/ 6 h 6"/>
                <a:gd name="T6" fmla="*/ 0 w 6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cubicBezTo>
                    <a:pt x="2" y="4"/>
                    <a:pt x="4" y="2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" name="Freeform 55"/>
            <p:cNvSpPr>
              <a:spLocks/>
            </p:cNvSpPr>
            <p:nvPr/>
          </p:nvSpPr>
          <p:spPr bwMode="auto">
            <a:xfrm>
              <a:off x="6837712" y="3916349"/>
              <a:ext cx="10875" cy="43500"/>
            </a:xfrm>
            <a:custGeom>
              <a:avLst/>
              <a:gdLst>
                <a:gd name="T0" fmla="*/ 0 w 4"/>
                <a:gd name="T1" fmla="*/ 14 h 15"/>
                <a:gd name="T2" fmla="*/ 4 w 4"/>
                <a:gd name="T3" fmla="*/ 0 h 15"/>
                <a:gd name="T4" fmla="*/ 0 w 4"/>
                <a:gd name="T5" fmla="*/ 15 h 15"/>
                <a:gd name="T6" fmla="*/ 0 w 4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5">
                  <a:moveTo>
                    <a:pt x="0" y="14"/>
                  </a:moveTo>
                  <a:cubicBezTo>
                    <a:pt x="2" y="10"/>
                    <a:pt x="4" y="5"/>
                    <a:pt x="4" y="0"/>
                  </a:cubicBezTo>
                  <a:cubicBezTo>
                    <a:pt x="4" y="5"/>
                    <a:pt x="2" y="10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Freeform 56"/>
            <p:cNvSpPr>
              <a:spLocks/>
            </p:cNvSpPr>
            <p:nvPr/>
          </p:nvSpPr>
          <p:spPr bwMode="auto">
            <a:xfrm>
              <a:off x="6851695" y="3871295"/>
              <a:ext cx="0" cy="23304"/>
            </a:xfrm>
            <a:custGeom>
              <a:avLst/>
              <a:gdLst>
                <a:gd name="T0" fmla="*/ 8 h 8"/>
                <a:gd name="T1" fmla="*/ 0 h 8"/>
                <a:gd name="T2" fmla="*/ 8 h 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cubicBezTo>
                    <a:pt x="0" y="5"/>
                    <a:pt x="0" y="2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Freeform 57"/>
            <p:cNvSpPr>
              <a:spLocks/>
            </p:cNvSpPr>
            <p:nvPr/>
          </p:nvSpPr>
          <p:spPr bwMode="auto">
            <a:xfrm>
              <a:off x="6814409" y="3973830"/>
              <a:ext cx="13983" cy="21750"/>
            </a:xfrm>
            <a:custGeom>
              <a:avLst/>
              <a:gdLst>
                <a:gd name="T0" fmla="*/ 5 w 5"/>
                <a:gd name="T1" fmla="*/ 0 h 8"/>
                <a:gd name="T2" fmla="*/ 0 w 5"/>
                <a:gd name="T3" fmla="*/ 8 h 8"/>
                <a:gd name="T4" fmla="*/ 5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5" y="0"/>
                  </a:moveTo>
                  <a:cubicBezTo>
                    <a:pt x="3" y="3"/>
                    <a:pt x="2" y="5"/>
                    <a:pt x="0" y="8"/>
                  </a:cubicBezTo>
                  <a:cubicBezTo>
                    <a:pt x="2" y="5"/>
                    <a:pt x="3" y="3"/>
                    <a:pt x="5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Freeform 58"/>
            <p:cNvSpPr>
              <a:spLocks/>
            </p:cNvSpPr>
            <p:nvPr/>
          </p:nvSpPr>
          <p:spPr bwMode="auto">
            <a:xfrm>
              <a:off x="6750713" y="4053062"/>
              <a:ext cx="0" cy="1554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Freeform 59"/>
            <p:cNvSpPr>
              <a:spLocks/>
            </p:cNvSpPr>
            <p:nvPr/>
          </p:nvSpPr>
          <p:spPr bwMode="auto">
            <a:xfrm>
              <a:off x="6460198" y="368020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Freeform 60"/>
            <p:cNvSpPr>
              <a:spLocks/>
            </p:cNvSpPr>
            <p:nvPr/>
          </p:nvSpPr>
          <p:spPr bwMode="auto">
            <a:xfrm>
              <a:off x="6713427" y="40748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Freeform 61"/>
            <p:cNvSpPr>
              <a:spLocks/>
            </p:cNvSpPr>
            <p:nvPr/>
          </p:nvSpPr>
          <p:spPr bwMode="auto">
            <a:xfrm>
              <a:off x="6390287" y="3402120"/>
              <a:ext cx="461408" cy="952332"/>
            </a:xfrm>
            <a:custGeom>
              <a:avLst/>
              <a:gdLst>
                <a:gd name="T0" fmla="*/ 139 w 164"/>
                <a:gd name="T1" fmla="*/ 14 h 338"/>
                <a:gd name="T2" fmla="*/ 137 w 164"/>
                <a:gd name="T3" fmla="*/ 20 h 338"/>
                <a:gd name="T4" fmla="*/ 135 w 164"/>
                <a:gd name="T5" fmla="*/ 28 h 338"/>
                <a:gd name="T6" fmla="*/ 128 w 164"/>
                <a:gd name="T7" fmla="*/ 41 h 338"/>
                <a:gd name="T8" fmla="*/ 118 w 164"/>
                <a:gd name="T9" fmla="*/ 51 h 338"/>
                <a:gd name="T10" fmla="*/ 114 w 164"/>
                <a:gd name="T11" fmla="*/ 54 h 338"/>
                <a:gd name="T12" fmla="*/ 109 w 164"/>
                <a:gd name="T13" fmla="*/ 59 h 338"/>
                <a:gd name="T14" fmla="*/ 107 w 164"/>
                <a:gd name="T15" fmla="*/ 60 h 338"/>
                <a:gd name="T16" fmla="*/ 102 w 164"/>
                <a:gd name="T17" fmla="*/ 63 h 338"/>
                <a:gd name="T18" fmla="*/ 97 w 164"/>
                <a:gd name="T19" fmla="*/ 66 h 338"/>
                <a:gd name="T20" fmla="*/ 97 w 164"/>
                <a:gd name="T21" fmla="*/ 66 h 338"/>
                <a:gd name="T22" fmla="*/ 93 w 164"/>
                <a:gd name="T23" fmla="*/ 68 h 338"/>
                <a:gd name="T24" fmla="*/ 89 w 164"/>
                <a:gd name="T25" fmla="*/ 70 h 338"/>
                <a:gd name="T26" fmla="*/ 86 w 164"/>
                <a:gd name="T27" fmla="*/ 71 h 338"/>
                <a:gd name="T28" fmla="*/ 82 w 164"/>
                <a:gd name="T29" fmla="*/ 72 h 338"/>
                <a:gd name="T30" fmla="*/ 79 w 164"/>
                <a:gd name="T31" fmla="*/ 73 h 338"/>
                <a:gd name="T32" fmla="*/ 77 w 164"/>
                <a:gd name="T33" fmla="*/ 74 h 338"/>
                <a:gd name="T34" fmla="*/ 75 w 164"/>
                <a:gd name="T35" fmla="*/ 74 h 338"/>
                <a:gd name="T36" fmla="*/ 75 w 164"/>
                <a:gd name="T37" fmla="*/ 74 h 338"/>
                <a:gd name="T38" fmla="*/ 56 w 164"/>
                <a:gd name="T39" fmla="*/ 80 h 338"/>
                <a:gd name="T40" fmla="*/ 44 w 164"/>
                <a:gd name="T41" fmla="*/ 86 h 338"/>
                <a:gd name="T42" fmla="*/ 32 w 164"/>
                <a:gd name="T43" fmla="*/ 94 h 338"/>
                <a:gd name="T44" fmla="*/ 25 w 164"/>
                <a:gd name="T45" fmla="*/ 99 h 338"/>
                <a:gd name="T46" fmla="*/ 3 w 164"/>
                <a:gd name="T47" fmla="*/ 134 h 338"/>
                <a:gd name="T48" fmla="*/ 4 w 164"/>
                <a:gd name="T49" fmla="*/ 338 h 338"/>
                <a:gd name="T50" fmla="*/ 12 w 164"/>
                <a:gd name="T51" fmla="*/ 303 h 338"/>
                <a:gd name="T52" fmla="*/ 25 w 164"/>
                <a:gd name="T53" fmla="*/ 283 h 338"/>
                <a:gd name="T54" fmla="*/ 32 w 164"/>
                <a:gd name="T55" fmla="*/ 276 h 338"/>
                <a:gd name="T56" fmla="*/ 35 w 164"/>
                <a:gd name="T57" fmla="*/ 274 h 338"/>
                <a:gd name="T58" fmla="*/ 41 w 164"/>
                <a:gd name="T59" fmla="*/ 269 h 338"/>
                <a:gd name="T60" fmla="*/ 46 w 164"/>
                <a:gd name="T61" fmla="*/ 265 h 338"/>
                <a:gd name="T62" fmla="*/ 49 w 164"/>
                <a:gd name="T63" fmla="*/ 264 h 338"/>
                <a:gd name="T64" fmla="*/ 51 w 164"/>
                <a:gd name="T65" fmla="*/ 262 h 338"/>
                <a:gd name="T66" fmla="*/ 56 w 164"/>
                <a:gd name="T67" fmla="*/ 260 h 338"/>
                <a:gd name="T68" fmla="*/ 62 w 164"/>
                <a:gd name="T69" fmla="*/ 257 h 338"/>
                <a:gd name="T70" fmla="*/ 67 w 164"/>
                <a:gd name="T71" fmla="*/ 255 h 338"/>
                <a:gd name="T72" fmla="*/ 72 w 164"/>
                <a:gd name="T73" fmla="*/ 253 h 338"/>
                <a:gd name="T74" fmla="*/ 77 w 164"/>
                <a:gd name="T75" fmla="*/ 252 h 338"/>
                <a:gd name="T76" fmla="*/ 82 w 164"/>
                <a:gd name="T77" fmla="*/ 250 h 338"/>
                <a:gd name="T78" fmla="*/ 88 w 164"/>
                <a:gd name="T79" fmla="*/ 249 h 338"/>
                <a:gd name="T80" fmla="*/ 90 w 164"/>
                <a:gd name="T81" fmla="*/ 248 h 338"/>
                <a:gd name="T82" fmla="*/ 90 w 164"/>
                <a:gd name="T83" fmla="*/ 248 h 338"/>
                <a:gd name="T84" fmla="*/ 103 w 164"/>
                <a:gd name="T85" fmla="*/ 244 h 338"/>
                <a:gd name="T86" fmla="*/ 115 w 164"/>
                <a:gd name="T87" fmla="*/ 239 h 338"/>
                <a:gd name="T88" fmla="*/ 128 w 164"/>
                <a:gd name="T89" fmla="*/ 232 h 338"/>
                <a:gd name="T90" fmla="*/ 139 w 164"/>
                <a:gd name="T91" fmla="*/ 223 h 338"/>
                <a:gd name="T92" fmla="*/ 151 w 164"/>
                <a:gd name="T93" fmla="*/ 211 h 338"/>
                <a:gd name="T94" fmla="*/ 163 w 164"/>
                <a:gd name="T95" fmla="*/ 183 h 338"/>
                <a:gd name="T96" fmla="*/ 164 w 164"/>
                <a:gd name="T97" fmla="*/ 17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4" h="338">
                  <a:moveTo>
                    <a:pt x="164" y="167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40" y="5"/>
                    <a:pt x="140" y="10"/>
                    <a:pt x="139" y="14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7" y="22"/>
                    <a:pt x="136" y="25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1" y="35"/>
                    <a:pt x="129" y="38"/>
                    <a:pt x="128" y="40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8" y="51"/>
                    <a:pt x="118" y="51"/>
                    <a:pt x="118" y="51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0" y="57"/>
                    <a:pt x="110" y="57"/>
                    <a:pt x="110" y="57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2" y="63"/>
                    <a:pt x="102" y="63"/>
                    <a:pt x="102" y="63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3" y="68"/>
                    <a:pt x="93" y="68"/>
                    <a:pt x="93" y="68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2" y="75"/>
                    <a:pt x="70" y="76"/>
                    <a:pt x="68" y="76"/>
                  </a:cubicBezTo>
                  <a:cubicBezTo>
                    <a:pt x="66" y="77"/>
                    <a:pt x="64" y="77"/>
                    <a:pt x="62" y="78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4" y="81"/>
                    <a:pt x="52" y="82"/>
                    <a:pt x="50" y="83"/>
                  </a:cubicBezTo>
                  <a:cubicBezTo>
                    <a:pt x="48" y="84"/>
                    <a:pt x="46" y="85"/>
                    <a:pt x="44" y="86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36" y="90"/>
                    <a:pt x="34" y="92"/>
                    <a:pt x="32" y="94"/>
                  </a:cubicBezTo>
                  <a:cubicBezTo>
                    <a:pt x="30" y="96"/>
                    <a:pt x="27" y="97"/>
                    <a:pt x="25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0" y="104"/>
                    <a:pt x="16" y="108"/>
                    <a:pt x="13" y="113"/>
                  </a:cubicBezTo>
                  <a:cubicBezTo>
                    <a:pt x="11" y="117"/>
                    <a:pt x="9" y="120"/>
                    <a:pt x="7" y="124"/>
                  </a:cubicBezTo>
                  <a:cubicBezTo>
                    <a:pt x="6" y="127"/>
                    <a:pt x="4" y="131"/>
                    <a:pt x="3" y="134"/>
                  </a:cubicBezTo>
                  <a:cubicBezTo>
                    <a:pt x="2" y="138"/>
                    <a:pt x="1" y="141"/>
                    <a:pt x="1" y="145"/>
                  </a:cubicBezTo>
                  <a:cubicBezTo>
                    <a:pt x="1" y="149"/>
                    <a:pt x="0" y="152"/>
                    <a:pt x="0" y="156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4"/>
                    <a:pt x="5" y="330"/>
                    <a:pt x="5" y="326"/>
                  </a:cubicBezTo>
                  <a:cubicBezTo>
                    <a:pt x="6" y="322"/>
                    <a:pt x="7" y="318"/>
                    <a:pt x="8" y="314"/>
                  </a:cubicBezTo>
                  <a:cubicBezTo>
                    <a:pt x="9" y="310"/>
                    <a:pt x="10" y="306"/>
                    <a:pt x="12" y="303"/>
                  </a:cubicBezTo>
                  <a:cubicBezTo>
                    <a:pt x="14" y="299"/>
                    <a:pt x="16" y="295"/>
                    <a:pt x="19" y="291"/>
                  </a:cubicBezTo>
                  <a:cubicBezTo>
                    <a:pt x="22" y="287"/>
                    <a:pt x="22" y="287"/>
                    <a:pt x="22" y="287"/>
                  </a:cubicBezTo>
                  <a:cubicBezTo>
                    <a:pt x="25" y="283"/>
                    <a:pt x="25" y="283"/>
                    <a:pt x="25" y="283"/>
                  </a:cubicBezTo>
                  <a:cubicBezTo>
                    <a:pt x="29" y="279"/>
                    <a:pt x="29" y="279"/>
                    <a:pt x="29" y="279"/>
                  </a:cubicBezTo>
                  <a:cubicBezTo>
                    <a:pt x="32" y="276"/>
                    <a:pt x="32" y="276"/>
                    <a:pt x="32" y="276"/>
                  </a:cubicBezTo>
                  <a:cubicBezTo>
                    <a:pt x="32" y="276"/>
                    <a:pt x="32" y="276"/>
                    <a:pt x="32" y="276"/>
                  </a:cubicBezTo>
                  <a:cubicBezTo>
                    <a:pt x="32" y="276"/>
                    <a:pt x="32" y="276"/>
                    <a:pt x="32" y="276"/>
                  </a:cubicBezTo>
                  <a:cubicBezTo>
                    <a:pt x="33" y="276"/>
                    <a:pt x="33" y="276"/>
                    <a:pt x="33" y="276"/>
                  </a:cubicBezTo>
                  <a:cubicBezTo>
                    <a:pt x="35" y="274"/>
                    <a:pt x="35" y="274"/>
                    <a:pt x="35" y="274"/>
                  </a:cubicBezTo>
                  <a:cubicBezTo>
                    <a:pt x="37" y="272"/>
                    <a:pt x="37" y="272"/>
                    <a:pt x="37" y="272"/>
                  </a:cubicBezTo>
                  <a:cubicBezTo>
                    <a:pt x="39" y="271"/>
                    <a:pt x="39" y="271"/>
                    <a:pt x="39" y="271"/>
                  </a:cubicBezTo>
                  <a:cubicBezTo>
                    <a:pt x="41" y="269"/>
                    <a:pt x="41" y="269"/>
                    <a:pt x="41" y="269"/>
                  </a:cubicBezTo>
                  <a:cubicBezTo>
                    <a:pt x="43" y="268"/>
                    <a:pt x="43" y="268"/>
                    <a:pt x="43" y="268"/>
                  </a:cubicBezTo>
                  <a:cubicBezTo>
                    <a:pt x="44" y="267"/>
                    <a:pt x="44" y="267"/>
                    <a:pt x="44" y="267"/>
                  </a:cubicBezTo>
                  <a:cubicBezTo>
                    <a:pt x="46" y="265"/>
                    <a:pt x="46" y="265"/>
                    <a:pt x="46" y="265"/>
                  </a:cubicBezTo>
                  <a:cubicBezTo>
                    <a:pt x="48" y="264"/>
                    <a:pt x="48" y="264"/>
                    <a:pt x="48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1" y="262"/>
                    <a:pt x="51" y="262"/>
                    <a:pt x="51" y="262"/>
                  </a:cubicBezTo>
                  <a:cubicBezTo>
                    <a:pt x="53" y="261"/>
                    <a:pt x="53" y="261"/>
                    <a:pt x="53" y="261"/>
                  </a:cubicBezTo>
                  <a:cubicBezTo>
                    <a:pt x="55" y="260"/>
                    <a:pt x="55" y="260"/>
                    <a:pt x="55" y="260"/>
                  </a:cubicBezTo>
                  <a:cubicBezTo>
                    <a:pt x="56" y="260"/>
                    <a:pt x="56" y="260"/>
                    <a:pt x="56" y="260"/>
                  </a:cubicBezTo>
                  <a:cubicBezTo>
                    <a:pt x="58" y="259"/>
                    <a:pt x="58" y="259"/>
                    <a:pt x="58" y="259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2" y="257"/>
                    <a:pt x="62" y="257"/>
                    <a:pt x="62" y="257"/>
                  </a:cubicBezTo>
                  <a:cubicBezTo>
                    <a:pt x="63" y="257"/>
                    <a:pt x="63" y="257"/>
                    <a:pt x="63" y="257"/>
                  </a:cubicBezTo>
                  <a:cubicBezTo>
                    <a:pt x="65" y="256"/>
                    <a:pt x="65" y="256"/>
                    <a:pt x="65" y="256"/>
                  </a:cubicBezTo>
                  <a:cubicBezTo>
                    <a:pt x="67" y="255"/>
                    <a:pt x="67" y="255"/>
                    <a:pt x="67" y="255"/>
                  </a:cubicBezTo>
                  <a:cubicBezTo>
                    <a:pt x="68" y="255"/>
                    <a:pt x="68" y="255"/>
                    <a:pt x="68" y="255"/>
                  </a:cubicBezTo>
                  <a:cubicBezTo>
                    <a:pt x="70" y="254"/>
                    <a:pt x="70" y="254"/>
                    <a:pt x="70" y="254"/>
                  </a:cubicBezTo>
                  <a:cubicBezTo>
                    <a:pt x="72" y="253"/>
                    <a:pt x="72" y="253"/>
                    <a:pt x="72" y="253"/>
                  </a:cubicBezTo>
                  <a:cubicBezTo>
                    <a:pt x="73" y="253"/>
                    <a:pt x="73" y="253"/>
                    <a:pt x="73" y="253"/>
                  </a:cubicBezTo>
                  <a:cubicBezTo>
                    <a:pt x="75" y="252"/>
                    <a:pt x="75" y="252"/>
                    <a:pt x="75" y="252"/>
                  </a:cubicBezTo>
                  <a:cubicBezTo>
                    <a:pt x="77" y="252"/>
                    <a:pt x="77" y="252"/>
                    <a:pt x="77" y="252"/>
                  </a:cubicBezTo>
                  <a:cubicBezTo>
                    <a:pt x="79" y="251"/>
                    <a:pt x="79" y="251"/>
                    <a:pt x="79" y="251"/>
                  </a:cubicBezTo>
                  <a:cubicBezTo>
                    <a:pt x="80" y="251"/>
                    <a:pt x="80" y="251"/>
                    <a:pt x="80" y="251"/>
                  </a:cubicBezTo>
                  <a:cubicBezTo>
                    <a:pt x="82" y="250"/>
                    <a:pt x="82" y="250"/>
                    <a:pt x="82" y="250"/>
                  </a:cubicBezTo>
                  <a:cubicBezTo>
                    <a:pt x="84" y="250"/>
                    <a:pt x="84" y="250"/>
                    <a:pt x="84" y="250"/>
                  </a:cubicBezTo>
                  <a:cubicBezTo>
                    <a:pt x="86" y="249"/>
                    <a:pt x="86" y="249"/>
                    <a:pt x="86" y="249"/>
                  </a:cubicBezTo>
                  <a:cubicBezTo>
                    <a:pt x="88" y="249"/>
                    <a:pt x="88" y="249"/>
                    <a:pt x="88" y="249"/>
                  </a:cubicBezTo>
                  <a:cubicBezTo>
                    <a:pt x="90" y="248"/>
                    <a:pt x="90" y="248"/>
                    <a:pt x="90" y="248"/>
                  </a:cubicBezTo>
                  <a:cubicBezTo>
                    <a:pt x="90" y="248"/>
                    <a:pt x="90" y="248"/>
                    <a:pt x="90" y="248"/>
                  </a:cubicBezTo>
                  <a:cubicBezTo>
                    <a:pt x="90" y="248"/>
                    <a:pt x="90" y="248"/>
                    <a:pt x="90" y="248"/>
                  </a:cubicBezTo>
                  <a:cubicBezTo>
                    <a:pt x="90" y="248"/>
                    <a:pt x="90" y="248"/>
                    <a:pt x="90" y="248"/>
                  </a:cubicBezTo>
                  <a:cubicBezTo>
                    <a:pt x="90" y="248"/>
                    <a:pt x="90" y="248"/>
                    <a:pt x="90" y="248"/>
                  </a:cubicBezTo>
                  <a:cubicBezTo>
                    <a:pt x="90" y="248"/>
                    <a:pt x="90" y="248"/>
                    <a:pt x="90" y="248"/>
                  </a:cubicBezTo>
                  <a:cubicBezTo>
                    <a:pt x="94" y="247"/>
                    <a:pt x="94" y="247"/>
                    <a:pt x="94" y="247"/>
                  </a:cubicBezTo>
                  <a:cubicBezTo>
                    <a:pt x="98" y="246"/>
                    <a:pt x="98" y="246"/>
                    <a:pt x="98" y="246"/>
                  </a:cubicBezTo>
                  <a:cubicBezTo>
                    <a:pt x="103" y="244"/>
                    <a:pt x="103" y="244"/>
                    <a:pt x="103" y="244"/>
                  </a:cubicBezTo>
                  <a:cubicBezTo>
                    <a:pt x="105" y="244"/>
                    <a:pt x="107" y="243"/>
                    <a:pt x="109" y="242"/>
                  </a:cubicBezTo>
                  <a:cubicBezTo>
                    <a:pt x="111" y="241"/>
                    <a:pt x="113" y="240"/>
                    <a:pt x="115" y="239"/>
                  </a:cubicBezTo>
                  <a:cubicBezTo>
                    <a:pt x="115" y="239"/>
                    <a:pt x="115" y="239"/>
                    <a:pt x="115" y="239"/>
                  </a:cubicBezTo>
                  <a:cubicBezTo>
                    <a:pt x="116" y="239"/>
                    <a:pt x="116" y="239"/>
                    <a:pt x="116" y="239"/>
                  </a:cubicBezTo>
                  <a:cubicBezTo>
                    <a:pt x="118" y="238"/>
                    <a:pt x="121" y="236"/>
                    <a:pt x="123" y="235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231"/>
                    <a:pt x="128" y="231"/>
                    <a:pt x="128" y="231"/>
                  </a:cubicBezTo>
                  <a:cubicBezTo>
                    <a:pt x="131" y="230"/>
                    <a:pt x="131" y="230"/>
                    <a:pt x="131" y="230"/>
                  </a:cubicBezTo>
                  <a:cubicBezTo>
                    <a:pt x="134" y="227"/>
                    <a:pt x="137" y="225"/>
                    <a:pt x="139" y="223"/>
                  </a:cubicBezTo>
                  <a:cubicBezTo>
                    <a:pt x="140" y="222"/>
                    <a:pt x="140" y="222"/>
                    <a:pt x="140" y="222"/>
                  </a:cubicBezTo>
                  <a:cubicBezTo>
                    <a:pt x="142" y="220"/>
                    <a:pt x="144" y="218"/>
                    <a:pt x="146" y="216"/>
                  </a:cubicBezTo>
                  <a:cubicBezTo>
                    <a:pt x="147" y="214"/>
                    <a:pt x="149" y="213"/>
                    <a:pt x="151" y="211"/>
                  </a:cubicBezTo>
                  <a:cubicBezTo>
                    <a:pt x="153" y="208"/>
                    <a:pt x="154" y="206"/>
                    <a:pt x="156" y="203"/>
                  </a:cubicBezTo>
                  <a:cubicBezTo>
                    <a:pt x="157" y="201"/>
                    <a:pt x="158" y="199"/>
                    <a:pt x="159" y="198"/>
                  </a:cubicBezTo>
                  <a:cubicBezTo>
                    <a:pt x="161" y="193"/>
                    <a:pt x="163" y="188"/>
                    <a:pt x="163" y="183"/>
                  </a:cubicBezTo>
                  <a:cubicBezTo>
                    <a:pt x="164" y="183"/>
                    <a:pt x="164" y="183"/>
                    <a:pt x="164" y="183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4" y="175"/>
                    <a:pt x="164" y="175"/>
                    <a:pt x="164" y="175"/>
                  </a:cubicBezTo>
                  <a:cubicBezTo>
                    <a:pt x="164" y="172"/>
                    <a:pt x="164" y="169"/>
                    <a:pt x="164" y="167"/>
                  </a:cubicBezTo>
                  <a:close/>
                </a:path>
              </a:pathLst>
            </a:custGeom>
            <a:solidFill>
              <a:srgbClr val="D59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Freeform 62"/>
            <p:cNvSpPr>
              <a:spLocks/>
            </p:cNvSpPr>
            <p:nvPr/>
          </p:nvSpPr>
          <p:spPr bwMode="auto">
            <a:xfrm>
              <a:off x="8594788" y="3097623"/>
              <a:ext cx="866886" cy="565495"/>
            </a:xfrm>
            <a:custGeom>
              <a:avLst/>
              <a:gdLst>
                <a:gd name="T0" fmla="*/ 158 w 308"/>
                <a:gd name="T1" fmla="*/ 39 h 201"/>
                <a:gd name="T2" fmla="*/ 153 w 308"/>
                <a:gd name="T3" fmla="*/ 35 h 201"/>
                <a:gd name="T4" fmla="*/ 151 w 308"/>
                <a:gd name="T5" fmla="*/ 33 h 201"/>
                <a:gd name="T6" fmla="*/ 147 w 308"/>
                <a:gd name="T7" fmla="*/ 31 h 201"/>
                <a:gd name="T8" fmla="*/ 138 w 308"/>
                <a:gd name="T9" fmla="*/ 26 h 201"/>
                <a:gd name="T10" fmla="*/ 136 w 308"/>
                <a:gd name="T11" fmla="*/ 25 h 201"/>
                <a:gd name="T12" fmla="*/ 128 w 308"/>
                <a:gd name="T13" fmla="*/ 22 h 201"/>
                <a:gd name="T14" fmla="*/ 120 w 308"/>
                <a:gd name="T15" fmla="*/ 20 h 201"/>
                <a:gd name="T16" fmla="*/ 114 w 308"/>
                <a:gd name="T17" fmla="*/ 19 h 201"/>
                <a:gd name="T18" fmla="*/ 111 w 308"/>
                <a:gd name="T19" fmla="*/ 19 h 201"/>
                <a:gd name="T20" fmla="*/ 105 w 308"/>
                <a:gd name="T21" fmla="*/ 19 h 201"/>
                <a:gd name="T22" fmla="*/ 102 w 308"/>
                <a:gd name="T23" fmla="*/ 19 h 201"/>
                <a:gd name="T24" fmla="*/ 98 w 308"/>
                <a:gd name="T25" fmla="*/ 19 h 201"/>
                <a:gd name="T26" fmla="*/ 93 w 308"/>
                <a:gd name="T27" fmla="*/ 19 h 201"/>
                <a:gd name="T28" fmla="*/ 93 w 308"/>
                <a:gd name="T29" fmla="*/ 19 h 201"/>
                <a:gd name="T30" fmla="*/ 88 w 308"/>
                <a:gd name="T31" fmla="*/ 19 h 201"/>
                <a:gd name="T32" fmla="*/ 85 w 308"/>
                <a:gd name="T33" fmla="*/ 20 h 201"/>
                <a:gd name="T34" fmla="*/ 82 w 308"/>
                <a:gd name="T35" fmla="*/ 20 h 201"/>
                <a:gd name="T36" fmla="*/ 77 w 308"/>
                <a:gd name="T37" fmla="*/ 21 h 201"/>
                <a:gd name="T38" fmla="*/ 77 w 308"/>
                <a:gd name="T39" fmla="*/ 21 h 201"/>
                <a:gd name="T40" fmla="*/ 72 w 308"/>
                <a:gd name="T41" fmla="*/ 22 h 201"/>
                <a:gd name="T42" fmla="*/ 69 w 308"/>
                <a:gd name="T43" fmla="*/ 23 h 201"/>
                <a:gd name="T44" fmla="*/ 66 w 308"/>
                <a:gd name="T45" fmla="*/ 23 h 201"/>
                <a:gd name="T46" fmla="*/ 64 w 308"/>
                <a:gd name="T47" fmla="*/ 24 h 201"/>
                <a:gd name="T48" fmla="*/ 62 w 308"/>
                <a:gd name="T49" fmla="*/ 24 h 201"/>
                <a:gd name="T50" fmla="*/ 59 w 308"/>
                <a:gd name="T51" fmla="*/ 24 h 201"/>
                <a:gd name="T52" fmla="*/ 27 w 308"/>
                <a:gd name="T53" fmla="*/ 18 h 201"/>
                <a:gd name="T54" fmla="*/ 0 w 308"/>
                <a:gd name="T55" fmla="*/ 0 h 201"/>
                <a:gd name="T56" fmla="*/ 124 w 308"/>
                <a:gd name="T57" fmla="*/ 155 h 201"/>
                <a:gd name="T58" fmla="*/ 125 w 308"/>
                <a:gd name="T59" fmla="*/ 156 h 201"/>
                <a:gd name="T60" fmla="*/ 129 w 308"/>
                <a:gd name="T61" fmla="*/ 160 h 201"/>
                <a:gd name="T62" fmla="*/ 130 w 308"/>
                <a:gd name="T63" fmla="*/ 161 h 201"/>
                <a:gd name="T64" fmla="*/ 137 w 308"/>
                <a:gd name="T65" fmla="*/ 167 h 201"/>
                <a:gd name="T66" fmla="*/ 142 w 308"/>
                <a:gd name="T67" fmla="*/ 169 h 201"/>
                <a:gd name="T68" fmla="*/ 154 w 308"/>
                <a:gd name="T69" fmla="*/ 175 h 201"/>
                <a:gd name="T70" fmla="*/ 157 w 308"/>
                <a:gd name="T71" fmla="*/ 176 h 201"/>
                <a:gd name="T72" fmla="*/ 167 w 308"/>
                <a:gd name="T73" fmla="*/ 178 h 201"/>
                <a:gd name="T74" fmla="*/ 173 w 308"/>
                <a:gd name="T75" fmla="*/ 179 h 201"/>
                <a:gd name="T76" fmla="*/ 178 w 308"/>
                <a:gd name="T77" fmla="*/ 180 h 201"/>
                <a:gd name="T78" fmla="*/ 185 w 308"/>
                <a:gd name="T79" fmla="*/ 181 h 201"/>
                <a:gd name="T80" fmla="*/ 190 w 308"/>
                <a:gd name="T81" fmla="*/ 181 h 201"/>
                <a:gd name="T82" fmla="*/ 194 w 308"/>
                <a:gd name="T83" fmla="*/ 181 h 201"/>
                <a:gd name="T84" fmla="*/ 197 w 308"/>
                <a:gd name="T85" fmla="*/ 181 h 201"/>
                <a:gd name="T86" fmla="*/ 199 w 308"/>
                <a:gd name="T87" fmla="*/ 181 h 201"/>
                <a:gd name="T88" fmla="*/ 200 w 308"/>
                <a:gd name="T89" fmla="*/ 181 h 201"/>
                <a:gd name="T90" fmla="*/ 201 w 308"/>
                <a:gd name="T91" fmla="*/ 180 h 201"/>
                <a:gd name="T92" fmla="*/ 211 w 308"/>
                <a:gd name="T93" fmla="*/ 178 h 201"/>
                <a:gd name="T94" fmla="*/ 221 w 308"/>
                <a:gd name="T95" fmla="*/ 176 h 201"/>
                <a:gd name="T96" fmla="*/ 240 w 308"/>
                <a:gd name="T97" fmla="*/ 175 h 201"/>
                <a:gd name="T98" fmla="*/ 268 w 308"/>
                <a:gd name="T99" fmla="*/ 178 h 201"/>
                <a:gd name="T100" fmla="*/ 292 w 308"/>
                <a:gd name="T101" fmla="*/ 188 h 201"/>
                <a:gd name="T102" fmla="*/ 301 w 308"/>
                <a:gd name="T103" fmla="*/ 194 h 201"/>
                <a:gd name="T104" fmla="*/ 308 w 308"/>
                <a:gd name="T10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8" h="201">
                  <a:moveTo>
                    <a:pt x="161" y="42"/>
                  </a:moveTo>
                  <a:cubicBezTo>
                    <a:pt x="160" y="41"/>
                    <a:pt x="160" y="41"/>
                    <a:pt x="160" y="41"/>
                  </a:cubicBezTo>
                  <a:cubicBezTo>
                    <a:pt x="158" y="39"/>
                    <a:pt x="158" y="39"/>
                    <a:pt x="158" y="39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5" y="36"/>
                    <a:pt x="155" y="36"/>
                    <a:pt x="155" y="36"/>
                  </a:cubicBezTo>
                  <a:cubicBezTo>
                    <a:pt x="153" y="35"/>
                    <a:pt x="153" y="35"/>
                    <a:pt x="153" y="35"/>
                  </a:cubicBezTo>
                  <a:cubicBezTo>
                    <a:pt x="151" y="33"/>
                    <a:pt x="151" y="33"/>
                    <a:pt x="151" y="33"/>
                  </a:cubicBezTo>
                  <a:cubicBezTo>
                    <a:pt x="151" y="33"/>
                    <a:pt x="151" y="33"/>
                    <a:pt x="151" y="33"/>
                  </a:cubicBezTo>
                  <a:cubicBezTo>
                    <a:pt x="151" y="33"/>
                    <a:pt x="151" y="33"/>
                    <a:pt x="151" y="33"/>
                  </a:cubicBezTo>
                  <a:cubicBezTo>
                    <a:pt x="151" y="33"/>
                    <a:pt x="151" y="33"/>
                    <a:pt x="151" y="33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41" y="27"/>
                    <a:pt x="141" y="27"/>
                    <a:pt x="141" y="27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6" y="25"/>
                    <a:pt x="136" y="25"/>
                    <a:pt x="136" y="25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1"/>
                    <a:pt x="79" y="21"/>
                    <a:pt x="79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4" y="24"/>
                    <a:pt x="48" y="23"/>
                    <a:pt x="43" y="23"/>
                  </a:cubicBezTo>
                  <a:cubicBezTo>
                    <a:pt x="38" y="22"/>
                    <a:pt x="32" y="20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2" y="16"/>
                    <a:pt x="17" y="14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7" y="8"/>
                    <a:pt x="3" y="4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2" y="52"/>
                    <a:pt x="83" y="103"/>
                    <a:pt x="124" y="155"/>
                  </a:cubicBezTo>
                  <a:cubicBezTo>
                    <a:pt x="124" y="155"/>
                    <a:pt x="124" y="155"/>
                    <a:pt x="124" y="155"/>
                  </a:cubicBezTo>
                  <a:cubicBezTo>
                    <a:pt x="125" y="155"/>
                    <a:pt x="125" y="155"/>
                    <a:pt x="125" y="155"/>
                  </a:cubicBezTo>
                  <a:cubicBezTo>
                    <a:pt x="125" y="156"/>
                    <a:pt x="125" y="156"/>
                    <a:pt x="125" y="156"/>
                  </a:cubicBezTo>
                  <a:cubicBezTo>
                    <a:pt x="125" y="156"/>
                    <a:pt x="125" y="156"/>
                    <a:pt x="125" y="156"/>
                  </a:cubicBezTo>
                  <a:cubicBezTo>
                    <a:pt x="127" y="158"/>
                    <a:pt x="127" y="158"/>
                    <a:pt x="127" y="158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137" y="166"/>
                    <a:pt x="137" y="166"/>
                    <a:pt x="137" y="166"/>
                  </a:cubicBezTo>
                  <a:cubicBezTo>
                    <a:pt x="137" y="167"/>
                    <a:pt x="137" y="167"/>
                    <a:pt x="137" y="167"/>
                  </a:cubicBezTo>
                  <a:cubicBezTo>
                    <a:pt x="137" y="167"/>
                    <a:pt x="137" y="167"/>
                    <a:pt x="137" y="167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42" y="169"/>
                    <a:pt x="142" y="169"/>
                    <a:pt x="142" y="169"/>
                  </a:cubicBezTo>
                  <a:cubicBezTo>
                    <a:pt x="147" y="172"/>
                    <a:pt x="147" y="172"/>
                    <a:pt x="147" y="172"/>
                  </a:cubicBezTo>
                  <a:cubicBezTo>
                    <a:pt x="153" y="174"/>
                    <a:pt x="153" y="174"/>
                    <a:pt x="153" y="174"/>
                  </a:cubicBezTo>
                  <a:cubicBezTo>
                    <a:pt x="154" y="175"/>
                    <a:pt x="154" y="175"/>
                    <a:pt x="154" y="175"/>
                  </a:cubicBezTo>
                  <a:cubicBezTo>
                    <a:pt x="154" y="175"/>
                    <a:pt x="154" y="175"/>
                    <a:pt x="154" y="175"/>
                  </a:cubicBezTo>
                  <a:cubicBezTo>
                    <a:pt x="154" y="175"/>
                    <a:pt x="154" y="175"/>
                    <a:pt x="154" y="175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60" y="177"/>
                    <a:pt x="160" y="177"/>
                    <a:pt x="160" y="177"/>
                  </a:cubicBezTo>
                  <a:cubicBezTo>
                    <a:pt x="164" y="178"/>
                    <a:pt x="164" y="178"/>
                    <a:pt x="164" y="178"/>
                  </a:cubicBezTo>
                  <a:cubicBezTo>
                    <a:pt x="167" y="178"/>
                    <a:pt x="167" y="178"/>
                    <a:pt x="167" y="178"/>
                  </a:cubicBezTo>
                  <a:cubicBezTo>
                    <a:pt x="170" y="179"/>
                    <a:pt x="170" y="179"/>
                    <a:pt x="170" y="179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3" y="179"/>
                    <a:pt x="173" y="179"/>
                    <a:pt x="173" y="179"/>
                  </a:cubicBezTo>
                  <a:cubicBezTo>
                    <a:pt x="175" y="180"/>
                    <a:pt x="175" y="180"/>
                    <a:pt x="175" y="180"/>
                  </a:cubicBezTo>
                  <a:cubicBezTo>
                    <a:pt x="178" y="180"/>
                    <a:pt x="178" y="180"/>
                    <a:pt x="178" y="180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185" y="181"/>
                    <a:pt x="185" y="181"/>
                    <a:pt x="185" y="181"/>
                  </a:cubicBezTo>
                  <a:cubicBezTo>
                    <a:pt x="187" y="181"/>
                    <a:pt x="187" y="181"/>
                    <a:pt x="187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190" y="181"/>
                    <a:pt x="190" y="181"/>
                    <a:pt x="190" y="181"/>
                  </a:cubicBezTo>
                  <a:cubicBezTo>
                    <a:pt x="192" y="181"/>
                    <a:pt x="192" y="181"/>
                    <a:pt x="192" y="181"/>
                  </a:cubicBezTo>
                  <a:cubicBezTo>
                    <a:pt x="193" y="181"/>
                    <a:pt x="193" y="181"/>
                    <a:pt x="193" y="181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6" y="181"/>
                    <a:pt x="196" y="181"/>
                    <a:pt x="196" y="181"/>
                  </a:cubicBezTo>
                  <a:cubicBezTo>
                    <a:pt x="196" y="181"/>
                    <a:pt x="196" y="181"/>
                    <a:pt x="196" y="181"/>
                  </a:cubicBezTo>
                  <a:cubicBezTo>
                    <a:pt x="197" y="181"/>
                    <a:pt x="197" y="181"/>
                    <a:pt x="197" y="181"/>
                  </a:cubicBezTo>
                  <a:cubicBezTo>
                    <a:pt x="197" y="181"/>
                    <a:pt x="197" y="181"/>
                    <a:pt x="197" y="181"/>
                  </a:cubicBezTo>
                  <a:cubicBezTo>
                    <a:pt x="197" y="181"/>
                    <a:pt x="197" y="181"/>
                    <a:pt x="197" y="181"/>
                  </a:cubicBezTo>
                  <a:cubicBezTo>
                    <a:pt x="199" y="181"/>
                    <a:pt x="199" y="181"/>
                    <a:pt x="199" y="181"/>
                  </a:cubicBezTo>
                  <a:cubicBezTo>
                    <a:pt x="199" y="181"/>
                    <a:pt x="199" y="181"/>
                    <a:pt x="199" y="181"/>
                  </a:cubicBezTo>
                  <a:cubicBezTo>
                    <a:pt x="199" y="181"/>
                    <a:pt x="199" y="181"/>
                    <a:pt x="199" y="181"/>
                  </a:cubicBezTo>
                  <a:cubicBezTo>
                    <a:pt x="200" y="181"/>
                    <a:pt x="200" y="181"/>
                    <a:pt x="200" y="181"/>
                  </a:cubicBezTo>
                  <a:cubicBezTo>
                    <a:pt x="200" y="181"/>
                    <a:pt x="200" y="181"/>
                    <a:pt x="200" y="181"/>
                  </a:cubicBezTo>
                  <a:cubicBezTo>
                    <a:pt x="201" y="180"/>
                    <a:pt x="201" y="180"/>
                    <a:pt x="201" y="180"/>
                  </a:cubicBezTo>
                  <a:cubicBezTo>
                    <a:pt x="201" y="180"/>
                    <a:pt x="201" y="180"/>
                    <a:pt x="201" y="180"/>
                  </a:cubicBezTo>
                  <a:cubicBezTo>
                    <a:pt x="202" y="180"/>
                    <a:pt x="202" y="180"/>
                    <a:pt x="202" y="180"/>
                  </a:cubicBezTo>
                  <a:cubicBezTo>
                    <a:pt x="202" y="180"/>
                    <a:pt x="202" y="180"/>
                    <a:pt x="202" y="180"/>
                  </a:cubicBezTo>
                  <a:cubicBezTo>
                    <a:pt x="205" y="180"/>
                    <a:pt x="208" y="179"/>
                    <a:pt x="211" y="178"/>
                  </a:cubicBezTo>
                  <a:cubicBezTo>
                    <a:pt x="212" y="178"/>
                    <a:pt x="212" y="178"/>
                    <a:pt x="212" y="178"/>
                  </a:cubicBezTo>
                  <a:cubicBezTo>
                    <a:pt x="215" y="177"/>
                    <a:pt x="218" y="177"/>
                    <a:pt x="221" y="176"/>
                  </a:cubicBezTo>
                  <a:cubicBezTo>
                    <a:pt x="221" y="176"/>
                    <a:pt x="221" y="176"/>
                    <a:pt x="221" y="176"/>
                  </a:cubicBezTo>
                  <a:cubicBezTo>
                    <a:pt x="225" y="176"/>
                    <a:pt x="228" y="176"/>
                    <a:pt x="231" y="175"/>
                  </a:cubicBezTo>
                  <a:cubicBezTo>
                    <a:pt x="231" y="175"/>
                    <a:pt x="231" y="175"/>
                    <a:pt x="231" y="175"/>
                  </a:cubicBezTo>
                  <a:cubicBezTo>
                    <a:pt x="234" y="175"/>
                    <a:pt x="237" y="175"/>
                    <a:pt x="240" y="175"/>
                  </a:cubicBezTo>
                  <a:cubicBezTo>
                    <a:pt x="245" y="175"/>
                    <a:pt x="250" y="175"/>
                    <a:pt x="254" y="176"/>
                  </a:cubicBezTo>
                  <a:cubicBezTo>
                    <a:pt x="259" y="176"/>
                    <a:pt x="263" y="177"/>
                    <a:pt x="268" y="178"/>
                  </a:cubicBezTo>
                  <a:cubicBezTo>
                    <a:pt x="268" y="178"/>
                    <a:pt x="268" y="178"/>
                    <a:pt x="268" y="178"/>
                  </a:cubicBezTo>
                  <a:cubicBezTo>
                    <a:pt x="272" y="180"/>
                    <a:pt x="276" y="181"/>
                    <a:pt x="280" y="182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285" y="184"/>
                    <a:pt x="289" y="186"/>
                    <a:pt x="292" y="188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297" y="191"/>
                    <a:pt x="297" y="191"/>
                    <a:pt x="297" y="191"/>
                  </a:cubicBezTo>
                  <a:cubicBezTo>
                    <a:pt x="301" y="194"/>
                    <a:pt x="301" y="194"/>
                    <a:pt x="301" y="194"/>
                  </a:cubicBezTo>
                  <a:cubicBezTo>
                    <a:pt x="304" y="198"/>
                    <a:pt x="304" y="198"/>
                    <a:pt x="304" y="198"/>
                  </a:cubicBezTo>
                  <a:cubicBezTo>
                    <a:pt x="305" y="198"/>
                    <a:pt x="305" y="198"/>
                    <a:pt x="305" y="198"/>
                  </a:cubicBezTo>
                  <a:cubicBezTo>
                    <a:pt x="308" y="201"/>
                    <a:pt x="308" y="201"/>
                    <a:pt x="308" y="201"/>
                  </a:cubicBezTo>
                  <a:lnTo>
                    <a:pt x="161" y="42"/>
                  </a:lnTo>
                  <a:close/>
                </a:path>
              </a:pathLst>
            </a:custGeom>
            <a:solidFill>
              <a:srgbClr val="D59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Freeform 63"/>
            <p:cNvSpPr>
              <a:spLocks/>
            </p:cNvSpPr>
            <p:nvPr/>
          </p:nvSpPr>
          <p:spPr bwMode="auto">
            <a:xfrm>
              <a:off x="5276386" y="357611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Freeform 64"/>
            <p:cNvSpPr>
              <a:spLocks/>
            </p:cNvSpPr>
            <p:nvPr/>
          </p:nvSpPr>
          <p:spPr bwMode="auto">
            <a:xfrm>
              <a:off x="5302796" y="36211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Freeform 65"/>
            <p:cNvSpPr>
              <a:spLocks/>
            </p:cNvSpPr>
            <p:nvPr/>
          </p:nvSpPr>
          <p:spPr bwMode="auto">
            <a:xfrm>
              <a:off x="5330760" y="36553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91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Freeform 66"/>
            <p:cNvSpPr>
              <a:spLocks/>
            </p:cNvSpPr>
            <p:nvPr/>
          </p:nvSpPr>
          <p:spPr bwMode="auto">
            <a:xfrm>
              <a:off x="2860601" y="2440468"/>
              <a:ext cx="1219544" cy="433443"/>
            </a:xfrm>
            <a:custGeom>
              <a:avLst/>
              <a:gdLst>
                <a:gd name="T0" fmla="*/ 423 w 433"/>
                <a:gd name="T1" fmla="*/ 8 h 154"/>
                <a:gd name="T2" fmla="*/ 423 w 433"/>
                <a:gd name="T3" fmla="*/ 8 h 154"/>
                <a:gd name="T4" fmla="*/ 410 w 433"/>
                <a:gd name="T5" fmla="*/ 15 h 154"/>
                <a:gd name="T6" fmla="*/ 409 w 433"/>
                <a:gd name="T7" fmla="*/ 15 h 154"/>
                <a:gd name="T8" fmla="*/ 393 w 433"/>
                <a:gd name="T9" fmla="*/ 21 h 154"/>
                <a:gd name="T10" fmla="*/ 373 w 433"/>
                <a:gd name="T11" fmla="*/ 25 h 154"/>
                <a:gd name="T12" fmla="*/ 170 w 433"/>
                <a:gd name="T13" fmla="*/ 25 h 154"/>
                <a:gd name="T14" fmla="*/ 0 w 433"/>
                <a:gd name="T15" fmla="*/ 154 h 154"/>
                <a:gd name="T16" fmla="*/ 236 w 433"/>
                <a:gd name="T17" fmla="*/ 154 h 154"/>
                <a:gd name="T18" fmla="*/ 237 w 433"/>
                <a:gd name="T19" fmla="*/ 153 h 154"/>
                <a:gd name="T20" fmla="*/ 238 w 433"/>
                <a:gd name="T21" fmla="*/ 153 h 154"/>
                <a:gd name="T22" fmla="*/ 239 w 433"/>
                <a:gd name="T23" fmla="*/ 153 h 154"/>
                <a:gd name="T24" fmla="*/ 240 w 433"/>
                <a:gd name="T25" fmla="*/ 153 h 154"/>
                <a:gd name="T26" fmla="*/ 240 w 433"/>
                <a:gd name="T27" fmla="*/ 153 h 154"/>
                <a:gd name="T28" fmla="*/ 244 w 433"/>
                <a:gd name="T29" fmla="*/ 152 h 154"/>
                <a:gd name="T30" fmla="*/ 247 w 433"/>
                <a:gd name="T31" fmla="*/ 152 h 154"/>
                <a:gd name="T32" fmla="*/ 250 w 433"/>
                <a:gd name="T33" fmla="*/ 151 h 154"/>
                <a:gd name="T34" fmla="*/ 254 w 433"/>
                <a:gd name="T35" fmla="*/ 150 h 154"/>
                <a:gd name="T36" fmla="*/ 256 w 433"/>
                <a:gd name="T37" fmla="*/ 150 h 154"/>
                <a:gd name="T38" fmla="*/ 259 w 433"/>
                <a:gd name="T39" fmla="*/ 149 h 154"/>
                <a:gd name="T40" fmla="*/ 262 w 433"/>
                <a:gd name="T41" fmla="*/ 148 h 154"/>
                <a:gd name="T42" fmla="*/ 264 w 433"/>
                <a:gd name="T43" fmla="*/ 147 h 154"/>
                <a:gd name="T44" fmla="*/ 266 w 433"/>
                <a:gd name="T45" fmla="*/ 147 h 154"/>
                <a:gd name="T46" fmla="*/ 269 w 433"/>
                <a:gd name="T47" fmla="*/ 146 h 154"/>
                <a:gd name="T48" fmla="*/ 271 w 433"/>
                <a:gd name="T49" fmla="*/ 145 h 154"/>
                <a:gd name="T50" fmla="*/ 273 w 433"/>
                <a:gd name="T51" fmla="*/ 144 h 154"/>
                <a:gd name="T52" fmla="*/ 275 w 433"/>
                <a:gd name="T53" fmla="*/ 144 h 154"/>
                <a:gd name="T54" fmla="*/ 277 w 433"/>
                <a:gd name="T55" fmla="*/ 143 h 154"/>
                <a:gd name="T56" fmla="*/ 278 w 433"/>
                <a:gd name="T57" fmla="*/ 142 h 154"/>
                <a:gd name="T58" fmla="*/ 278 w 433"/>
                <a:gd name="T59" fmla="*/ 142 h 154"/>
                <a:gd name="T60" fmla="*/ 278 w 433"/>
                <a:gd name="T61" fmla="*/ 142 h 154"/>
                <a:gd name="T62" fmla="*/ 279 w 433"/>
                <a:gd name="T63" fmla="*/ 142 h 154"/>
                <a:gd name="T64" fmla="*/ 281 w 433"/>
                <a:gd name="T65" fmla="*/ 141 h 154"/>
                <a:gd name="T66" fmla="*/ 283 w 433"/>
                <a:gd name="T67" fmla="*/ 140 h 154"/>
                <a:gd name="T68" fmla="*/ 285 w 433"/>
                <a:gd name="T69" fmla="*/ 139 h 154"/>
                <a:gd name="T70" fmla="*/ 286 w 433"/>
                <a:gd name="T71" fmla="*/ 139 h 154"/>
                <a:gd name="T72" fmla="*/ 288 w 433"/>
                <a:gd name="T73" fmla="*/ 138 h 154"/>
                <a:gd name="T74" fmla="*/ 289 w 433"/>
                <a:gd name="T75" fmla="*/ 137 h 154"/>
                <a:gd name="T76" fmla="*/ 291 w 433"/>
                <a:gd name="T77" fmla="*/ 136 h 154"/>
                <a:gd name="T78" fmla="*/ 292 w 433"/>
                <a:gd name="T79" fmla="*/ 135 h 154"/>
                <a:gd name="T80" fmla="*/ 293 w 433"/>
                <a:gd name="T81" fmla="*/ 135 h 154"/>
                <a:gd name="T82" fmla="*/ 293 w 433"/>
                <a:gd name="T83" fmla="*/ 135 h 154"/>
                <a:gd name="T84" fmla="*/ 293 w 433"/>
                <a:gd name="T85" fmla="*/ 134 h 154"/>
                <a:gd name="T86" fmla="*/ 294 w 433"/>
                <a:gd name="T87" fmla="*/ 134 h 154"/>
                <a:gd name="T88" fmla="*/ 295 w 433"/>
                <a:gd name="T89" fmla="*/ 133 h 154"/>
                <a:gd name="T90" fmla="*/ 297 w 433"/>
                <a:gd name="T91" fmla="*/ 132 h 154"/>
                <a:gd name="T92" fmla="*/ 298 w 433"/>
                <a:gd name="T93" fmla="*/ 131 h 154"/>
                <a:gd name="T94" fmla="*/ 300 w 433"/>
                <a:gd name="T95" fmla="*/ 130 h 154"/>
                <a:gd name="T96" fmla="*/ 301 w 433"/>
                <a:gd name="T97" fmla="*/ 129 h 154"/>
                <a:gd name="T98" fmla="*/ 302 w 433"/>
                <a:gd name="T99" fmla="*/ 128 h 154"/>
                <a:gd name="T100" fmla="*/ 304 w 433"/>
                <a:gd name="T101" fmla="*/ 126 h 154"/>
                <a:gd name="T102" fmla="*/ 305 w 433"/>
                <a:gd name="T103" fmla="*/ 125 h 154"/>
                <a:gd name="T104" fmla="*/ 433 w 433"/>
                <a:gd name="T105" fmla="*/ 0 h 154"/>
                <a:gd name="T106" fmla="*/ 423 w 433"/>
                <a:gd name="T107" fmla="*/ 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3" h="154">
                  <a:moveTo>
                    <a:pt x="423" y="8"/>
                  </a:moveTo>
                  <a:cubicBezTo>
                    <a:pt x="423" y="8"/>
                    <a:pt x="423" y="8"/>
                    <a:pt x="423" y="8"/>
                  </a:cubicBezTo>
                  <a:cubicBezTo>
                    <a:pt x="419" y="10"/>
                    <a:pt x="414" y="13"/>
                    <a:pt x="410" y="15"/>
                  </a:cubicBezTo>
                  <a:cubicBezTo>
                    <a:pt x="409" y="15"/>
                    <a:pt x="409" y="15"/>
                    <a:pt x="409" y="15"/>
                  </a:cubicBezTo>
                  <a:cubicBezTo>
                    <a:pt x="404" y="17"/>
                    <a:pt x="399" y="19"/>
                    <a:pt x="393" y="21"/>
                  </a:cubicBezTo>
                  <a:cubicBezTo>
                    <a:pt x="387" y="22"/>
                    <a:pt x="380" y="24"/>
                    <a:pt x="373" y="25"/>
                  </a:cubicBezTo>
                  <a:cubicBezTo>
                    <a:pt x="170" y="25"/>
                    <a:pt x="170" y="25"/>
                    <a:pt x="170" y="2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236" y="154"/>
                    <a:pt x="236" y="154"/>
                    <a:pt x="236" y="154"/>
                  </a:cubicBezTo>
                  <a:cubicBezTo>
                    <a:pt x="237" y="153"/>
                    <a:pt x="237" y="153"/>
                    <a:pt x="237" y="153"/>
                  </a:cubicBezTo>
                  <a:cubicBezTo>
                    <a:pt x="238" y="153"/>
                    <a:pt x="238" y="153"/>
                    <a:pt x="238" y="153"/>
                  </a:cubicBezTo>
                  <a:cubicBezTo>
                    <a:pt x="239" y="153"/>
                    <a:pt x="239" y="153"/>
                    <a:pt x="239" y="153"/>
                  </a:cubicBezTo>
                  <a:cubicBezTo>
                    <a:pt x="240" y="153"/>
                    <a:pt x="240" y="153"/>
                    <a:pt x="240" y="153"/>
                  </a:cubicBezTo>
                  <a:cubicBezTo>
                    <a:pt x="240" y="153"/>
                    <a:pt x="240" y="153"/>
                    <a:pt x="240" y="153"/>
                  </a:cubicBezTo>
                  <a:cubicBezTo>
                    <a:pt x="244" y="152"/>
                    <a:pt x="244" y="152"/>
                    <a:pt x="244" y="152"/>
                  </a:cubicBezTo>
                  <a:cubicBezTo>
                    <a:pt x="247" y="152"/>
                    <a:pt x="247" y="152"/>
                    <a:pt x="247" y="152"/>
                  </a:cubicBezTo>
                  <a:cubicBezTo>
                    <a:pt x="250" y="151"/>
                    <a:pt x="250" y="151"/>
                    <a:pt x="250" y="151"/>
                  </a:cubicBezTo>
                  <a:cubicBezTo>
                    <a:pt x="254" y="150"/>
                    <a:pt x="254" y="150"/>
                    <a:pt x="254" y="150"/>
                  </a:cubicBezTo>
                  <a:cubicBezTo>
                    <a:pt x="256" y="150"/>
                    <a:pt x="256" y="150"/>
                    <a:pt x="256" y="150"/>
                  </a:cubicBezTo>
                  <a:cubicBezTo>
                    <a:pt x="259" y="149"/>
                    <a:pt x="259" y="149"/>
                    <a:pt x="259" y="149"/>
                  </a:cubicBezTo>
                  <a:cubicBezTo>
                    <a:pt x="262" y="148"/>
                    <a:pt x="262" y="148"/>
                    <a:pt x="262" y="148"/>
                  </a:cubicBezTo>
                  <a:cubicBezTo>
                    <a:pt x="264" y="147"/>
                    <a:pt x="264" y="147"/>
                    <a:pt x="264" y="14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69" y="146"/>
                    <a:pt x="269" y="146"/>
                    <a:pt x="269" y="146"/>
                  </a:cubicBezTo>
                  <a:cubicBezTo>
                    <a:pt x="271" y="145"/>
                    <a:pt x="271" y="145"/>
                    <a:pt x="271" y="145"/>
                  </a:cubicBezTo>
                  <a:cubicBezTo>
                    <a:pt x="273" y="144"/>
                    <a:pt x="273" y="144"/>
                    <a:pt x="273" y="144"/>
                  </a:cubicBezTo>
                  <a:cubicBezTo>
                    <a:pt x="275" y="144"/>
                    <a:pt x="275" y="144"/>
                    <a:pt x="275" y="144"/>
                  </a:cubicBezTo>
                  <a:cubicBezTo>
                    <a:pt x="277" y="143"/>
                    <a:pt x="277" y="143"/>
                    <a:pt x="277" y="143"/>
                  </a:cubicBezTo>
                  <a:cubicBezTo>
                    <a:pt x="278" y="142"/>
                    <a:pt x="278" y="142"/>
                    <a:pt x="278" y="142"/>
                  </a:cubicBezTo>
                  <a:cubicBezTo>
                    <a:pt x="278" y="142"/>
                    <a:pt x="278" y="142"/>
                    <a:pt x="278" y="142"/>
                  </a:cubicBezTo>
                  <a:cubicBezTo>
                    <a:pt x="278" y="142"/>
                    <a:pt x="278" y="142"/>
                    <a:pt x="278" y="142"/>
                  </a:cubicBezTo>
                  <a:cubicBezTo>
                    <a:pt x="279" y="142"/>
                    <a:pt x="279" y="142"/>
                    <a:pt x="279" y="142"/>
                  </a:cubicBezTo>
                  <a:cubicBezTo>
                    <a:pt x="281" y="141"/>
                    <a:pt x="281" y="141"/>
                    <a:pt x="281" y="141"/>
                  </a:cubicBezTo>
                  <a:cubicBezTo>
                    <a:pt x="283" y="140"/>
                    <a:pt x="283" y="140"/>
                    <a:pt x="283" y="140"/>
                  </a:cubicBezTo>
                  <a:cubicBezTo>
                    <a:pt x="285" y="139"/>
                    <a:pt x="285" y="139"/>
                    <a:pt x="285" y="139"/>
                  </a:cubicBezTo>
                  <a:cubicBezTo>
                    <a:pt x="286" y="139"/>
                    <a:pt x="286" y="139"/>
                    <a:pt x="286" y="139"/>
                  </a:cubicBezTo>
                  <a:cubicBezTo>
                    <a:pt x="288" y="138"/>
                    <a:pt x="288" y="138"/>
                    <a:pt x="288" y="138"/>
                  </a:cubicBezTo>
                  <a:cubicBezTo>
                    <a:pt x="289" y="137"/>
                    <a:pt x="289" y="137"/>
                    <a:pt x="289" y="137"/>
                  </a:cubicBezTo>
                  <a:cubicBezTo>
                    <a:pt x="291" y="136"/>
                    <a:pt x="291" y="136"/>
                    <a:pt x="291" y="136"/>
                  </a:cubicBezTo>
                  <a:cubicBezTo>
                    <a:pt x="292" y="135"/>
                    <a:pt x="292" y="135"/>
                    <a:pt x="292" y="135"/>
                  </a:cubicBezTo>
                  <a:cubicBezTo>
                    <a:pt x="293" y="135"/>
                    <a:pt x="293" y="135"/>
                    <a:pt x="293" y="135"/>
                  </a:cubicBezTo>
                  <a:cubicBezTo>
                    <a:pt x="293" y="135"/>
                    <a:pt x="293" y="135"/>
                    <a:pt x="293" y="135"/>
                  </a:cubicBezTo>
                  <a:cubicBezTo>
                    <a:pt x="293" y="134"/>
                    <a:pt x="293" y="134"/>
                    <a:pt x="293" y="134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297" y="132"/>
                    <a:pt x="297" y="132"/>
                    <a:pt x="297" y="132"/>
                  </a:cubicBezTo>
                  <a:cubicBezTo>
                    <a:pt x="298" y="131"/>
                    <a:pt x="298" y="131"/>
                    <a:pt x="298" y="131"/>
                  </a:cubicBezTo>
                  <a:cubicBezTo>
                    <a:pt x="300" y="130"/>
                    <a:pt x="300" y="130"/>
                    <a:pt x="300" y="130"/>
                  </a:cubicBezTo>
                  <a:cubicBezTo>
                    <a:pt x="301" y="129"/>
                    <a:pt x="301" y="129"/>
                    <a:pt x="301" y="129"/>
                  </a:cubicBezTo>
                  <a:cubicBezTo>
                    <a:pt x="302" y="128"/>
                    <a:pt x="302" y="128"/>
                    <a:pt x="302" y="128"/>
                  </a:cubicBezTo>
                  <a:cubicBezTo>
                    <a:pt x="304" y="126"/>
                    <a:pt x="304" y="126"/>
                    <a:pt x="304" y="126"/>
                  </a:cubicBezTo>
                  <a:cubicBezTo>
                    <a:pt x="305" y="125"/>
                    <a:pt x="305" y="125"/>
                    <a:pt x="305" y="125"/>
                  </a:cubicBezTo>
                  <a:cubicBezTo>
                    <a:pt x="348" y="83"/>
                    <a:pt x="390" y="41"/>
                    <a:pt x="433" y="0"/>
                  </a:cubicBezTo>
                  <a:cubicBezTo>
                    <a:pt x="430" y="2"/>
                    <a:pt x="427" y="5"/>
                    <a:pt x="423" y="8"/>
                  </a:cubicBezTo>
                  <a:close/>
                </a:path>
              </a:pathLst>
            </a:custGeom>
            <a:solidFill>
              <a:srgbClr val="1557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Freeform 67"/>
            <p:cNvSpPr>
              <a:spLocks/>
            </p:cNvSpPr>
            <p:nvPr/>
          </p:nvSpPr>
          <p:spPr bwMode="auto">
            <a:xfrm>
              <a:off x="3632720" y="1547171"/>
              <a:ext cx="1722897" cy="1326739"/>
            </a:xfrm>
            <a:custGeom>
              <a:avLst/>
              <a:gdLst>
                <a:gd name="T0" fmla="*/ 366 w 612"/>
                <a:gd name="T1" fmla="*/ 329 h 471"/>
                <a:gd name="T2" fmla="*/ 318 w 612"/>
                <a:gd name="T3" fmla="*/ 280 h 471"/>
                <a:gd name="T4" fmla="*/ 314 w 612"/>
                <a:gd name="T5" fmla="*/ 245 h 471"/>
                <a:gd name="T6" fmla="*/ 322 w 612"/>
                <a:gd name="T7" fmla="*/ 215 h 471"/>
                <a:gd name="T8" fmla="*/ 345 w 612"/>
                <a:gd name="T9" fmla="*/ 181 h 471"/>
                <a:gd name="T10" fmla="*/ 353 w 612"/>
                <a:gd name="T11" fmla="*/ 161 h 471"/>
                <a:gd name="T12" fmla="*/ 357 w 612"/>
                <a:gd name="T13" fmla="*/ 141 h 471"/>
                <a:gd name="T14" fmla="*/ 357 w 612"/>
                <a:gd name="T15" fmla="*/ 129 h 471"/>
                <a:gd name="T16" fmla="*/ 357 w 612"/>
                <a:gd name="T17" fmla="*/ 119 h 471"/>
                <a:gd name="T18" fmla="*/ 356 w 612"/>
                <a:gd name="T19" fmla="*/ 114 h 471"/>
                <a:gd name="T20" fmla="*/ 354 w 612"/>
                <a:gd name="T21" fmla="*/ 104 h 471"/>
                <a:gd name="T22" fmla="*/ 351 w 612"/>
                <a:gd name="T23" fmla="*/ 95 h 471"/>
                <a:gd name="T24" fmla="*/ 348 w 612"/>
                <a:gd name="T25" fmla="*/ 88 h 471"/>
                <a:gd name="T26" fmla="*/ 345 w 612"/>
                <a:gd name="T27" fmla="*/ 82 h 471"/>
                <a:gd name="T28" fmla="*/ 340 w 612"/>
                <a:gd name="T29" fmla="*/ 72 h 471"/>
                <a:gd name="T30" fmla="*/ 333 w 612"/>
                <a:gd name="T31" fmla="*/ 62 h 471"/>
                <a:gd name="T32" fmla="*/ 323 w 612"/>
                <a:gd name="T33" fmla="*/ 50 h 471"/>
                <a:gd name="T34" fmla="*/ 306 w 612"/>
                <a:gd name="T35" fmla="*/ 35 h 471"/>
                <a:gd name="T36" fmla="*/ 285 w 612"/>
                <a:gd name="T37" fmla="*/ 21 h 471"/>
                <a:gd name="T38" fmla="*/ 260 w 612"/>
                <a:gd name="T39" fmla="*/ 9 h 471"/>
                <a:gd name="T40" fmla="*/ 242 w 612"/>
                <a:gd name="T41" fmla="*/ 4 h 471"/>
                <a:gd name="T42" fmla="*/ 227 w 612"/>
                <a:gd name="T43" fmla="*/ 1 h 471"/>
                <a:gd name="T44" fmla="*/ 214 w 612"/>
                <a:gd name="T45" fmla="*/ 0 h 471"/>
                <a:gd name="T46" fmla="*/ 204 w 612"/>
                <a:gd name="T47" fmla="*/ 0 h 471"/>
                <a:gd name="T48" fmla="*/ 195 w 612"/>
                <a:gd name="T49" fmla="*/ 1 h 471"/>
                <a:gd name="T50" fmla="*/ 180 w 612"/>
                <a:gd name="T51" fmla="*/ 3 h 471"/>
                <a:gd name="T52" fmla="*/ 170 w 612"/>
                <a:gd name="T53" fmla="*/ 5 h 471"/>
                <a:gd name="T54" fmla="*/ 158 w 612"/>
                <a:gd name="T55" fmla="*/ 9 h 471"/>
                <a:gd name="T56" fmla="*/ 147 w 612"/>
                <a:gd name="T57" fmla="*/ 14 h 471"/>
                <a:gd name="T58" fmla="*/ 17 w 612"/>
                <a:gd name="T59" fmla="*/ 92 h 471"/>
                <a:gd name="T60" fmla="*/ 75 w 612"/>
                <a:gd name="T61" fmla="*/ 80 h 471"/>
                <a:gd name="T62" fmla="*/ 110 w 612"/>
                <a:gd name="T63" fmla="*/ 83 h 471"/>
                <a:gd name="T64" fmla="*/ 169 w 612"/>
                <a:gd name="T65" fmla="*/ 103 h 471"/>
                <a:gd name="T66" fmla="*/ 235 w 612"/>
                <a:gd name="T67" fmla="*/ 164 h 471"/>
                <a:gd name="T68" fmla="*/ 253 w 612"/>
                <a:gd name="T69" fmla="*/ 202 h 471"/>
                <a:gd name="T70" fmla="*/ 253 w 612"/>
                <a:gd name="T71" fmla="*/ 266 h 471"/>
                <a:gd name="T72" fmla="*/ 223 w 612"/>
                <a:gd name="T73" fmla="*/ 317 h 471"/>
                <a:gd name="T74" fmla="*/ 213 w 612"/>
                <a:gd name="T75" fmla="*/ 342 h 471"/>
                <a:gd name="T76" fmla="*/ 210 w 612"/>
                <a:gd name="T77" fmla="*/ 360 h 471"/>
                <a:gd name="T78" fmla="*/ 209 w 612"/>
                <a:gd name="T79" fmla="*/ 374 h 471"/>
                <a:gd name="T80" fmla="*/ 210 w 612"/>
                <a:gd name="T81" fmla="*/ 381 h 471"/>
                <a:gd name="T82" fmla="*/ 211 w 612"/>
                <a:gd name="T83" fmla="*/ 388 h 471"/>
                <a:gd name="T84" fmla="*/ 213 w 612"/>
                <a:gd name="T85" fmla="*/ 396 h 471"/>
                <a:gd name="T86" fmla="*/ 215 w 612"/>
                <a:gd name="T87" fmla="*/ 402 h 471"/>
                <a:gd name="T88" fmla="*/ 218 w 612"/>
                <a:gd name="T89" fmla="*/ 409 h 471"/>
                <a:gd name="T90" fmla="*/ 221 w 612"/>
                <a:gd name="T91" fmla="*/ 415 h 471"/>
                <a:gd name="T92" fmla="*/ 225 w 612"/>
                <a:gd name="T93" fmla="*/ 422 h 471"/>
                <a:gd name="T94" fmla="*/ 229 w 612"/>
                <a:gd name="T95" fmla="*/ 426 h 471"/>
                <a:gd name="T96" fmla="*/ 235 w 612"/>
                <a:gd name="T97" fmla="*/ 433 h 471"/>
                <a:gd name="T98" fmla="*/ 242 w 612"/>
                <a:gd name="T99" fmla="*/ 439 h 471"/>
                <a:gd name="T100" fmla="*/ 255 w 612"/>
                <a:gd name="T101" fmla="*/ 448 h 471"/>
                <a:gd name="T102" fmla="*/ 278 w 612"/>
                <a:gd name="T103" fmla="*/ 458 h 471"/>
                <a:gd name="T104" fmla="*/ 303 w 612"/>
                <a:gd name="T105" fmla="*/ 465 h 471"/>
                <a:gd name="T106" fmla="*/ 325 w 612"/>
                <a:gd name="T107" fmla="*/ 469 h 471"/>
                <a:gd name="T108" fmla="*/ 612 w 612"/>
                <a:gd name="T109" fmla="*/ 34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2" h="471">
                  <a:moveTo>
                    <a:pt x="430" y="342"/>
                  </a:moveTo>
                  <a:cubicBezTo>
                    <a:pt x="421" y="341"/>
                    <a:pt x="413" y="340"/>
                    <a:pt x="406" y="339"/>
                  </a:cubicBezTo>
                  <a:cubicBezTo>
                    <a:pt x="405" y="339"/>
                    <a:pt x="405" y="339"/>
                    <a:pt x="405" y="339"/>
                  </a:cubicBezTo>
                  <a:cubicBezTo>
                    <a:pt x="398" y="338"/>
                    <a:pt x="391" y="337"/>
                    <a:pt x="384" y="335"/>
                  </a:cubicBezTo>
                  <a:cubicBezTo>
                    <a:pt x="384" y="335"/>
                    <a:pt x="384" y="335"/>
                    <a:pt x="384" y="335"/>
                  </a:cubicBezTo>
                  <a:cubicBezTo>
                    <a:pt x="377" y="333"/>
                    <a:pt x="372" y="331"/>
                    <a:pt x="366" y="329"/>
                  </a:cubicBezTo>
                  <a:cubicBezTo>
                    <a:pt x="366" y="329"/>
                    <a:pt x="366" y="329"/>
                    <a:pt x="366" y="329"/>
                  </a:cubicBezTo>
                  <a:cubicBezTo>
                    <a:pt x="361" y="326"/>
                    <a:pt x="356" y="324"/>
                    <a:pt x="352" y="321"/>
                  </a:cubicBezTo>
                  <a:cubicBezTo>
                    <a:pt x="351" y="321"/>
                    <a:pt x="351" y="321"/>
                    <a:pt x="351" y="321"/>
                  </a:cubicBezTo>
                  <a:cubicBezTo>
                    <a:pt x="337" y="312"/>
                    <a:pt x="328" y="302"/>
                    <a:pt x="323" y="291"/>
                  </a:cubicBezTo>
                  <a:cubicBezTo>
                    <a:pt x="323" y="291"/>
                    <a:pt x="323" y="291"/>
                    <a:pt x="323" y="291"/>
                  </a:cubicBezTo>
                  <a:cubicBezTo>
                    <a:pt x="321" y="288"/>
                    <a:pt x="319" y="284"/>
                    <a:pt x="318" y="280"/>
                  </a:cubicBezTo>
                  <a:cubicBezTo>
                    <a:pt x="318" y="280"/>
                    <a:pt x="318" y="280"/>
                    <a:pt x="318" y="280"/>
                  </a:cubicBezTo>
                  <a:cubicBezTo>
                    <a:pt x="316" y="276"/>
                    <a:pt x="316" y="272"/>
                    <a:pt x="315" y="268"/>
                  </a:cubicBezTo>
                  <a:cubicBezTo>
                    <a:pt x="315" y="268"/>
                    <a:pt x="315" y="268"/>
                    <a:pt x="315" y="268"/>
                  </a:cubicBezTo>
                  <a:cubicBezTo>
                    <a:pt x="314" y="264"/>
                    <a:pt x="314" y="260"/>
                    <a:pt x="314" y="256"/>
                  </a:cubicBezTo>
                  <a:cubicBezTo>
                    <a:pt x="314" y="256"/>
                    <a:pt x="314" y="256"/>
                    <a:pt x="314" y="256"/>
                  </a:cubicBezTo>
                  <a:cubicBezTo>
                    <a:pt x="314" y="252"/>
                    <a:pt x="314" y="248"/>
                    <a:pt x="314" y="245"/>
                  </a:cubicBezTo>
                  <a:cubicBezTo>
                    <a:pt x="314" y="244"/>
                    <a:pt x="314" y="244"/>
                    <a:pt x="314" y="244"/>
                  </a:cubicBezTo>
                  <a:cubicBezTo>
                    <a:pt x="315" y="242"/>
                    <a:pt x="315" y="241"/>
                    <a:pt x="315" y="239"/>
                  </a:cubicBezTo>
                  <a:cubicBezTo>
                    <a:pt x="316" y="236"/>
                    <a:pt x="316" y="233"/>
                    <a:pt x="317" y="231"/>
                  </a:cubicBezTo>
                  <a:cubicBezTo>
                    <a:pt x="318" y="226"/>
                    <a:pt x="318" y="226"/>
                    <a:pt x="318" y="226"/>
                  </a:cubicBezTo>
                  <a:cubicBezTo>
                    <a:pt x="319" y="224"/>
                    <a:pt x="320" y="221"/>
                    <a:pt x="321" y="219"/>
                  </a:cubicBezTo>
                  <a:cubicBezTo>
                    <a:pt x="322" y="215"/>
                    <a:pt x="322" y="215"/>
                    <a:pt x="322" y="215"/>
                  </a:cubicBezTo>
                  <a:cubicBezTo>
                    <a:pt x="323" y="213"/>
                    <a:pt x="325" y="211"/>
                    <a:pt x="326" y="209"/>
                  </a:cubicBezTo>
                  <a:cubicBezTo>
                    <a:pt x="327" y="206"/>
                    <a:pt x="327" y="206"/>
                    <a:pt x="327" y="206"/>
                  </a:cubicBezTo>
                  <a:cubicBezTo>
                    <a:pt x="329" y="203"/>
                    <a:pt x="331" y="200"/>
                    <a:pt x="333" y="198"/>
                  </a:cubicBezTo>
                  <a:cubicBezTo>
                    <a:pt x="336" y="195"/>
                    <a:pt x="339" y="191"/>
                    <a:pt x="341" y="187"/>
                  </a:cubicBezTo>
                  <a:cubicBezTo>
                    <a:pt x="344" y="183"/>
                    <a:pt x="344" y="183"/>
                    <a:pt x="344" y="183"/>
                  </a:cubicBezTo>
                  <a:cubicBezTo>
                    <a:pt x="345" y="181"/>
                    <a:pt x="345" y="181"/>
                    <a:pt x="345" y="181"/>
                  </a:cubicBezTo>
                  <a:cubicBezTo>
                    <a:pt x="346" y="179"/>
                    <a:pt x="346" y="179"/>
                    <a:pt x="346" y="179"/>
                  </a:cubicBezTo>
                  <a:cubicBezTo>
                    <a:pt x="348" y="175"/>
                    <a:pt x="348" y="175"/>
                    <a:pt x="348" y="175"/>
                  </a:cubicBezTo>
                  <a:cubicBezTo>
                    <a:pt x="350" y="171"/>
                    <a:pt x="351" y="167"/>
                    <a:pt x="353" y="163"/>
                  </a:cubicBezTo>
                  <a:cubicBezTo>
                    <a:pt x="353" y="162"/>
                    <a:pt x="353" y="162"/>
                    <a:pt x="353" y="162"/>
                  </a:cubicBezTo>
                  <a:cubicBezTo>
                    <a:pt x="353" y="162"/>
                    <a:pt x="353" y="162"/>
                    <a:pt x="353" y="162"/>
                  </a:cubicBezTo>
                  <a:cubicBezTo>
                    <a:pt x="353" y="161"/>
                    <a:pt x="353" y="161"/>
                    <a:pt x="353" y="161"/>
                  </a:cubicBezTo>
                  <a:cubicBezTo>
                    <a:pt x="355" y="157"/>
                    <a:pt x="356" y="152"/>
                    <a:pt x="357" y="147"/>
                  </a:cubicBezTo>
                  <a:cubicBezTo>
                    <a:pt x="357" y="144"/>
                    <a:pt x="357" y="144"/>
                    <a:pt x="357" y="144"/>
                  </a:cubicBezTo>
                  <a:cubicBezTo>
                    <a:pt x="357" y="142"/>
                    <a:pt x="357" y="142"/>
                    <a:pt x="357" y="142"/>
                  </a:cubicBezTo>
                  <a:cubicBezTo>
                    <a:pt x="357" y="141"/>
                    <a:pt x="357" y="141"/>
                    <a:pt x="357" y="141"/>
                  </a:cubicBezTo>
                  <a:cubicBezTo>
                    <a:pt x="357" y="141"/>
                    <a:pt x="357" y="141"/>
                    <a:pt x="357" y="141"/>
                  </a:cubicBezTo>
                  <a:cubicBezTo>
                    <a:pt x="357" y="141"/>
                    <a:pt x="357" y="141"/>
                    <a:pt x="357" y="141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36"/>
                    <a:pt x="357" y="136"/>
                    <a:pt x="357" y="136"/>
                  </a:cubicBezTo>
                  <a:cubicBezTo>
                    <a:pt x="358" y="134"/>
                    <a:pt x="358" y="134"/>
                    <a:pt x="358" y="134"/>
                  </a:cubicBezTo>
                  <a:cubicBezTo>
                    <a:pt x="358" y="132"/>
                    <a:pt x="358" y="132"/>
                    <a:pt x="358" y="132"/>
                  </a:cubicBezTo>
                  <a:cubicBezTo>
                    <a:pt x="357" y="130"/>
                    <a:pt x="357" y="130"/>
                    <a:pt x="357" y="130"/>
                  </a:cubicBezTo>
                  <a:cubicBezTo>
                    <a:pt x="357" y="129"/>
                    <a:pt x="357" y="129"/>
                    <a:pt x="357" y="129"/>
                  </a:cubicBezTo>
                  <a:cubicBezTo>
                    <a:pt x="357" y="127"/>
                    <a:pt x="357" y="127"/>
                    <a:pt x="357" y="127"/>
                  </a:cubicBezTo>
                  <a:cubicBezTo>
                    <a:pt x="357" y="126"/>
                    <a:pt x="357" y="126"/>
                    <a:pt x="357" y="126"/>
                  </a:cubicBezTo>
                  <a:cubicBezTo>
                    <a:pt x="357" y="124"/>
                    <a:pt x="357" y="124"/>
                    <a:pt x="357" y="124"/>
                  </a:cubicBezTo>
                  <a:cubicBezTo>
                    <a:pt x="357" y="122"/>
                    <a:pt x="357" y="122"/>
                    <a:pt x="357" y="122"/>
                  </a:cubicBezTo>
                  <a:cubicBezTo>
                    <a:pt x="357" y="120"/>
                    <a:pt x="357" y="120"/>
                    <a:pt x="357" y="120"/>
                  </a:cubicBezTo>
                  <a:cubicBezTo>
                    <a:pt x="357" y="119"/>
                    <a:pt x="357" y="119"/>
                    <a:pt x="357" y="119"/>
                  </a:cubicBezTo>
                  <a:cubicBezTo>
                    <a:pt x="357" y="119"/>
                    <a:pt x="357" y="119"/>
                    <a:pt x="357" y="119"/>
                  </a:cubicBezTo>
                  <a:cubicBezTo>
                    <a:pt x="357" y="118"/>
                    <a:pt x="357" y="118"/>
                    <a:pt x="357" y="118"/>
                  </a:cubicBezTo>
                  <a:cubicBezTo>
                    <a:pt x="356" y="118"/>
                    <a:pt x="356" y="118"/>
                    <a:pt x="356" y="118"/>
                  </a:cubicBezTo>
                  <a:cubicBezTo>
                    <a:pt x="356" y="117"/>
                    <a:pt x="356" y="117"/>
                    <a:pt x="356" y="117"/>
                  </a:cubicBezTo>
                  <a:cubicBezTo>
                    <a:pt x="356" y="115"/>
                    <a:pt x="356" y="115"/>
                    <a:pt x="356" y="115"/>
                  </a:cubicBezTo>
                  <a:cubicBezTo>
                    <a:pt x="356" y="114"/>
                    <a:pt x="356" y="114"/>
                    <a:pt x="356" y="114"/>
                  </a:cubicBezTo>
                  <a:cubicBezTo>
                    <a:pt x="356" y="113"/>
                    <a:pt x="356" y="113"/>
                    <a:pt x="356" y="113"/>
                  </a:cubicBezTo>
                  <a:cubicBezTo>
                    <a:pt x="355" y="111"/>
                    <a:pt x="355" y="111"/>
                    <a:pt x="355" y="111"/>
                  </a:cubicBezTo>
                  <a:cubicBezTo>
                    <a:pt x="355" y="109"/>
                    <a:pt x="355" y="109"/>
                    <a:pt x="355" y="109"/>
                  </a:cubicBezTo>
                  <a:cubicBezTo>
                    <a:pt x="354" y="108"/>
                    <a:pt x="354" y="108"/>
                    <a:pt x="354" y="108"/>
                  </a:cubicBezTo>
                  <a:cubicBezTo>
                    <a:pt x="354" y="106"/>
                    <a:pt x="354" y="106"/>
                    <a:pt x="354" y="106"/>
                  </a:cubicBezTo>
                  <a:cubicBezTo>
                    <a:pt x="354" y="104"/>
                    <a:pt x="354" y="104"/>
                    <a:pt x="354" y="104"/>
                  </a:cubicBezTo>
                  <a:cubicBezTo>
                    <a:pt x="353" y="103"/>
                    <a:pt x="353" y="103"/>
                    <a:pt x="353" y="103"/>
                  </a:cubicBezTo>
                  <a:cubicBezTo>
                    <a:pt x="353" y="101"/>
                    <a:pt x="353" y="101"/>
                    <a:pt x="353" y="101"/>
                  </a:cubicBezTo>
                  <a:cubicBezTo>
                    <a:pt x="352" y="99"/>
                    <a:pt x="352" y="99"/>
                    <a:pt x="352" y="99"/>
                  </a:cubicBezTo>
                  <a:cubicBezTo>
                    <a:pt x="352" y="98"/>
                    <a:pt x="352" y="98"/>
                    <a:pt x="352" y="98"/>
                  </a:cubicBezTo>
                  <a:cubicBezTo>
                    <a:pt x="351" y="96"/>
                    <a:pt x="351" y="96"/>
                    <a:pt x="351" y="96"/>
                  </a:cubicBezTo>
                  <a:cubicBezTo>
                    <a:pt x="351" y="95"/>
                    <a:pt x="351" y="95"/>
                    <a:pt x="351" y="95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4"/>
                    <a:pt x="350" y="94"/>
                    <a:pt x="350" y="94"/>
                  </a:cubicBezTo>
                  <a:cubicBezTo>
                    <a:pt x="350" y="93"/>
                    <a:pt x="350" y="93"/>
                    <a:pt x="350" y="93"/>
                  </a:cubicBezTo>
                  <a:cubicBezTo>
                    <a:pt x="349" y="92"/>
                    <a:pt x="349" y="92"/>
                    <a:pt x="349" y="92"/>
                  </a:cubicBezTo>
                  <a:cubicBezTo>
                    <a:pt x="349" y="90"/>
                    <a:pt x="349" y="90"/>
                    <a:pt x="349" y="90"/>
                  </a:cubicBezTo>
                  <a:cubicBezTo>
                    <a:pt x="348" y="88"/>
                    <a:pt x="348" y="88"/>
                    <a:pt x="348" y="88"/>
                  </a:cubicBezTo>
                  <a:cubicBezTo>
                    <a:pt x="347" y="87"/>
                    <a:pt x="347" y="87"/>
                    <a:pt x="347" y="87"/>
                  </a:cubicBezTo>
                  <a:cubicBezTo>
                    <a:pt x="347" y="85"/>
                    <a:pt x="347" y="85"/>
                    <a:pt x="347" y="85"/>
                  </a:cubicBezTo>
                  <a:cubicBezTo>
                    <a:pt x="346" y="84"/>
                    <a:pt x="346" y="84"/>
                    <a:pt x="346" y="84"/>
                  </a:cubicBezTo>
                  <a:cubicBezTo>
                    <a:pt x="346" y="83"/>
                    <a:pt x="346" y="83"/>
                    <a:pt x="346" y="83"/>
                  </a:cubicBezTo>
                  <a:cubicBezTo>
                    <a:pt x="346" y="83"/>
                    <a:pt x="346" y="83"/>
                    <a:pt x="346" y="83"/>
                  </a:cubicBezTo>
                  <a:cubicBezTo>
                    <a:pt x="345" y="82"/>
                    <a:pt x="345" y="82"/>
                    <a:pt x="345" y="82"/>
                  </a:cubicBezTo>
                  <a:cubicBezTo>
                    <a:pt x="344" y="81"/>
                    <a:pt x="344" y="81"/>
                    <a:pt x="344" y="81"/>
                  </a:cubicBezTo>
                  <a:cubicBezTo>
                    <a:pt x="343" y="79"/>
                    <a:pt x="343" y="79"/>
                    <a:pt x="343" y="79"/>
                  </a:cubicBezTo>
                  <a:cubicBezTo>
                    <a:pt x="343" y="77"/>
                    <a:pt x="343" y="77"/>
                    <a:pt x="343" y="77"/>
                  </a:cubicBezTo>
                  <a:cubicBezTo>
                    <a:pt x="342" y="76"/>
                    <a:pt x="342" y="76"/>
                    <a:pt x="342" y="76"/>
                  </a:cubicBezTo>
                  <a:cubicBezTo>
                    <a:pt x="341" y="74"/>
                    <a:pt x="341" y="74"/>
                    <a:pt x="341" y="74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38" y="69"/>
                    <a:pt x="338" y="69"/>
                    <a:pt x="338" y="69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5" y="66"/>
                    <a:pt x="335" y="66"/>
                    <a:pt x="335" y="66"/>
                  </a:cubicBezTo>
                  <a:cubicBezTo>
                    <a:pt x="334" y="64"/>
                    <a:pt x="334" y="64"/>
                    <a:pt x="334" y="64"/>
                  </a:cubicBezTo>
                  <a:cubicBezTo>
                    <a:pt x="333" y="62"/>
                    <a:pt x="333" y="62"/>
                    <a:pt x="333" y="62"/>
                  </a:cubicBezTo>
                  <a:cubicBezTo>
                    <a:pt x="331" y="60"/>
                    <a:pt x="331" y="60"/>
                    <a:pt x="331" y="60"/>
                  </a:cubicBezTo>
                  <a:cubicBezTo>
                    <a:pt x="330" y="58"/>
                    <a:pt x="330" y="58"/>
                    <a:pt x="330" y="58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7" y="54"/>
                    <a:pt x="327" y="54"/>
                    <a:pt x="327" y="54"/>
                  </a:cubicBezTo>
                  <a:cubicBezTo>
                    <a:pt x="325" y="52"/>
                    <a:pt x="325" y="52"/>
                    <a:pt x="325" y="52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21" y="48"/>
                    <a:pt x="321" y="48"/>
                    <a:pt x="321" y="48"/>
                  </a:cubicBezTo>
                  <a:cubicBezTo>
                    <a:pt x="318" y="46"/>
                    <a:pt x="318" y="46"/>
                    <a:pt x="318" y="46"/>
                  </a:cubicBezTo>
                  <a:cubicBezTo>
                    <a:pt x="316" y="43"/>
                    <a:pt x="316" y="43"/>
                    <a:pt x="316" y="43"/>
                  </a:cubicBezTo>
                  <a:cubicBezTo>
                    <a:pt x="312" y="40"/>
                    <a:pt x="312" y="40"/>
                    <a:pt x="312" y="40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4"/>
                    <a:pt x="304" y="34"/>
                    <a:pt x="304" y="34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28"/>
                    <a:pt x="295" y="27"/>
                    <a:pt x="292" y="25"/>
                  </a:cubicBezTo>
                  <a:cubicBezTo>
                    <a:pt x="290" y="23"/>
                    <a:pt x="288" y="22"/>
                    <a:pt x="285" y="21"/>
                  </a:cubicBezTo>
                  <a:cubicBezTo>
                    <a:pt x="283" y="19"/>
                    <a:pt x="283" y="19"/>
                    <a:pt x="283" y="19"/>
                  </a:cubicBezTo>
                  <a:cubicBezTo>
                    <a:pt x="280" y="18"/>
                    <a:pt x="276" y="16"/>
                    <a:pt x="273" y="15"/>
                  </a:cubicBezTo>
                  <a:cubicBezTo>
                    <a:pt x="270" y="13"/>
                    <a:pt x="267" y="12"/>
                    <a:pt x="263" y="11"/>
                  </a:cubicBezTo>
                  <a:cubicBezTo>
                    <a:pt x="261" y="10"/>
                    <a:pt x="261" y="10"/>
                    <a:pt x="261" y="10"/>
                  </a:cubicBezTo>
                  <a:cubicBezTo>
                    <a:pt x="261" y="10"/>
                    <a:pt x="261" y="10"/>
                    <a:pt x="261" y="10"/>
                  </a:cubicBezTo>
                  <a:cubicBezTo>
                    <a:pt x="260" y="9"/>
                    <a:pt x="260" y="9"/>
                    <a:pt x="260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2" y="4"/>
                    <a:pt x="242" y="4"/>
                    <a:pt x="242" y="4"/>
                  </a:cubicBezTo>
                  <a:cubicBezTo>
                    <a:pt x="238" y="3"/>
                    <a:pt x="238" y="3"/>
                    <a:pt x="238" y="3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4" y="3"/>
                    <a:pt x="234" y="3"/>
                    <a:pt x="234" y="3"/>
                  </a:cubicBezTo>
                  <a:cubicBezTo>
                    <a:pt x="230" y="2"/>
                    <a:pt x="230" y="2"/>
                    <a:pt x="230" y="2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21" y="1"/>
                    <a:pt x="221" y="1"/>
                    <a:pt x="221" y="1"/>
                  </a:cubicBezTo>
                  <a:cubicBezTo>
                    <a:pt x="221" y="1"/>
                    <a:pt x="221" y="1"/>
                    <a:pt x="221" y="1"/>
                  </a:cubicBezTo>
                  <a:cubicBezTo>
                    <a:pt x="220" y="1"/>
                    <a:pt x="220" y="1"/>
                    <a:pt x="220" y="1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0" y="1"/>
                    <a:pt x="190" y="1"/>
                    <a:pt x="190" y="1"/>
                  </a:cubicBezTo>
                  <a:cubicBezTo>
                    <a:pt x="187" y="2"/>
                    <a:pt x="187" y="2"/>
                    <a:pt x="187" y="2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2" y="2"/>
                    <a:pt x="182" y="2"/>
                    <a:pt x="182" y="2"/>
                  </a:cubicBezTo>
                  <a:cubicBezTo>
                    <a:pt x="180" y="3"/>
                    <a:pt x="180" y="3"/>
                    <a:pt x="180" y="3"/>
                  </a:cubicBezTo>
                  <a:cubicBezTo>
                    <a:pt x="178" y="3"/>
                    <a:pt x="178" y="3"/>
                    <a:pt x="178" y="3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0" y="5"/>
                    <a:pt x="170" y="5"/>
                    <a:pt x="170" y="5"/>
                  </a:cubicBezTo>
                  <a:cubicBezTo>
                    <a:pt x="170" y="5"/>
                    <a:pt x="170" y="5"/>
                    <a:pt x="170" y="5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1" y="8"/>
                    <a:pt x="161" y="8"/>
                    <a:pt x="161" y="8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56" y="10"/>
                    <a:pt x="156" y="10"/>
                    <a:pt x="156" y="10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0" y="12"/>
                    <a:pt x="150" y="12"/>
                    <a:pt x="150" y="12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5" y="97"/>
                    <a:pt x="11" y="95"/>
                    <a:pt x="16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22" y="90"/>
                    <a:pt x="28" y="88"/>
                    <a:pt x="34" y="86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40" y="84"/>
                    <a:pt x="47" y="83"/>
                    <a:pt x="53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60" y="81"/>
                    <a:pt x="67" y="81"/>
                    <a:pt x="7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83" y="80"/>
                    <a:pt x="89" y="81"/>
                    <a:pt x="94" y="81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100" y="81"/>
                    <a:pt x="105" y="82"/>
                    <a:pt x="110" y="83"/>
                  </a:cubicBezTo>
                  <a:cubicBezTo>
                    <a:pt x="110" y="83"/>
                    <a:pt x="110" y="83"/>
                    <a:pt x="110" y="83"/>
                  </a:cubicBezTo>
                  <a:cubicBezTo>
                    <a:pt x="115" y="84"/>
                    <a:pt x="120" y="85"/>
                    <a:pt x="125" y="86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131" y="88"/>
                    <a:pt x="135" y="89"/>
                    <a:pt x="140" y="91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50" y="95"/>
                    <a:pt x="160" y="99"/>
                    <a:pt x="169" y="103"/>
                  </a:cubicBezTo>
                  <a:cubicBezTo>
                    <a:pt x="170" y="104"/>
                    <a:pt x="170" y="104"/>
                    <a:pt x="170" y="104"/>
                  </a:cubicBezTo>
                  <a:cubicBezTo>
                    <a:pt x="179" y="109"/>
                    <a:pt x="187" y="114"/>
                    <a:pt x="195" y="120"/>
                  </a:cubicBezTo>
                  <a:cubicBezTo>
                    <a:pt x="195" y="121"/>
                    <a:pt x="195" y="121"/>
                    <a:pt x="195" y="121"/>
                  </a:cubicBezTo>
                  <a:cubicBezTo>
                    <a:pt x="203" y="127"/>
                    <a:pt x="210" y="134"/>
                    <a:pt x="217" y="141"/>
                  </a:cubicBezTo>
                  <a:cubicBezTo>
                    <a:pt x="217" y="141"/>
                    <a:pt x="217" y="141"/>
                    <a:pt x="217" y="141"/>
                  </a:cubicBezTo>
                  <a:cubicBezTo>
                    <a:pt x="224" y="148"/>
                    <a:pt x="230" y="156"/>
                    <a:pt x="235" y="164"/>
                  </a:cubicBezTo>
                  <a:cubicBezTo>
                    <a:pt x="238" y="168"/>
                    <a:pt x="240" y="172"/>
                    <a:pt x="242" y="176"/>
                  </a:cubicBezTo>
                  <a:cubicBezTo>
                    <a:pt x="242" y="176"/>
                    <a:pt x="242" y="176"/>
                    <a:pt x="242" y="176"/>
                  </a:cubicBezTo>
                  <a:cubicBezTo>
                    <a:pt x="244" y="180"/>
                    <a:pt x="246" y="185"/>
                    <a:pt x="248" y="189"/>
                  </a:cubicBezTo>
                  <a:cubicBezTo>
                    <a:pt x="248" y="189"/>
                    <a:pt x="248" y="189"/>
                    <a:pt x="248" y="189"/>
                  </a:cubicBezTo>
                  <a:cubicBezTo>
                    <a:pt x="250" y="193"/>
                    <a:pt x="251" y="198"/>
                    <a:pt x="253" y="202"/>
                  </a:cubicBezTo>
                  <a:cubicBezTo>
                    <a:pt x="253" y="202"/>
                    <a:pt x="253" y="202"/>
                    <a:pt x="253" y="202"/>
                  </a:cubicBezTo>
                  <a:cubicBezTo>
                    <a:pt x="254" y="207"/>
                    <a:pt x="255" y="211"/>
                    <a:pt x="256" y="216"/>
                  </a:cubicBezTo>
                  <a:cubicBezTo>
                    <a:pt x="257" y="225"/>
                    <a:pt x="258" y="233"/>
                    <a:pt x="257" y="242"/>
                  </a:cubicBezTo>
                  <a:cubicBezTo>
                    <a:pt x="257" y="242"/>
                    <a:pt x="257" y="242"/>
                    <a:pt x="257" y="242"/>
                  </a:cubicBezTo>
                  <a:cubicBezTo>
                    <a:pt x="257" y="245"/>
                    <a:pt x="256" y="248"/>
                    <a:pt x="256" y="251"/>
                  </a:cubicBezTo>
                  <a:cubicBezTo>
                    <a:pt x="255" y="256"/>
                    <a:pt x="255" y="260"/>
                    <a:pt x="253" y="264"/>
                  </a:cubicBezTo>
                  <a:cubicBezTo>
                    <a:pt x="253" y="266"/>
                    <a:pt x="253" y="266"/>
                    <a:pt x="253" y="266"/>
                  </a:cubicBezTo>
                  <a:cubicBezTo>
                    <a:pt x="252" y="270"/>
                    <a:pt x="250" y="275"/>
                    <a:pt x="248" y="279"/>
                  </a:cubicBezTo>
                  <a:cubicBezTo>
                    <a:pt x="246" y="283"/>
                    <a:pt x="246" y="283"/>
                    <a:pt x="246" y="283"/>
                  </a:cubicBezTo>
                  <a:cubicBezTo>
                    <a:pt x="245" y="285"/>
                    <a:pt x="244" y="288"/>
                    <a:pt x="242" y="290"/>
                  </a:cubicBezTo>
                  <a:cubicBezTo>
                    <a:pt x="239" y="296"/>
                    <a:pt x="235" y="302"/>
                    <a:pt x="230" y="308"/>
                  </a:cubicBezTo>
                  <a:cubicBezTo>
                    <a:pt x="228" y="310"/>
                    <a:pt x="226" y="313"/>
                    <a:pt x="224" y="316"/>
                  </a:cubicBezTo>
                  <a:cubicBezTo>
                    <a:pt x="223" y="317"/>
                    <a:pt x="223" y="317"/>
                    <a:pt x="223" y="317"/>
                  </a:cubicBezTo>
                  <a:cubicBezTo>
                    <a:pt x="222" y="319"/>
                    <a:pt x="222" y="319"/>
                    <a:pt x="222" y="319"/>
                  </a:cubicBezTo>
                  <a:cubicBezTo>
                    <a:pt x="221" y="322"/>
                    <a:pt x="219" y="324"/>
                    <a:pt x="218" y="327"/>
                  </a:cubicBezTo>
                  <a:cubicBezTo>
                    <a:pt x="217" y="329"/>
                    <a:pt x="217" y="329"/>
                    <a:pt x="217" y="329"/>
                  </a:cubicBezTo>
                  <a:cubicBezTo>
                    <a:pt x="216" y="331"/>
                    <a:pt x="216" y="331"/>
                    <a:pt x="216" y="331"/>
                  </a:cubicBezTo>
                  <a:cubicBezTo>
                    <a:pt x="215" y="334"/>
                    <a:pt x="214" y="337"/>
                    <a:pt x="214" y="340"/>
                  </a:cubicBezTo>
                  <a:cubicBezTo>
                    <a:pt x="213" y="342"/>
                    <a:pt x="213" y="342"/>
                    <a:pt x="213" y="342"/>
                  </a:cubicBezTo>
                  <a:cubicBezTo>
                    <a:pt x="212" y="345"/>
                    <a:pt x="212" y="345"/>
                    <a:pt x="212" y="345"/>
                  </a:cubicBezTo>
                  <a:cubicBezTo>
                    <a:pt x="211" y="348"/>
                    <a:pt x="211" y="348"/>
                    <a:pt x="211" y="348"/>
                  </a:cubicBezTo>
                  <a:cubicBezTo>
                    <a:pt x="211" y="350"/>
                    <a:pt x="211" y="352"/>
                    <a:pt x="211" y="354"/>
                  </a:cubicBezTo>
                  <a:cubicBezTo>
                    <a:pt x="210" y="357"/>
                    <a:pt x="210" y="357"/>
                    <a:pt x="210" y="357"/>
                  </a:cubicBezTo>
                  <a:cubicBezTo>
                    <a:pt x="210" y="360"/>
                    <a:pt x="210" y="360"/>
                    <a:pt x="210" y="360"/>
                  </a:cubicBezTo>
                  <a:cubicBezTo>
                    <a:pt x="210" y="360"/>
                    <a:pt x="210" y="360"/>
                    <a:pt x="210" y="360"/>
                  </a:cubicBezTo>
                  <a:cubicBezTo>
                    <a:pt x="210" y="360"/>
                    <a:pt x="210" y="360"/>
                    <a:pt x="210" y="360"/>
                  </a:cubicBezTo>
                  <a:cubicBezTo>
                    <a:pt x="209" y="363"/>
                    <a:pt x="209" y="363"/>
                    <a:pt x="209" y="363"/>
                  </a:cubicBezTo>
                  <a:cubicBezTo>
                    <a:pt x="209" y="366"/>
                    <a:pt x="209" y="366"/>
                    <a:pt x="209" y="366"/>
                  </a:cubicBezTo>
                  <a:cubicBezTo>
                    <a:pt x="209" y="369"/>
                    <a:pt x="209" y="369"/>
                    <a:pt x="209" y="369"/>
                  </a:cubicBezTo>
                  <a:cubicBezTo>
                    <a:pt x="209" y="371"/>
                    <a:pt x="209" y="371"/>
                    <a:pt x="209" y="371"/>
                  </a:cubicBezTo>
                  <a:cubicBezTo>
                    <a:pt x="209" y="374"/>
                    <a:pt x="209" y="374"/>
                    <a:pt x="209" y="374"/>
                  </a:cubicBezTo>
                  <a:cubicBezTo>
                    <a:pt x="209" y="374"/>
                    <a:pt x="209" y="374"/>
                    <a:pt x="209" y="374"/>
                  </a:cubicBezTo>
                  <a:cubicBezTo>
                    <a:pt x="209" y="374"/>
                    <a:pt x="209" y="374"/>
                    <a:pt x="209" y="374"/>
                  </a:cubicBezTo>
                  <a:cubicBezTo>
                    <a:pt x="209" y="376"/>
                    <a:pt x="209" y="376"/>
                    <a:pt x="209" y="376"/>
                  </a:cubicBezTo>
                  <a:cubicBezTo>
                    <a:pt x="209" y="378"/>
                    <a:pt x="209" y="378"/>
                    <a:pt x="209" y="378"/>
                  </a:cubicBezTo>
                  <a:cubicBezTo>
                    <a:pt x="210" y="380"/>
                    <a:pt x="210" y="380"/>
                    <a:pt x="210" y="380"/>
                  </a:cubicBezTo>
                  <a:cubicBezTo>
                    <a:pt x="210" y="381"/>
                    <a:pt x="210" y="381"/>
                    <a:pt x="210" y="381"/>
                  </a:cubicBezTo>
                  <a:cubicBezTo>
                    <a:pt x="210" y="383"/>
                    <a:pt x="210" y="383"/>
                    <a:pt x="210" y="383"/>
                  </a:cubicBezTo>
                  <a:cubicBezTo>
                    <a:pt x="210" y="385"/>
                    <a:pt x="210" y="385"/>
                    <a:pt x="210" y="385"/>
                  </a:cubicBezTo>
                  <a:cubicBezTo>
                    <a:pt x="211" y="386"/>
                    <a:pt x="211" y="386"/>
                    <a:pt x="211" y="386"/>
                  </a:cubicBezTo>
                  <a:cubicBezTo>
                    <a:pt x="211" y="387"/>
                    <a:pt x="211" y="387"/>
                    <a:pt x="211" y="387"/>
                  </a:cubicBezTo>
                  <a:cubicBezTo>
                    <a:pt x="211" y="387"/>
                    <a:pt x="211" y="387"/>
                    <a:pt x="211" y="387"/>
                  </a:cubicBezTo>
                  <a:cubicBezTo>
                    <a:pt x="211" y="388"/>
                    <a:pt x="211" y="388"/>
                    <a:pt x="211" y="388"/>
                  </a:cubicBezTo>
                  <a:cubicBezTo>
                    <a:pt x="211" y="390"/>
                    <a:pt x="211" y="390"/>
                    <a:pt x="211" y="390"/>
                  </a:cubicBezTo>
                  <a:cubicBezTo>
                    <a:pt x="212" y="391"/>
                    <a:pt x="212" y="391"/>
                    <a:pt x="212" y="391"/>
                  </a:cubicBezTo>
                  <a:cubicBezTo>
                    <a:pt x="212" y="392"/>
                    <a:pt x="212" y="392"/>
                    <a:pt x="212" y="392"/>
                  </a:cubicBezTo>
                  <a:cubicBezTo>
                    <a:pt x="212" y="394"/>
                    <a:pt x="212" y="394"/>
                    <a:pt x="212" y="394"/>
                  </a:cubicBezTo>
                  <a:cubicBezTo>
                    <a:pt x="213" y="395"/>
                    <a:pt x="213" y="395"/>
                    <a:pt x="213" y="395"/>
                  </a:cubicBezTo>
                  <a:cubicBezTo>
                    <a:pt x="213" y="396"/>
                    <a:pt x="213" y="396"/>
                    <a:pt x="213" y="396"/>
                  </a:cubicBezTo>
                  <a:cubicBezTo>
                    <a:pt x="213" y="398"/>
                    <a:pt x="213" y="398"/>
                    <a:pt x="213" y="398"/>
                  </a:cubicBezTo>
                  <a:cubicBezTo>
                    <a:pt x="214" y="399"/>
                    <a:pt x="214" y="399"/>
                    <a:pt x="214" y="399"/>
                  </a:cubicBezTo>
                  <a:cubicBezTo>
                    <a:pt x="214" y="400"/>
                    <a:pt x="214" y="400"/>
                    <a:pt x="214" y="400"/>
                  </a:cubicBezTo>
                  <a:cubicBezTo>
                    <a:pt x="214" y="401"/>
                    <a:pt x="214" y="401"/>
                    <a:pt x="214" y="401"/>
                  </a:cubicBezTo>
                  <a:cubicBezTo>
                    <a:pt x="215" y="401"/>
                    <a:pt x="215" y="401"/>
                    <a:pt x="215" y="401"/>
                  </a:cubicBezTo>
                  <a:cubicBezTo>
                    <a:pt x="215" y="402"/>
                    <a:pt x="215" y="402"/>
                    <a:pt x="215" y="402"/>
                  </a:cubicBezTo>
                  <a:cubicBezTo>
                    <a:pt x="215" y="404"/>
                    <a:pt x="215" y="404"/>
                    <a:pt x="215" y="404"/>
                  </a:cubicBezTo>
                  <a:cubicBezTo>
                    <a:pt x="216" y="405"/>
                    <a:pt x="216" y="405"/>
                    <a:pt x="216" y="405"/>
                  </a:cubicBezTo>
                  <a:cubicBezTo>
                    <a:pt x="216" y="406"/>
                    <a:pt x="216" y="406"/>
                    <a:pt x="216" y="406"/>
                  </a:cubicBezTo>
                  <a:cubicBezTo>
                    <a:pt x="217" y="407"/>
                    <a:pt x="217" y="407"/>
                    <a:pt x="217" y="407"/>
                  </a:cubicBezTo>
                  <a:cubicBezTo>
                    <a:pt x="217" y="408"/>
                    <a:pt x="217" y="408"/>
                    <a:pt x="217" y="408"/>
                  </a:cubicBezTo>
                  <a:cubicBezTo>
                    <a:pt x="218" y="409"/>
                    <a:pt x="218" y="409"/>
                    <a:pt x="218" y="409"/>
                  </a:cubicBezTo>
                  <a:cubicBezTo>
                    <a:pt x="218" y="410"/>
                    <a:pt x="218" y="410"/>
                    <a:pt x="218" y="410"/>
                  </a:cubicBezTo>
                  <a:cubicBezTo>
                    <a:pt x="219" y="411"/>
                    <a:pt x="219" y="411"/>
                    <a:pt x="219" y="411"/>
                  </a:cubicBezTo>
                  <a:cubicBezTo>
                    <a:pt x="220" y="412"/>
                    <a:pt x="220" y="412"/>
                    <a:pt x="220" y="412"/>
                  </a:cubicBezTo>
                  <a:cubicBezTo>
                    <a:pt x="220" y="413"/>
                    <a:pt x="220" y="413"/>
                    <a:pt x="220" y="413"/>
                  </a:cubicBezTo>
                  <a:cubicBezTo>
                    <a:pt x="221" y="414"/>
                    <a:pt x="221" y="414"/>
                    <a:pt x="221" y="414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2" y="416"/>
                    <a:pt x="222" y="416"/>
                    <a:pt x="222" y="416"/>
                  </a:cubicBezTo>
                  <a:cubicBezTo>
                    <a:pt x="223" y="417"/>
                    <a:pt x="223" y="417"/>
                    <a:pt x="223" y="417"/>
                  </a:cubicBezTo>
                  <a:cubicBezTo>
                    <a:pt x="223" y="418"/>
                    <a:pt x="223" y="418"/>
                    <a:pt x="223" y="418"/>
                  </a:cubicBezTo>
                  <a:cubicBezTo>
                    <a:pt x="224" y="420"/>
                    <a:pt x="224" y="420"/>
                    <a:pt x="224" y="420"/>
                  </a:cubicBezTo>
                  <a:cubicBezTo>
                    <a:pt x="225" y="421"/>
                    <a:pt x="225" y="421"/>
                    <a:pt x="225" y="421"/>
                  </a:cubicBezTo>
                  <a:cubicBezTo>
                    <a:pt x="225" y="422"/>
                    <a:pt x="225" y="422"/>
                    <a:pt x="225" y="422"/>
                  </a:cubicBezTo>
                  <a:cubicBezTo>
                    <a:pt x="226" y="423"/>
                    <a:pt x="226" y="423"/>
                    <a:pt x="226" y="423"/>
                  </a:cubicBezTo>
                  <a:cubicBezTo>
                    <a:pt x="227" y="424"/>
                    <a:pt x="227" y="424"/>
                    <a:pt x="227" y="424"/>
                  </a:cubicBezTo>
                  <a:cubicBezTo>
                    <a:pt x="228" y="425"/>
                    <a:pt x="228" y="425"/>
                    <a:pt x="228" y="425"/>
                  </a:cubicBezTo>
                  <a:cubicBezTo>
                    <a:pt x="229" y="426"/>
                    <a:pt x="229" y="426"/>
                    <a:pt x="229" y="426"/>
                  </a:cubicBezTo>
                  <a:cubicBezTo>
                    <a:pt x="229" y="426"/>
                    <a:pt x="229" y="426"/>
                    <a:pt x="229" y="426"/>
                  </a:cubicBezTo>
                  <a:cubicBezTo>
                    <a:pt x="229" y="426"/>
                    <a:pt x="229" y="426"/>
                    <a:pt x="229" y="426"/>
                  </a:cubicBezTo>
                  <a:cubicBezTo>
                    <a:pt x="230" y="427"/>
                    <a:pt x="230" y="427"/>
                    <a:pt x="230" y="427"/>
                  </a:cubicBezTo>
                  <a:cubicBezTo>
                    <a:pt x="231" y="428"/>
                    <a:pt x="231" y="428"/>
                    <a:pt x="231" y="428"/>
                  </a:cubicBezTo>
                  <a:cubicBezTo>
                    <a:pt x="232" y="429"/>
                    <a:pt x="232" y="429"/>
                    <a:pt x="232" y="429"/>
                  </a:cubicBezTo>
                  <a:cubicBezTo>
                    <a:pt x="233" y="431"/>
                    <a:pt x="233" y="431"/>
                    <a:pt x="233" y="431"/>
                  </a:cubicBezTo>
                  <a:cubicBezTo>
                    <a:pt x="234" y="432"/>
                    <a:pt x="234" y="432"/>
                    <a:pt x="234" y="432"/>
                  </a:cubicBezTo>
                  <a:cubicBezTo>
                    <a:pt x="235" y="433"/>
                    <a:pt x="235" y="433"/>
                    <a:pt x="235" y="433"/>
                  </a:cubicBezTo>
                  <a:cubicBezTo>
                    <a:pt x="237" y="434"/>
                    <a:pt x="237" y="434"/>
                    <a:pt x="237" y="434"/>
                  </a:cubicBezTo>
                  <a:cubicBezTo>
                    <a:pt x="238" y="436"/>
                    <a:pt x="238" y="436"/>
                    <a:pt x="238" y="436"/>
                  </a:cubicBezTo>
                  <a:cubicBezTo>
                    <a:pt x="240" y="437"/>
                    <a:pt x="240" y="437"/>
                    <a:pt x="240" y="437"/>
                  </a:cubicBezTo>
                  <a:cubicBezTo>
                    <a:pt x="240" y="437"/>
                    <a:pt x="240" y="437"/>
                    <a:pt x="240" y="437"/>
                  </a:cubicBezTo>
                  <a:cubicBezTo>
                    <a:pt x="240" y="437"/>
                    <a:pt x="240" y="437"/>
                    <a:pt x="240" y="437"/>
                  </a:cubicBezTo>
                  <a:cubicBezTo>
                    <a:pt x="242" y="439"/>
                    <a:pt x="242" y="439"/>
                    <a:pt x="242" y="439"/>
                  </a:cubicBezTo>
                  <a:cubicBezTo>
                    <a:pt x="245" y="441"/>
                    <a:pt x="245" y="441"/>
                    <a:pt x="245" y="441"/>
                  </a:cubicBezTo>
                  <a:cubicBezTo>
                    <a:pt x="248" y="443"/>
                    <a:pt x="248" y="443"/>
                    <a:pt x="248" y="443"/>
                  </a:cubicBezTo>
                  <a:cubicBezTo>
                    <a:pt x="251" y="445"/>
                    <a:pt x="251" y="445"/>
                    <a:pt x="251" y="445"/>
                  </a:cubicBezTo>
                  <a:cubicBezTo>
                    <a:pt x="253" y="447"/>
                    <a:pt x="253" y="447"/>
                    <a:pt x="253" y="447"/>
                  </a:cubicBezTo>
                  <a:cubicBezTo>
                    <a:pt x="254" y="447"/>
                    <a:pt x="254" y="447"/>
                    <a:pt x="254" y="447"/>
                  </a:cubicBezTo>
                  <a:cubicBezTo>
                    <a:pt x="255" y="448"/>
                    <a:pt x="255" y="448"/>
                    <a:pt x="255" y="448"/>
                  </a:cubicBezTo>
                  <a:cubicBezTo>
                    <a:pt x="257" y="449"/>
                    <a:pt x="257" y="449"/>
                    <a:pt x="257" y="449"/>
                  </a:cubicBezTo>
                  <a:cubicBezTo>
                    <a:pt x="259" y="450"/>
                    <a:pt x="261" y="451"/>
                    <a:pt x="264" y="452"/>
                  </a:cubicBezTo>
                  <a:cubicBezTo>
                    <a:pt x="266" y="453"/>
                    <a:pt x="268" y="455"/>
                    <a:pt x="271" y="456"/>
                  </a:cubicBezTo>
                  <a:cubicBezTo>
                    <a:pt x="271" y="456"/>
                    <a:pt x="271" y="456"/>
                    <a:pt x="271" y="456"/>
                  </a:cubicBezTo>
                  <a:cubicBezTo>
                    <a:pt x="272" y="456"/>
                    <a:pt x="272" y="456"/>
                    <a:pt x="272" y="456"/>
                  </a:cubicBezTo>
                  <a:cubicBezTo>
                    <a:pt x="274" y="457"/>
                    <a:pt x="276" y="458"/>
                    <a:pt x="278" y="458"/>
                  </a:cubicBezTo>
                  <a:cubicBezTo>
                    <a:pt x="280" y="459"/>
                    <a:pt x="282" y="460"/>
                    <a:pt x="284" y="460"/>
                  </a:cubicBezTo>
                  <a:cubicBezTo>
                    <a:pt x="286" y="461"/>
                    <a:pt x="288" y="462"/>
                    <a:pt x="290" y="462"/>
                  </a:cubicBezTo>
                  <a:cubicBezTo>
                    <a:pt x="292" y="463"/>
                    <a:pt x="292" y="463"/>
                    <a:pt x="292" y="463"/>
                  </a:cubicBezTo>
                  <a:cubicBezTo>
                    <a:pt x="293" y="463"/>
                    <a:pt x="293" y="463"/>
                    <a:pt x="293" y="463"/>
                  </a:cubicBezTo>
                  <a:cubicBezTo>
                    <a:pt x="297" y="464"/>
                    <a:pt x="297" y="464"/>
                    <a:pt x="297" y="464"/>
                  </a:cubicBezTo>
                  <a:cubicBezTo>
                    <a:pt x="299" y="464"/>
                    <a:pt x="301" y="465"/>
                    <a:pt x="303" y="465"/>
                  </a:cubicBezTo>
                  <a:cubicBezTo>
                    <a:pt x="309" y="466"/>
                    <a:pt x="309" y="466"/>
                    <a:pt x="309" y="466"/>
                  </a:cubicBezTo>
                  <a:cubicBezTo>
                    <a:pt x="314" y="467"/>
                    <a:pt x="314" y="467"/>
                    <a:pt x="314" y="467"/>
                  </a:cubicBezTo>
                  <a:cubicBezTo>
                    <a:pt x="317" y="468"/>
                    <a:pt x="317" y="468"/>
                    <a:pt x="317" y="468"/>
                  </a:cubicBezTo>
                  <a:cubicBezTo>
                    <a:pt x="318" y="468"/>
                    <a:pt x="318" y="468"/>
                    <a:pt x="318" y="468"/>
                  </a:cubicBezTo>
                  <a:cubicBezTo>
                    <a:pt x="320" y="468"/>
                    <a:pt x="320" y="468"/>
                    <a:pt x="320" y="468"/>
                  </a:cubicBezTo>
                  <a:cubicBezTo>
                    <a:pt x="322" y="468"/>
                    <a:pt x="323" y="469"/>
                    <a:pt x="325" y="469"/>
                  </a:cubicBezTo>
                  <a:cubicBezTo>
                    <a:pt x="330" y="469"/>
                    <a:pt x="330" y="469"/>
                    <a:pt x="330" y="469"/>
                  </a:cubicBezTo>
                  <a:cubicBezTo>
                    <a:pt x="336" y="470"/>
                    <a:pt x="336" y="470"/>
                    <a:pt x="336" y="470"/>
                  </a:cubicBezTo>
                  <a:cubicBezTo>
                    <a:pt x="341" y="470"/>
                    <a:pt x="341" y="470"/>
                    <a:pt x="341" y="470"/>
                  </a:cubicBezTo>
                  <a:cubicBezTo>
                    <a:pt x="346" y="471"/>
                    <a:pt x="346" y="471"/>
                    <a:pt x="346" y="471"/>
                  </a:cubicBezTo>
                  <a:cubicBezTo>
                    <a:pt x="557" y="471"/>
                    <a:pt x="557" y="471"/>
                    <a:pt x="557" y="471"/>
                  </a:cubicBezTo>
                  <a:cubicBezTo>
                    <a:pt x="612" y="342"/>
                    <a:pt x="612" y="342"/>
                    <a:pt x="612" y="342"/>
                  </a:cubicBezTo>
                  <a:lnTo>
                    <a:pt x="430" y="342"/>
                  </a:lnTo>
                  <a:close/>
                </a:path>
              </a:pathLst>
            </a:custGeom>
            <a:solidFill>
              <a:srgbClr val="1557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1" name="Freeform 68"/>
            <p:cNvSpPr>
              <a:spLocks/>
            </p:cNvSpPr>
            <p:nvPr/>
          </p:nvSpPr>
          <p:spPr bwMode="auto">
            <a:xfrm>
              <a:off x="2860601" y="1772438"/>
              <a:ext cx="3402294" cy="3018565"/>
            </a:xfrm>
            <a:custGeom>
              <a:avLst/>
              <a:gdLst>
                <a:gd name="T0" fmla="*/ 415 w 1208"/>
                <a:gd name="T1" fmla="*/ 11 h 1071"/>
                <a:gd name="T2" fmla="*/ 509 w 1208"/>
                <a:gd name="T3" fmla="*/ 84 h 1071"/>
                <a:gd name="T4" fmla="*/ 531 w 1208"/>
                <a:gd name="T5" fmla="*/ 162 h 1071"/>
                <a:gd name="T6" fmla="*/ 518 w 1208"/>
                <a:gd name="T7" fmla="*/ 208 h 1071"/>
                <a:gd name="T8" fmla="*/ 485 w 1208"/>
                <a:gd name="T9" fmla="*/ 268 h 1071"/>
                <a:gd name="T10" fmla="*/ 528 w 1208"/>
                <a:gd name="T11" fmla="*/ 367 h 1071"/>
                <a:gd name="T12" fmla="*/ 831 w 1208"/>
                <a:gd name="T13" fmla="*/ 391 h 1071"/>
                <a:gd name="T14" fmla="*/ 867 w 1208"/>
                <a:gd name="T15" fmla="*/ 656 h 1071"/>
                <a:gd name="T16" fmla="*/ 912 w 1208"/>
                <a:gd name="T17" fmla="*/ 690 h 1071"/>
                <a:gd name="T18" fmla="*/ 956 w 1208"/>
                <a:gd name="T19" fmla="*/ 692 h 1071"/>
                <a:gd name="T20" fmla="*/ 988 w 1208"/>
                <a:gd name="T21" fmla="*/ 681 h 1071"/>
                <a:gd name="T22" fmla="*/ 1017 w 1208"/>
                <a:gd name="T23" fmla="*/ 658 h 1071"/>
                <a:gd name="T24" fmla="*/ 1058 w 1208"/>
                <a:gd name="T25" fmla="*/ 639 h 1071"/>
                <a:gd name="T26" fmla="*/ 1130 w 1208"/>
                <a:gd name="T27" fmla="*/ 646 h 1071"/>
                <a:gd name="T28" fmla="*/ 1197 w 1208"/>
                <a:gd name="T29" fmla="*/ 710 h 1071"/>
                <a:gd name="T30" fmla="*/ 1199 w 1208"/>
                <a:gd name="T31" fmla="*/ 803 h 1071"/>
                <a:gd name="T32" fmla="*/ 1140 w 1208"/>
                <a:gd name="T33" fmla="*/ 866 h 1071"/>
                <a:gd name="T34" fmla="*/ 1073 w 1208"/>
                <a:gd name="T35" fmla="*/ 874 h 1071"/>
                <a:gd name="T36" fmla="*/ 1033 w 1208"/>
                <a:gd name="T37" fmla="*/ 859 h 1071"/>
                <a:gd name="T38" fmla="*/ 1003 w 1208"/>
                <a:gd name="T39" fmla="*/ 838 h 1071"/>
                <a:gd name="T40" fmla="*/ 966 w 1208"/>
                <a:gd name="T41" fmla="*/ 825 h 1071"/>
                <a:gd name="T42" fmla="*/ 921 w 1208"/>
                <a:gd name="T43" fmla="*/ 827 h 1071"/>
                <a:gd name="T44" fmla="*/ 882 w 1208"/>
                <a:gd name="T45" fmla="*/ 861 h 1071"/>
                <a:gd name="T46" fmla="*/ 888 w 1208"/>
                <a:gd name="T47" fmla="*/ 1070 h 1071"/>
                <a:gd name="T48" fmla="*/ 615 w 1208"/>
                <a:gd name="T49" fmla="*/ 1050 h 1071"/>
                <a:gd name="T50" fmla="*/ 590 w 1208"/>
                <a:gd name="T51" fmla="*/ 986 h 1071"/>
                <a:gd name="T52" fmla="*/ 616 w 1208"/>
                <a:gd name="T53" fmla="*/ 946 h 1071"/>
                <a:gd name="T54" fmla="*/ 631 w 1208"/>
                <a:gd name="T55" fmla="*/ 913 h 1071"/>
                <a:gd name="T56" fmla="*/ 616 w 1208"/>
                <a:gd name="T57" fmla="*/ 855 h 1071"/>
                <a:gd name="T58" fmla="*/ 538 w 1208"/>
                <a:gd name="T59" fmla="*/ 800 h 1071"/>
                <a:gd name="T60" fmla="*/ 484 w 1208"/>
                <a:gd name="T61" fmla="*/ 790 h 1071"/>
                <a:gd name="T62" fmla="*/ 482 w 1208"/>
                <a:gd name="T63" fmla="*/ 790 h 1071"/>
                <a:gd name="T64" fmla="*/ 431 w 1208"/>
                <a:gd name="T65" fmla="*/ 798 h 1071"/>
                <a:gd name="T66" fmla="*/ 370 w 1208"/>
                <a:gd name="T67" fmla="*/ 850 h 1071"/>
                <a:gd name="T68" fmla="*/ 372 w 1208"/>
                <a:gd name="T69" fmla="*/ 907 h 1071"/>
                <a:gd name="T70" fmla="*/ 396 w 1208"/>
                <a:gd name="T71" fmla="*/ 940 h 1071"/>
                <a:gd name="T72" fmla="*/ 438 w 1208"/>
                <a:gd name="T73" fmla="*/ 981 h 1071"/>
                <a:gd name="T74" fmla="*/ 437 w 1208"/>
                <a:gd name="T75" fmla="*/ 1050 h 1071"/>
                <a:gd name="T76" fmla="*/ 176 w 1208"/>
                <a:gd name="T77" fmla="*/ 1071 h 1071"/>
                <a:gd name="T78" fmla="*/ 236 w 1208"/>
                <a:gd name="T79" fmla="*/ 391 h 1071"/>
                <a:gd name="T80" fmla="*/ 323 w 1208"/>
                <a:gd name="T81" fmla="*/ 321 h 1071"/>
                <a:gd name="T82" fmla="*/ 284 w 1208"/>
                <a:gd name="T83" fmla="*/ 235 h 1071"/>
                <a:gd name="T84" fmla="*/ 244 w 1208"/>
                <a:gd name="T85" fmla="*/ 194 h 1071"/>
                <a:gd name="T86" fmla="*/ 221 w 1208"/>
                <a:gd name="T87" fmla="*/ 144 h 1071"/>
                <a:gd name="T88" fmla="*/ 244 w 1208"/>
                <a:gd name="T89" fmla="*/ 45 h 1071"/>
                <a:gd name="T90" fmla="*/ 348 w 1208"/>
                <a:gd name="T91" fmla="*/ 0 h 1071"/>
                <a:gd name="T92" fmla="*/ 350 w 1208"/>
                <a:gd name="T93" fmla="*/ 0 h 1071"/>
                <a:gd name="T94" fmla="*/ 352 w 1208"/>
                <a:gd name="T95" fmla="*/ 0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08" h="1071">
                  <a:moveTo>
                    <a:pt x="352" y="0"/>
                  </a:moveTo>
                  <a:cubicBezTo>
                    <a:pt x="374" y="0"/>
                    <a:pt x="395" y="4"/>
                    <a:pt x="415" y="11"/>
                  </a:cubicBezTo>
                  <a:cubicBezTo>
                    <a:pt x="434" y="18"/>
                    <a:pt x="453" y="28"/>
                    <a:pt x="469" y="40"/>
                  </a:cubicBezTo>
                  <a:cubicBezTo>
                    <a:pt x="485" y="53"/>
                    <a:pt x="499" y="67"/>
                    <a:pt x="509" y="84"/>
                  </a:cubicBezTo>
                  <a:cubicBezTo>
                    <a:pt x="519" y="100"/>
                    <a:pt x="527" y="117"/>
                    <a:pt x="530" y="136"/>
                  </a:cubicBezTo>
                  <a:cubicBezTo>
                    <a:pt x="531" y="145"/>
                    <a:pt x="532" y="154"/>
                    <a:pt x="531" y="162"/>
                  </a:cubicBezTo>
                  <a:cubicBezTo>
                    <a:pt x="531" y="170"/>
                    <a:pt x="529" y="178"/>
                    <a:pt x="527" y="186"/>
                  </a:cubicBezTo>
                  <a:cubicBezTo>
                    <a:pt x="525" y="194"/>
                    <a:pt x="522" y="201"/>
                    <a:pt x="518" y="208"/>
                  </a:cubicBezTo>
                  <a:cubicBezTo>
                    <a:pt x="514" y="215"/>
                    <a:pt x="509" y="222"/>
                    <a:pt x="504" y="228"/>
                  </a:cubicBezTo>
                  <a:cubicBezTo>
                    <a:pt x="496" y="237"/>
                    <a:pt x="489" y="251"/>
                    <a:pt x="485" y="268"/>
                  </a:cubicBezTo>
                  <a:cubicBezTo>
                    <a:pt x="482" y="284"/>
                    <a:pt x="482" y="303"/>
                    <a:pt x="488" y="321"/>
                  </a:cubicBezTo>
                  <a:cubicBezTo>
                    <a:pt x="495" y="338"/>
                    <a:pt x="507" y="355"/>
                    <a:pt x="528" y="367"/>
                  </a:cubicBezTo>
                  <a:cubicBezTo>
                    <a:pt x="549" y="380"/>
                    <a:pt x="579" y="389"/>
                    <a:pt x="620" y="391"/>
                  </a:cubicBezTo>
                  <a:cubicBezTo>
                    <a:pt x="831" y="391"/>
                    <a:pt x="831" y="391"/>
                    <a:pt x="831" y="391"/>
                  </a:cubicBezTo>
                  <a:cubicBezTo>
                    <a:pt x="851" y="621"/>
                    <a:pt x="851" y="621"/>
                    <a:pt x="851" y="621"/>
                  </a:cubicBezTo>
                  <a:cubicBezTo>
                    <a:pt x="855" y="635"/>
                    <a:pt x="861" y="647"/>
                    <a:pt x="867" y="656"/>
                  </a:cubicBezTo>
                  <a:cubicBezTo>
                    <a:pt x="874" y="665"/>
                    <a:pt x="881" y="672"/>
                    <a:pt x="888" y="678"/>
                  </a:cubicBezTo>
                  <a:cubicBezTo>
                    <a:pt x="896" y="683"/>
                    <a:pt x="904" y="687"/>
                    <a:pt x="912" y="690"/>
                  </a:cubicBezTo>
                  <a:cubicBezTo>
                    <a:pt x="921" y="692"/>
                    <a:pt x="929" y="693"/>
                    <a:pt x="937" y="693"/>
                  </a:cubicBezTo>
                  <a:cubicBezTo>
                    <a:pt x="944" y="693"/>
                    <a:pt x="950" y="693"/>
                    <a:pt x="956" y="692"/>
                  </a:cubicBezTo>
                  <a:cubicBezTo>
                    <a:pt x="962" y="690"/>
                    <a:pt x="967" y="689"/>
                    <a:pt x="973" y="687"/>
                  </a:cubicBezTo>
                  <a:cubicBezTo>
                    <a:pt x="978" y="685"/>
                    <a:pt x="983" y="683"/>
                    <a:pt x="988" y="681"/>
                  </a:cubicBezTo>
                  <a:cubicBezTo>
                    <a:pt x="993" y="678"/>
                    <a:pt x="997" y="676"/>
                    <a:pt x="1001" y="673"/>
                  </a:cubicBezTo>
                  <a:cubicBezTo>
                    <a:pt x="1006" y="667"/>
                    <a:pt x="1011" y="662"/>
                    <a:pt x="1017" y="658"/>
                  </a:cubicBezTo>
                  <a:cubicBezTo>
                    <a:pt x="1023" y="654"/>
                    <a:pt x="1030" y="650"/>
                    <a:pt x="1036" y="646"/>
                  </a:cubicBezTo>
                  <a:cubicBezTo>
                    <a:pt x="1043" y="643"/>
                    <a:pt x="1051" y="641"/>
                    <a:pt x="1058" y="639"/>
                  </a:cubicBezTo>
                  <a:cubicBezTo>
                    <a:pt x="1066" y="637"/>
                    <a:pt x="1074" y="636"/>
                    <a:pt x="1082" y="636"/>
                  </a:cubicBezTo>
                  <a:cubicBezTo>
                    <a:pt x="1099" y="636"/>
                    <a:pt x="1115" y="639"/>
                    <a:pt x="1130" y="646"/>
                  </a:cubicBezTo>
                  <a:cubicBezTo>
                    <a:pt x="1145" y="652"/>
                    <a:pt x="1158" y="661"/>
                    <a:pt x="1170" y="672"/>
                  </a:cubicBezTo>
                  <a:cubicBezTo>
                    <a:pt x="1181" y="683"/>
                    <a:pt x="1190" y="696"/>
                    <a:pt x="1197" y="710"/>
                  </a:cubicBezTo>
                  <a:cubicBezTo>
                    <a:pt x="1203" y="724"/>
                    <a:pt x="1207" y="740"/>
                    <a:pt x="1207" y="757"/>
                  </a:cubicBezTo>
                  <a:cubicBezTo>
                    <a:pt x="1208" y="773"/>
                    <a:pt x="1205" y="789"/>
                    <a:pt x="1199" y="803"/>
                  </a:cubicBezTo>
                  <a:cubicBezTo>
                    <a:pt x="1194" y="817"/>
                    <a:pt x="1186" y="830"/>
                    <a:pt x="1176" y="841"/>
                  </a:cubicBezTo>
                  <a:cubicBezTo>
                    <a:pt x="1166" y="851"/>
                    <a:pt x="1154" y="860"/>
                    <a:pt x="1140" y="866"/>
                  </a:cubicBezTo>
                  <a:cubicBezTo>
                    <a:pt x="1127" y="872"/>
                    <a:pt x="1112" y="875"/>
                    <a:pt x="1096" y="876"/>
                  </a:cubicBezTo>
                  <a:cubicBezTo>
                    <a:pt x="1088" y="876"/>
                    <a:pt x="1080" y="875"/>
                    <a:pt x="1073" y="874"/>
                  </a:cubicBezTo>
                  <a:cubicBezTo>
                    <a:pt x="1066" y="873"/>
                    <a:pt x="1059" y="871"/>
                    <a:pt x="1052" y="868"/>
                  </a:cubicBezTo>
                  <a:cubicBezTo>
                    <a:pt x="1045" y="866"/>
                    <a:pt x="1039" y="863"/>
                    <a:pt x="1033" y="859"/>
                  </a:cubicBezTo>
                  <a:cubicBezTo>
                    <a:pt x="1027" y="855"/>
                    <a:pt x="1021" y="851"/>
                    <a:pt x="1016" y="847"/>
                  </a:cubicBezTo>
                  <a:cubicBezTo>
                    <a:pt x="1012" y="844"/>
                    <a:pt x="1008" y="841"/>
                    <a:pt x="1003" y="838"/>
                  </a:cubicBezTo>
                  <a:cubicBezTo>
                    <a:pt x="998" y="836"/>
                    <a:pt x="992" y="833"/>
                    <a:pt x="986" y="831"/>
                  </a:cubicBezTo>
                  <a:cubicBezTo>
                    <a:pt x="979" y="828"/>
                    <a:pt x="973" y="827"/>
                    <a:pt x="966" y="825"/>
                  </a:cubicBezTo>
                  <a:cubicBezTo>
                    <a:pt x="959" y="824"/>
                    <a:pt x="952" y="823"/>
                    <a:pt x="945" y="823"/>
                  </a:cubicBezTo>
                  <a:cubicBezTo>
                    <a:pt x="937" y="823"/>
                    <a:pt x="928" y="824"/>
                    <a:pt x="921" y="827"/>
                  </a:cubicBezTo>
                  <a:cubicBezTo>
                    <a:pt x="913" y="829"/>
                    <a:pt x="905" y="833"/>
                    <a:pt x="899" y="839"/>
                  </a:cubicBezTo>
                  <a:cubicBezTo>
                    <a:pt x="892" y="844"/>
                    <a:pt x="887" y="852"/>
                    <a:pt x="882" y="861"/>
                  </a:cubicBezTo>
                  <a:cubicBezTo>
                    <a:pt x="878" y="870"/>
                    <a:pt x="875" y="882"/>
                    <a:pt x="873" y="895"/>
                  </a:cubicBezTo>
                  <a:cubicBezTo>
                    <a:pt x="888" y="1070"/>
                    <a:pt x="888" y="1070"/>
                    <a:pt x="888" y="1070"/>
                  </a:cubicBezTo>
                  <a:cubicBezTo>
                    <a:pt x="670" y="1071"/>
                    <a:pt x="670" y="1071"/>
                    <a:pt x="670" y="1071"/>
                  </a:cubicBezTo>
                  <a:cubicBezTo>
                    <a:pt x="645" y="1066"/>
                    <a:pt x="628" y="1059"/>
                    <a:pt x="615" y="1050"/>
                  </a:cubicBezTo>
                  <a:cubicBezTo>
                    <a:pt x="602" y="1041"/>
                    <a:pt x="595" y="1030"/>
                    <a:pt x="591" y="1019"/>
                  </a:cubicBezTo>
                  <a:cubicBezTo>
                    <a:pt x="587" y="1008"/>
                    <a:pt x="587" y="996"/>
                    <a:pt x="590" y="986"/>
                  </a:cubicBezTo>
                  <a:cubicBezTo>
                    <a:pt x="592" y="976"/>
                    <a:pt x="597" y="966"/>
                    <a:pt x="602" y="960"/>
                  </a:cubicBezTo>
                  <a:cubicBezTo>
                    <a:pt x="607" y="955"/>
                    <a:pt x="612" y="951"/>
                    <a:pt x="616" y="946"/>
                  </a:cubicBezTo>
                  <a:cubicBezTo>
                    <a:pt x="620" y="941"/>
                    <a:pt x="623" y="936"/>
                    <a:pt x="625" y="930"/>
                  </a:cubicBezTo>
                  <a:cubicBezTo>
                    <a:pt x="628" y="925"/>
                    <a:pt x="630" y="919"/>
                    <a:pt x="631" y="913"/>
                  </a:cubicBezTo>
                  <a:cubicBezTo>
                    <a:pt x="632" y="907"/>
                    <a:pt x="632" y="900"/>
                    <a:pt x="631" y="894"/>
                  </a:cubicBezTo>
                  <a:cubicBezTo>
                    <a:pt x="630" y="880"/>
                    <a:pt x="624" y="867"/>
                    <a:pt x="616" y="855"/>
                  </a:cubicBezTo>
                  <a:cubicBezTo>
                    <a:pt x="608" y="843"/>
                    <a:pt x="597" y="832"/>
                    <a:pt x="584" y="822"/>
                  </a:cubicBezTo>
                  <a:cubicBezTo>
                    <a:pt x="571" y="813"/>
                    <a:pt x="555" y="805"/>
                    <a:pt x="538" y="800"/>
                  </a:cubicBezTo>
                  <a:cubicBezTo>
                    <a:pt x="522" y="794"/>
                    <a:pt x="503" y="791"/>
                    <a:pt x="485" y="790"/>
                  </a:cubicBezTo>
                  <a:cubicBezTo>
                    <a:pt x="484" y="790"/>
                    <a:pt x="484" y="790"/>
                    <a:pt x="484" y="790"/>
                  </a:cubicBezTo>
                  <a:cubicBezTo>
                    <a:pt x="483" y="790"/>
                    <a:pt x="483" y="790"/>
                    <a:pt x="483" y="790"/>
                  </a:cubicBezTo>
                  <a:cubicBezTo>
                    <a:pt x="482" y="790"/>
                    <a:pt x="482" y="790"/>
                    <a:pt x="482" y="790"/>
                  </a:cubicBezTo>
                  <a:cubicBezTo>
                    <a:pt x="481" y="790"/>
                    <a:pt x="481" y="790"/>
                    <a:pt x="481" y="790"/>
                  </a:cubicBezTo>
                  <a:cubicBezTo>
                    <a:pt x="463" y="790"/>
                    <a:pt x="446" y="793"/>
                    <a:pt x="431" y="798"/>
                  </a:cubicBezTo>
                  <a:cubicBezTo>
                    <a:pt x="416" y="803"/>
                    <a:pt x="403" y="810"/>
                    <a:pt x="393" y="819"/>
                  </a:cubicBezTo>
                  <a:cubicBezTo>
                    <a:pt x="382" y="828"/>
                    <a:pt x="375" y="839"/>
                    <a:pt x="370" y="850"/>
                  </a:cubicBezTo>
                  <a:cubicBezTo>
                    <a:pt x="366" y="862"/>
                    <a:pt x="364" y="875"/>
                    <a:pt x="366" y="888"/>
                  </a:cubicBezTo>
                  <a:cubicBezTo>
                    <a:pt x="368" y="894"/>
                    <a:pt x="370" y="901"/>
                    <a:pt x="372" y="907"/>
                  </a:cubicBezTo>
                  <a:cubicBezTo>
                    <a:pt x="375" y="913"/>
                    <a:pt x="378" y="919"/>
                    <a:pt x="382" y="924"/>
                  </a:cubicBezTo>
                  <a:cubicBezTo>
                    <a:pt x="386" y="930"/>
                    <a:pt x="391" y="935"/>
                    <a:pt x="396" y="940"/>
                  </a:cubicBezTo>
                  <a:cubicBezTo>
                    <a:pt x="401" y="945"/>
                    <a:pt x="407" y="950"/>
                    <a:pt x="413" y="954"/>
                  </a:cubicBezTo>
                  <a:cubicBezTo>
                    <a:pt x="421" y="960"/>
                    <a:pt x="430" y="970"/>
                    <a:pt x="438" y="981"/>
                  </a:cubicBezTo>
                  <a:cubicBezTo>
                    <a:pt x="445" y="992"/>
                    <a:pt x="450" y="1005"/>
                    <a:pt x="451" y="1017"/>
                  </a:cubicBezTo>
                  <a:cubicBezTo>
                    <a:pt x="451" y="1029"/>
                    <a:pt x="448" y="1041"/>
                    <a:pt x="437" y="1050"/>
                  </a:cubicBezTo>
                  <a:cubicBezTo>
                    <a:pt x="427" y="1060"/>
                    <a:pt x="409" y="1067"/>
                    <a:pt x="382" y="1071"/>
                  </a:cubicBezTo>
                  <a:cubicBezTo>
                    <a:pt x="176" y="1071"/>
                    <a:pt x="176" y="1071"/>
                    <a:pt x="176" y="1071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236" y="391"/>
                    <a:pt x="236" y="391"/>
                    <a:pt x="236" y="391"/>
                  </a:cubicBezTo>
                  <a:cubicBezTo>
                    <a:pt x="268" y="386"/>
                    <a:pt x="289" y="376"/>
                    <a:pt x="303" y="364"/>
                  </a:cubicBezTo>
                  <a:cubicBezTo>
                    <a:pt x="317" y="352"/>
                    <a:pt x="322" y="337"/>
                    <a:pt x="323" y="321"/>
                  </a:cubicBezTo>
                  <a:cubicBezTo>
                    <a:pt x="323" y="305"/>
                    <a:pt x="318" y="288"/>
                    <a:pt x="311" y="273"/>
                  </a:cubicBezTo>
                  <a:cubicBezTo>
                    <a:pt x="304" y="258"/>
                    <a:pt x="293" y="245"/>
                    <a:pt x="284" y="235"/>
                  </a:cubicBezTo>
                  <a:cubicBezTo>
                    <a:pt x="276" y="229"/>
                    <a:pt x="269" y="223"/>
                    <a:pt x="262" y="216"/>
                  </a:cubicBezTo>
                  <a:cubicBezTo>
                    <a:pt x="255" y="209"/>
                    <a:pt x="249" y="202"/>
                    <a:pt x="244" y="194"/>
                  </a:cubicBezTo>
                  <a:cubicBezTo>
                    <a:pt x="238" y="187"/>
                    <a:pt x="233" y="179"/>
                    <a:pt x="230" y="170"/>
                  </a:cubicBezTo>
                  <a:cubicBezTo>
                    <a:pt x="226" y="162"/>
                    <a:pt x="223" y="153"/>
                    <a:pt x="221" y="144"/>
                  </a:cubicBezTo>
                  <a:cubicBezTo>
                    <a:pt x="216" y="125"/>
                    <a:pt x="217" y="107"/>
                    <a:pt x="221" y="90"/>
                  </a:cubicBezTo>
                  <a:cubicBezTo>
                    <a:pt x="225" y="73"/>
                    <a:pt x="233" y="58"/>
                    <a:pt x="244" y="45"/>
                  </a:cubicBezTo>
                  <a:cubicBezTo>
                    <a:pt x="256" y="32"/>
                    <a:pt x="271" y="21"/>
                    <a:pt x="288" y="13"/>
                  </a:cubicBezTo>
                  <a:cubicBezTo>
                    <a:pt x="306" y="5"/>
                    <a:pt x="326" y="1"/>
                    <a:pt x="348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351" y="0"/>
                    <a:pt x="351" y="0"/>
                    <a:pt x="351" y="0"/>
                  </a:cubicBezTo>
                  <a:lnTo>
                    <a:pt x="352" y="0"/>
                  </a:lnTo>
                  <a:close/>
                </a:path>
              </a:pathLst>
            </a:custGeom>
            <a:solidFill>
              <a:srgbClr val="07C0D5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2" name="Freeform 71"/>
            <p:cNvSpPr>
              <a:spLocks/>
            </p:cNvSpPr>
            <p:nvPr/>
          </p:nvSpPr>
          <p:spPr bwMode="auto">
            <a:xfrm>
              <a:off x="6197646" y="1248888"/>
              <a:ext cx="1354703" cy="2154786"/>
            </a:xfrm>
            <a:custGeom>
              <a:avLst/>
              <a:gdLst>
                <a:gd name="T0" fmla="*/ 0 w 872"/>
                <a:gd name="T1" fmla="*/ 1387 h 1387"/>
                <a:gd name="T2" fmla="*/ 9 w 872"/>
                <a:gd name="T3" fmla="*/ 1115 h 1387"/>
                <a:gd name="T4" fmla="*/ 740 w 872"/>
                <a:gd name="T5" fmla="*/ 0 h 1387"/>
                <a:gd name="T6" fmla="*/ 872 w 872"/>
                <a:gd name="T7" fmla="*/ 78 h 1387"/>
                <a:gd name="T8" fmla="*/ 0 w 872"/>
                <a:gd name="T9" fmla="*/ 1387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2" h="1387">
                  <a:moveTo>
                    <a:pt x="0" y="1387"/>
                  </a:moveTo>
                  <a:lnTo>
                    <a:pt x="9" y="1115"/>
                  </a:lnTo>
                  <a:lnTo>
                    <a:pt x="740" y="0"/>
                  </a:lnTo>
                  <a:lnTo>
                    <a:pt x="872" y="78"/>
                  </a:lnTo>
                  <a:lnTo>
                    <a:pt x="0" y="1387"/>
                  </a:lnTo>
                  <a:close/>
                </a:path>
              </a:pathLst>
            </a:custGeom>
            <a:solidFill>
              <a:srgbClr val="D59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Freeform 72"/>
            <p:cNvSpPr>
              <a:spLocks/>
            </p:cNvSpPr>
            <p:nvPr/>
          </p:nvSpPr>
          <p:spPr bwMode="auto">
            <a:xfrm>
              <a:off x="6197646" y="1370066"/>
              <a:ext cx="3321509" cy="3287330"/>
            </a:xfrm>
            <a:custGeom>
              <a:avLst/>
              <a:gdLst>
                <a:gd name="T0" fmla="*/ 1157 w 1179"/>
                <a:gd name="T1" fmla="*/ 473 h 1167"/>
                <a:gd name="T2" fmla="*/ 965 w 1179"/>
                <a:gd name="T3" fmla="*/ 724 h 1167"/>
                <a:gd name="T4" fmla="*/ 1004 w 1179"/>
                <a:gd name="T5" fmla="*/ 787 h 1167"/>
                <a:gd name="T6" fmla="*/ 1045 w 1179"/>
                <a:gd name="T7" fmla="*/ 794 h 1167"/>
                <a:gd name="T8" fmla="*/ 1050 w 1179"/>
                <a:gd name="T9" fmla="*/ 794 h 1167"/>
                <a:gd name="T10" fmla="*/ 1063 w 1179"/>
                <a:gd name="T11" fmla="*/ 791 h 1167"/>
                <a:gd name="T12" fmla="*/ 1082 w 1179"/>
                <a:gd name="T13" fmla="*/ 788 h 1167"/>
                <a:gd name="T14" fmla="*/ 1105 w 1179"/>
                <a:gd name="T15" fmla="*/ 789 h 1167"/>
                <a:gd name="T16" fmla="*/ 1131 w 1179"/>
                <a:gd name="T17" fmla="*/ 796 h 1167"/>
                <a:gd name="T18" fmla="*/ 1171 w 1179"/>
                <a:gd name="T19" fmla="*/ 831 h 1167"/>
                <a:gd name="T20" fmla="*/ 1167 w 1179"/>
                <a:gd name="T21" fmla="*/ 915 h 1167"/>
                <a:gd name="T22" fmla="*/ 1107 w 1179"/>
                <a:gd name="T23" fmla="*/ 985 h 1167"/>
                <a:gd name="T24" fmla="*/ 1041 w 1179"/>
                <a:gd name="T25" fmla="*/ 1016 h 1167"/>
                <a:gd name="T26" fmla="*/ 994 w 1179"/>
                <a:gd name="T27" fmla="*/ 1019 h 1167"/>
                <a:gd name="T28" fmla="*/ 969 w 1179"/>
                <a:gd name="T29" fmla="*/ 1013 h 1167"/>
                <a:gd name="T30" fmla="*/ 942 w 1179"/>
                <a:gd name="T31" fmla="*/ 996 h 1167"/>
                <a:gd name="T32" fmla="*/ 924 w 1179"/>
                <a:gd name="T33" fmla="*/ 965 h 1167"/>
                <a:gd name="T34" fmla="*/ 915 w 1179"/>
                <a:gd name="T35" fmla="*/ 926 h 1167"/>
                <a:gd name="T36" fmla="*/ 880 w 1179"/>
                <a:gd name="T37" fmla="*/ 890 h 1167"/>
                <a:gd name="T38" fmla="*/ 827 w 1179"/>
                <a:gd name="T39" fmla="*/ 887 h 1167"/>
                <a:gd name="T40" fmla="*/ 771 w 1179"/>
                <a:gd name="T41" fmla="*/ 919 h 1167"/>
                <a:gd name="T42" fmla="*/ 628 w 1179"/>
                <a:gd name="T43" fmla="*/ 1078 h 1167"/>
                <a:gd name="T44" fmla="*/ 435 w 1179"/>
                <a:gd name="T45" fmla="*/ 972 h 1167"/>
                <a:gd name="T46" fmla="*/ 414 w 1179"/>
                <a:gd name="T47" fmla="*/ 968 h 1167"/>
                <a:gd name="T48" fmla="*/ 364 w 1179"/>
                <a:gd name="T49" fmla="*/ 977 h 1167"/>
                <a:gd name="T50" fmla="*/ 324 w 1179"/>
                <a:gd name="T51" fmla="*/ 1026 h 1167"/>
                <a:gd name="T52" fmla="*/ 325 w 1179"/>
                <a:gd name="T53" fmla="*/ 1071 h 1167"/>
                <a:gd name="T54" fmla="*/ 318 w 1179"/>
                <a:gd name="T55" fmla="*/ 1108 h 1167"/>
                <a:gd name="T56" fmla="*/ 289 w 1179"/>
                <a:gd name="T57" fmla="*/ 1143 h 1167"/>
                <a:gd name="T58" fmla="*/ 239 w 1179"/>
                <a:gd name="T59" fmla="*/ 1164 h 1167"/>
                <a:gd name="T60" fmla="*/ 192 w 1179"/>
                <a:gd name="T61" fmla="*/ 1166 h 1167"/>
                <a:gd name="T62" fmla="*/ 157 w 1179"/>
                <a:gd name="T63" fmla="*/ 1158 h 1167"/>
                <a:gd name="T64" fmla="*/ 101 w 1179"/>
                <a:gd name="T65" fmla="*/ 1123 h 1167"/>
                <a:gd name="T66" fmla="*/ 73 w 1179"/>
                <a:gd name="T67" fmla="*/ 1050 h 1167"/>
                <a:gd name="T68" fmla="*/ 100 w 1179"/>
                <a:gd name="T69" fmla="*/ 997 h 1167"/>
                <a:gd name="T70" fmla="*/ 137 w 1179"/>
                <a:gd name="T71" fmla="*/ 975 h 1167"/>
                <a:gd name="T72" fmla="*/ 193 w 1179"/>
                <a:gd name="T73" fmla="*/ 954 h 1167"/>
                <a:gd name="T74" fmla="*/ 230 w 1179"/>
                <a:gd name="T75" fmla="*/ 882 h 1167"/>
                <a:gd name="T76" fmla="*/ 0 w 1179"/>
                <a:gd name="T77" fmla="*/ 722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79" h="1167">
                  <a:moveTo>
                    <a:pt x="481" y="0"/>
                  </a:moveTo>
                  <a:cubicBezTo>
                    <a:pt x="1157" y="473"/>
                    <a:pt x="1157" y="473"/>
                    <a:pt x="1157" y="473"/>
                  </a:cubicBezTo>
                  <a:cubicBezTo>
                    <a:pt x="995" y="659"/>
                    <a:pt x="995" y="659"/>
                    <a:pt x="995" y="659"/>
                  </a:cubicBezTo>
                  <a:cubicBezTo>
                    <a:pt x="976" y="685"/>
                    <a:pt x="967" y="707"/>
                    <a:pt x="965" y="724"/>
                  </a:cubicBezTo>
                  <a:cubicBezTo>
                    <a:pt x="962" y="742"/>
                    <a:pt x="966" y="755"/>
                    <a:pt x="973" y="765"/>
                  </a:cubicBezTo>
                  <a:cubicBezTo>
                    <a:pt x="981" y="776"/>
                    <a:pt x="992" y="783"/>
                    <a:pt x="1004" y="787"/>
                  </a:cubicBezTo>
                  <a:cubicBezTo>
                    <a:pt x="1016" y="792"/>
                    <a:pt x="1030" y="794"/>
                    <a:pt x="1042" y="794"/>
                  </a:cubicBezTo>
                  <a:cubicBezTo>
                    <a:pt x="1045" y="794"/>
                    <a:pt x="1045" y="794"/>
                    <a:pt x="1045" y="794"/>
                  </a:cubicBezTo>
                  <a:cubicBezTo>
                    <a:pt x="1048" y="794"/>
                    <a:pt x="1048" y="794"/>
                    <a:pt x="1048" y="794"/>
                  </a:cubicBezTo>
                  <a:cubicBezTo>
                    <a:pt x="1050" y="794"/>
                    <a:pt x="1050" y="794"/>
                    <a:pt x="1050" y="794"/>
                  </a:cubicBezTo>
                  <a:cubicBezTo>
                    <a:pt x="1053" y="793"/>
                    <a:pt x="1053" y="793"/>
                    <a:pt x="1053" y="793"/>
                  </a:cubicBezTo>
                  <a:cubicBezTo>
                    <a:pt x="1056" y="792"/>
                    <a:pt x="1059" y="792"/>
                    <a:pt x="1063" y="791"/>
                  </a:cubicBezTo>
                  <a:cubicBezTo>
                    <a:pt x="1066" y="790"/>
                    <a:pt x="1069" y="790"/>
                    <a:pt x="1072" y="789"/>
                  </a:cubicBezTo>
                  <a:cubicBezTo>
                    <a:pt x="1076" y="789"/>
                    <a:pt x="1079" y="789"/>
                    <a:pt x="1082" y="788"/>
                  </a:cubicBezTo>
                  <a:cubicBezTo>
                    <a:pt x="1085" y="788"/>
                    <a:pt x="1088" y="788"/>
                    <a:pt x="1091" y="788"/>
                  </a:cubicBezTo>
                  <a:cubicBezTo>
                    <a:pt x="1096" y="788"/>
                    <a:pt x="1101" y="788"/>
                    <a:pt x="1105" y="789"/>
                  </a:cubicBezTo>
                  <a:cubicBezTo>
                    <a:pt x="1110" y="789"/>
                    <a:pt x="1114" y="790"/>
                    <a:pt x="1119" y="791"/>
                  </a:cubicBezTo>
                  <a:cubicBezTo>
                    <a:pt x="1123" y="792"/>
                    <a:pt x="1127" y="794"/>
                    <a:pt x="1131" y="796"/>
                  </a:cubicBezTo>
                  <a:cubicBezTo>
                    <a:pt x="1136" y="797"/>
                    <a:pt x="1139" y="799"/>
                    <a:pt x="1143" y="801"/>
                  </a:cubicBezTo>
                  <a:cubicBezTo>
                    <a:pt x="1156" y="809"/>
                    <a:pt x="1165" y="819"/>
                    <a:pt x="1171" y="831"/>
                  </a:cubicBezTo>
                  <a:cubicBezTo>
                    <a:pt x="1176" y="843"/>
                    <a:pt x="1179" y="857"/>
                    <a:pt x="1178" y="871"/>
                  </a:cubicBezTo>
                  <a:cubicBezTo>
                    <a:pt x="1177" y="885"/>
                    <a:pt x="1174" y="900"/>
                    <a:pt x="1167" y="915"/>
                  </a:cubicBezTo>
                  <a:cubicBezTo>
                    <a:pt x="1160" y="930"/>
                    <a:pt x="1150" y="945"/>
                    <a:pt x="1137" y="959"/>
                  </a:cubicBezTo>
                  <a:cubicBezTo>
                    <a:pt x="1128" y="969"/>
                    <a:pt x="1118" y="977"/>
                    <a:pt x="1107" y="985"/>
                  </a:cubicBezTo>
                  <a:cubicBezTo>
                    <a:pt x="1097" y="992"/>
                    <a:pt x="1086" y="999"/>
                    <a:pt x="1075" y="1004"/>
                  </a:cubicBezTo>
                  <a:cubicBezTo>
                    <a:pt x="1064" y="1009"/>
                    <a:pt x="1052" y="1013"/>
                    <a:pt x="1041" y="1016"/>
                  </a:cubicBezTo>
                  <a:cubicBezTo>
                    <a:pt x="1030" y="1018"/>
                    <a:pt x="1018" y="1020"/>
                    <a:pt x="1008" y="1020"/>
                  </a:cubicBezTo>
                  <a:cubicBezTo>
                    <a:pt x="1003" y="1020"/>
                    <a:pt x="999" y="1019"/>
                    <a:pt x="994" y="1019"/>
                  </a:cubicBezTo>
                  <a:cubicBezTo>
                    <a:pt x="990" y="1019"/>
                    <a:pt x="986" y="1018"/>
                    <a:pt x="981" y="1017"/>
                  </a:cubicBezTo>
                  <a:cubicBezTo>
                    <a:pt x="977" y="1016"/>
                    <a:pt x="973" y="1014"/>
                    <a:pt x="969" y="1013"/>
                  </a:cubicBezTo>
                  <a:cubicBezTo>
                    <a:pt x="965" y="1011"/>
                    <a:pt x="961" y="1010"/>
                    <a:pt x="958" y="1008"/>
                  </a:cubicBezTo>
                  <a:cubicBezTo>
                    <a:pt x="952" y="1004"/>
                    <a:pt x="947" y="1000"/>
                    <a:pt x="942" y="996"/>
                  </a:cubicBezTo>
                  <a:cubicBezTo>
                    <a:pt x="938" y="992"/>
                    <a:pt x="934" y="987"/>
                    <a:pt x="931" y="982"/>
                  </a:cubicBezTo>
                  <a:cubicBezTo>
                    <a:pt x="928" y="977"/>
                    <a:pt x="926" y="971"/>
                    <a:pt x="924" y="965"/>
                  </a:cubicBezTo>
                  <a:cubicBezTo>
                    <a:pt x="922" y="959"/>
                    <a:pt x="921" y="953"/>
                    <a:pt x="921" y="947"/>
                  </a:cubicBezTo>
                  <a:cubicBezTo>
                    <a:pt x="920" y="940"/>
                    <a:pt x="919" y="934"/>
                    <a:pt x="915" y="926"/>
                  </a:cubicBezTo>
                  <a:cubicBezTo>
                    <a:pt x="912" y="919"/>
                    <a:pt x="908" y="912"/>
                    <a:pt x="902" y="906"/>
                  </a:cubicBezTo>
                  <a:cubicBezTo>
                    <a:pt x="896" y="899"/>
                    <a:pt x="889" y="894"/>
                    <a:pt x="880" y="890"/>
                  </a:cubicBezTo>
                  <a:cubicBezTo>
                    <a:pt x="871" y="886"/>
                    <a:pt x="862" y="883"/>
                    <a:pt x="851" y="883"/>
                  </a:cubicBezTo>
                  <a:cubicBezTo>
                    <a:pt x="843" y="883"/>
                    <a:pt x="835" y="884"/>
                    <a:pt x="827" y="887"/>
                  </a:cubicBezTo>
                  <a:cubicBezTo>
                    <a:pt x="819" y="889"/>
                    <a:pt x="810" y="893"/>
                    <a:pt x="800" y="898"/>
                  </a:cubicBezTo>
                  <a:cubicBezTo>
                    <a:pt x="791" y="903"/>
                    <a:pt x="782" y="910"/>
                    <a:pt x="771" y="919"/>
                  </a:cubicBezTo>
                  <a:cubicBezTo>
                    <a:pt x="761" y="927"/>
                    <a:pt x="751" y="938"/>
                    <a:pt x="740" y="950"/>
                  </a:cubicBezTo>
                  <a:cubicBezTo>
                    <a:pt x="628" y="1078"/>
                    <a:pt x="628" y="1078"/>
                    <a:pt x="628" y="1078"/>
                  </a:cubicBezTo>
                  <a:cubicBezTo>
                    <a:pt x="447" y="975"/>
                    <a:pt x="447" y="975"/>
                    <a:pt x="447" y="975"/>
                  </a:cubicBezTo>
                  <a:cubicBezTo>
                    <a:pt x="443" y="974"/>
                    <a:pt x="439" y="973"/>
                    <a:pt x="435" y="972"/>
                  </a:cubicBezTo>
                  <a:cubicBezTo>
                    <a:pt x="432" y="971"/>
                    <a:pt x="428" y="970"/>
                    <a:pt x="424" y="970"/>
                  </a:cubicBezTo>
                  <a:cubicBezTo>
                    <a:pt x="421" y="969"/>
                    <a:pt x="417" y="969"/>
                    <a:pt x="414" y="968"/>
                  </a:cubicBezTo>
                  <a:cubicBezTo>
                    <a:pt x="410" y="968"/>
                    <a:pt x="407" y="968"/>
                    <a:pt x="404" y="968"/>
                  </a:cubicBezTo>
                  <a:cubicBezTo>
                    <a:pt x="388" y="968"/>
                    <a:pt x="375" y="971"/>
                    <a:pt x="364" y="977"/>
                  </a:cubicBezTo>
                  <a:cubicBezTo>
                    <a:pt x="353" y="983"/>
                    <a:pt x="344" y="990"/>
                    <a:pt x="338" y="999"/>
                  </a:cubicBezTo>
                  <a:cubicBezTo>
                    <a:pt x="331" y="1008"/>
                    <a:pt x="327" y="1017"/>
                    <a:pt x="324" y="1026"/>
                  </a:cubicBezTo>
                  <a:cubicBezTo>
                    <a:pt x="322" y="1036"/>
                    <a:pt x="321" y="1045"/>
                    <a:pt x="321" y="1052"/>
                  </a:cubicBezTo>
                  <a:cubicBezTo>
                    <a:pt x="323" y="1058"/>
                    <a:pt x="324" y="1064"/>
                    <a:pt x="325" y="1071"/>
                  </a:cubicBezTo>
                  <a:cubicBezTo>
                    <a:pt x="325" y="1077"/>
                    <a:pt x="325" y="1083"/>
                    <a:pt x="324" y="1089"/>
                  </a:cubicBezTo>
                  <a:cubicBezTo>
                    <a:pt x="323" y="1096"/>
                    <a:pt x="321" y="1102"/>
                    <a:pt x="318" y="1108"/>
                  </a:cubicBezTo>
                  <a:cubicBezTo>
                    <a:pt x="316" y="1113"/>
                    <a:pt x="312" y="1119"/>
                    <a:pt x="308" y="1125"/>
                  </a:cubicBezTo>
                  <a:cubicBezTo>
                    <a:pt x="303" y="1132"/>
                    <a:pt x="297" y="1138"/>
                    <a:pt x="289" y="1143"/>
                  </a:cubicBezTo>
                  <a:cubicBezTo>
                    <a:pt x="282" y="1148"/>
                    <a:pt x="274" y="1153"/>
                    <a:pt x="266" y="1156"/>
                  </a:cubicBezTo>
                  <a:cubicBezTo>
                    <a:pt x="258" y="1160"/>
                    <a:pt x="249" y="1163"/>
                    <a:pt x="239" y="1164"/>
                  </a:cubicBezTo>
                  <a:cubicBezTo>
                    <a:pt x="230" y="1166"/>
                    <a:pt x="220" y="1167"/>
                    <a:pt x="210" y="1167"/>
                  </a:cubicBezTo>
                  <a:cubicBezTo>
                    <a:pt x="204" y="1167"/>
                    <a:pt x="198" y="1167"/>
                    <a:pt x="192" y="1166"/>
                  </a:cubicBezTo>
                  <a:cubicBezTo>
                    <a:pt x="186" y="1165"/>
                    <a:pt x="180" y="1164"/>
                    <a:pt x="175" y="1163"/>
                  </a:cubicBezTo>
                  <a:cubicBezTo>
                    <a:pt x="169" y="1162"/>
                    <a:pt x="163" y="1160"/>
                    <a:pt x="157" y="1158"/>
                  </a:cubicBezTo>
                  <a:cubicBezTo>
                    <a:pt x="151" y="1156"/>
                    <a:pt x="145" y="1153"/>
                    <a:pt x="139" y="1151"/>
                  </a:cubicBezTo>
                  <a:cubicBezTo>
                    <a:pt x="124" y="1143"/>
                    <a:pt x="112" y="1134"/>
                    <a:pt x="101" y="1123"/>
                  </a:cubicBezTo>
                  <a:cubicBezTo>
                    <a:pt x="91" y="1113"/>
                    <a:pt x="83" y="1101"/>
                    <a:pt x="78" y="1088"/>
                  </a:cubicBezTo>
                  <a:cubicBezTo>
                    <a:pt x="74" y="1076"/>
                    <a:pt x="72" y="1063"/>
                    <a:pt x="73" y="1050"/>
                  </a:cubicBezTo>
                  <a:cubicBezTo>
                    <a:pt x="74" y="1037"/>
                    <a:pt x="79" y="1024"/>
                    <a:pt x="87" y="1012"/>
                  </a:cubicBezTo>
                  <a:cubicBezTo>
                    <a:pt x="91" y="1007"/>
                    <a:pt x="95" y="1002"/>
                    <a:pt x="100" y="997"/>
                  </a:cubicBezTo>
                  <a:cubicBezTo>
                    <a:pt x="105" y="992"/>
                    <a:pt x="111" y="988"/>
                    <a:pt x="117" y="985"/>
                  </a:cubicBezTo>
                  <a:cubicBezTo>
                    <a:pt x="123" y="981"/>
                    <a:pt x="130" y="978"/>
                    <a:pt x="137" y="975"/>
                  </a:cubicBezTo>
                  <a:cubicBezTo>
                    <a:pt x="143" y="973"/>
                    <a:pt x="151" y="971"/>
                    <a:pt x="158" y="969"/>
                  </a:cubicBezTo>
                  <a:cubicBezTo>
                    <a:pt x="169" y="967"/>
                    <a:pt x="181" y="962"/>
                    <a:pt x="193" y="954"/>
                  </a:cubicBezTo>
                  <a:cubicBezTo>
                    <a:pt x="205" y="947"/>
                    <a:pt x="217" y="936"/>
                    <a:pt x="224" y="924"/>
                  </a:cubicBezTo>
                  <a:cubicBezTo>
                    <a:pt x="231" y="912"/>
                    <a:pt x="235" y="897"/>
                    <a:pt x="230" y="882"/>
                  </a:cubicBezTo>
                  <a:cubicBezTo>
                    <a:pt x="226" y="866"/>
                    <a:pt x="215" y="849"/>
                    <a:pt x="192" y="831"/>
                  </a:cubicBezTo>
                  <a:cubicBezTo>
                    <a:pt x="0" y="722"/>
                    <a:pt x="0" y="722"/>
                    <a:pt x="0" y="722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rgbClr val="F6A801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9" name="文本框 98"/>
          <p:cNvSpPr txBox="1"/>
          <p:nvPr/>
        </p:nvSpPr>
        <p:spPr>
          <a:xfrm>
            <a:off x="7409000" y="290896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290317" y="518282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525394" y="493395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204346" y="3344809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2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小小草店铺中的素材\Y3030-30套合集+文艺唯美风格（把时间改成了2016）\扫一扫更多惊喜等着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57729"/>
            <a:ext cx="11914909" cy="67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65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五项立体拼图拼合五角星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3524208" y="132920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1502508" y="4985271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745204" y="3061637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7604193" y="4975657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46831" y="1876347"/>
            <a:ext cx="4566233" cy="4366795"/>
            <a:chOff x="3663950" y="1092201"/>
            <a:chExt cx="4870450" cy="4657725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5327650" y="2571751"/>
              <a:ext cx="433388" cy="536575"/>
            </a:xfrm>
            <a:custGeom>
              <a:avLst/>
              <a:gdLst>
                <a:gd name="T0" fmla="*/ 0 w 273"/>
                <a:gd name="T1" fmla="*/ 0 h 338"/>
                <a:gd name="T2" fmla="*/ 227 w 273"/>
                <a:gd name="T3" fmla="*/ 278 h 338"/>
                <a:gd name="T4" fmla="*/ 273 w 273"/>
                <a:gd name="T5" fmla="*/ 338 h 338"/>
                <a:gd name="T6" fmla="*/ 88 w 273"/>
                <a:gd name="T7" fmla="*/ 120 h 338"/>
                <a:gd name="T8" fmla="*/ 0 w 273"/>
                <a:gd name="T9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338">
                  <a:moveTo>
                    <a:pt x="0" y="0"/>
                  </a:moveTo>
                  <a:lnTo>
                    <a:pt x="227" y="278"/>
                  </a:lnTo>
                  <a:lnTo>
                    <a:pt x="273" y="338"/>
                  </a:lnTo>
                  <a:lnTo>
                    <a:pt x="88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6194425" y="2557463"/>
              <a:ext cx="508000" cy="558800"/>
            </a:xfrm>
            <a:custGeom>
              <a:avLst/>
              <a:gdLst>
                <a:gd name="T0" fmla="*/ 64 w 69"/>
                <a:gd name="T1" fmla="*/ 18 h 76"/>
                <a:gd name="T2" fmla="*/ 15 w 69"/>
                <a:gd name="T3" fmla="*/ 15 h 76"/>
                <a:gd name="T4" fmla="*/ 9 w 69"/>
                <a:gd name="T5" fmla="*/ 42 h 76"/>
                <a:gd name="T6" fmla="*/ 0 w 69"/>
                <a:gd name="T7" fmla="*/ 76 h 76"/>
                <a:gd name="T8" fmla="*/ 31 w 69"/>
                <a:gd name="T9" fmla="*/ 74 h 76"/>
                <a:gd name="T10" fmla="*/ 69 w 69"/>
                <a:gd name="T11" fmla="*/ 26 h 76"/>
                <a:gd name="T12" fmla="*/ 64 w 69"/>
                <a:gd name="T13" fmla="*/ 18 h 76"/>
                <a:gd name="T14" fmla="*/ 64 w 69"/>
                <a:gd name="T15" fmla="*/ 1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76">
                  <a:moveTo>
                    <a:pt x="64" y="18"/>
                  </a:moveTo>
                  <a:cubicBezTo>
                    <a:pt x="52" y="3"/>
                    <a:pt x="27" y="0"/>
                    <a:pt x="15" y="15"/>
                  </a:cubicBezTo>
                  <a:cubicBezTo>
                    <a:pt x="10" y="21"/>
                    <a:pt x="11" y="34"/>
                    <a:pt x="9" y="42"/>
                  </a:cubicBezTo>
                  <a:cubicBezTo>
                    <a:pt x="6" y="53"/>
                    <a:pt x="3" y="65"/>
                    <a:pt x="0" y="76"/>
                  </a:cubicBezTo>
                  <a:cubicBezTo>
                    <a:pt x="4" y="61"/>
                    <a:pt x="25" y="60"/>
                    <a:pt x="31" y="74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8" y="23"/>
                    <a:pt x="66" y="20"/>
                    <a:pt x="64" y="18"/>
                  </a:cubicBezTo>
                  <a:cubicBezTo>
                    <a:pt x="62" y="16"/>
                    <a:pt x="66" y="20"/>
                    <a:pt x="64" y="18"/>
                  </a:cubicBezTo>
                  <a:close/>
                </a:path>
              </a:pathLst>
            </a:custGeom>
            <a:solidFill>
              <a:srgbClr val="C0BE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408738" y="2571751"/>
              <a:ext cx="455613" cy="573088"/>
            </a:xfrm>
            <a:custGeom>
              <a:avLst/>
              <a:gdLst>
                <a:gd name="T0" fmla="*/ 65 w 287"/>
                <a:gd name="T1" fmla="*/ 278 h 361"/>
                <a:gd name="T2" fmla="*/ 14 w 287"/>
                <a:gd name="T3" fmla="*/ 348 h 361"/>
                <a:gd name="T4" fmla="*/ 0 w 287"/>
                <a:gd name="T5" fmla="*/ 361 h 361"/>
                <a:gd name="T6" fmla="*/ 171 w 287"/>
                <a:gd name="T7" fmla="*/ 162 h 361"/>
                <a:gd name="T8" fmla="*/ 190 w 287"/>
                <a:gd name="T9" fmla="*/ 139 h 361"/>
                <a:gd name="T10" fmla="*/ 287 w 287"/>
                <a:gd name="T11" fmla="*/ 0 h 361"/>
                <a:gd name="T12" fmla="*/ 65 w 287"/>
                <a:gd name="T13" fmla="*/ 278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361">
                  <a:moveTo>
                    <a:pt x="65" y="278"/>
                  </a:moveTo>
                  <a:lnTo>
                    <a:pt x="14" y="348"/>
                  </a:lnTo>
                  <a:lnTo>
                    <a:pt x="0" y="361"/>
                  </a:lnTo>
                  <a:lnTo>
                    <a:pt x="171" y="162"/>
                  </a:lnTo>
                  <a:lnTo>
                    <a:pt x="190" y="139"/>
                  </a:lnTo>
                  <a:lnTo>
                    <a:pt x="287" y="0"/>
                  </a:lnTo>
                  <a:lnTo>
                    <a:pt x="65" y="278"/>
                  </a:lnTo>
                  <a:close/>
                </a:path>
              </a:pathLst>
            </a:custGeom>
            <a:solidFill>
              <a:srgbClr val="F4A2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210300" y="2770188"/>
              <a:ext cx="352425" cy="477838"/>
            </a:xfrm>
            <a:custGeom>
              <a:avLst/>
              <a:gdLst>
                <a:gd name="T0" fmla="*/ 46 w 48"/>
                <a:gd name="T1" fmla="*/ 32 h 65"/>
                <a:gd name="T2" fmla="*/ 14 w 48"/>
                <a:gd name="T3" fmla="*/ 0 h 65"/>
                <a:gd name="T4" fmla="*/ 1 w 48"/>
                <a:gd name="T5" fmla="*/ 46 h 65"/>
                <a:gd name="T6" fmla="*/ 5 w 48"/>
                <a:gd name="T7" fmla="*/ 61 h 65"/>
                <a:gd name="T8" fmla="*/ 19 w 48"/>
                <a:gd name="T9" fmla="*/ 64 h 65"/>
                <a:gd name="T10" fmla="*/ 48 w 48"/>
                <a:gd name="T11" fmla="*/ 31 h 65"/>
                <a:gd name="T12" fmla="*/ 46 w 48"/>
                <a:gd name="T13" fmla="*/ 32 h 65"/>
                <a:gd name="T14" fmla="*/ 46 w 48"/>
                <a:gd name="T15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5">
                  <a:moveTo>
                    <a:pt x="46" y="32"/>
                  </a:moveTo>
                  <a:cubicBezTo>
                    <a:pt x="27" y="37"/>
                    <a:pt x="9" y="19"/>
                    <a:pt x="14" y="0"/>
                  </a:cubicBezTo>
                  <a:cubicBezTo>
                    <a:pt x="10" y="16"/>
                    <a:pt x="6" y="31"/>
                    <a:pt x="1" y="46"/>
                  </a:cubicBezTo>
                  <a:cubicBezTo>
                    <a:pt x="0" y="51"/>
                    <a:pt x="0" y="57"/>
                    <a:pt x="5" y="61"/>
                  </a:cubicBezTo>
                  <a:cubicBezTo>
                    <a:pt x="9" y="64"/>
                    <a:pt x="14" y="65"/>
                    <a:pt x="19" y="64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7" y="31"/>
                    <a:pt x="47" y="31"/>
                    <a:pt x="46" y="32"/>
                  </a:cubicBezTo>
                  <a:cubicBezTo>
                    <a:pt x="45" y="32"/>
                    <a:pt x="47" y="31"/>
                    <a:pt x="46" y="32"/>
                  </a:cubicBezTo>
                  <a:close/>
                </a:path>
              </a:pathLst>
            </a:custGeom>
            <a:solidFill>
              <a:srgbClr val="F4A2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5246688" y="2762251"/>
              <a:ext cx="514350" cy="574675"/>
            </a:xfrm>
            <a:custGeom>
              <a:avLst/>
              <a:gdLst>
                <a:gd name="T0" fmla="*/ 63 w 70"/>
                <a:gd name="T1" fmla="*/ 76 h 78"/>
                <a:gd name="T2" fmla="*/ 56 w 70"/>
                <a:gd name="T3" fmla="*/ 60 h 78"/>
                <a:gd name="T4" fmla="*/ 56 w 70"/>
                <a:gd name="T5" fmla="*/ 60 h 78"/>
                <a:gd name="T6" fmla="*/ 70 w 70"/>
                <a:gd name="T7" fmla="*/ 47 h 78"/>
                <a:gd name="T8" fmla="*/ 30 w 70"/>
                <a:gd name="T9" fmla="*/ 0 h 78"/>
                <a:gd name="T10" fmla="*/ 1 w 70"/>
                <a:gd name="T11" fmla="*/ 27 h 78"/>
                <a:gd name="T12" fmla="*/ 18 w 70"/>
                <a:gd name="T13" fmla="*/ 58 h 78"/>
                <a:gd name="T14" fmla="*/ 65 w 70"/>
                <a:gd name="T15" fmla="*/ 78 h 78"/>
                <a:gd name="T16" fmla="*/ 63 w 70"/>
                <a:gd name="T17" fmla="*/ 76 h 78"/>
                <a:gd name="T18" fmla="*/ 63 w 70"/>
                <a:gd name="T19" fmla="*/ 7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8">
                  <a:moveTo>
                    <a:pt x="63" y="76"/>
                  </a:moveTo>
                  <a:cubicBezTo>
                    <a:pt x="57" y="73"/>
                    <a:pt x="55" y="66"/>
                    <a:pt x="56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7" y="53"/>
                    <a:pt x="63" y="48"/>
                    <a:pt x="70" y="47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6" y="1"/>
                    <a:pt x="3" y="13"/>
                    <a:pt x="1" y="27"/>
                  </a:cubicBezTo>
                  <a:cubicBezTo>
                    <a:pt x="0" y="39"/>
                    <a:pt x="7" y="53"/>
                    <a:pt x="18" y="58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4" y="77"/>
                    <a:pt x="63" y="77"/>
                    <a:pt x="63" y="76"/>
                  </a:cubicBezTo>
                  <a:cubicBezTo>
                    <a:pt x="62" y="76"/>
                    <a:pt x="63" y="76"/>
                    <a:pt x="63" y="76"/>
                  </a:cubicBezTo>
                  <a:close/>
                </a:path>
              </a:pathLst>
            </a:custGeom>
            <a:solidFill>
              <a:srgbClr val="2D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5400675" y="2990851"/>
              <a:ext cx="471488" cy="354013"/>
            </a:xfrm>
            <a:custGeom>
              <a:avLst/>
              <a:gdLst>
                <a:gd name="T0" fmla="*/ 37 w 64"/>
                <a:gd name="T1" fmla="*/ 0 h 48"/>
                <a:gd name="T2" fmla="*/ 0 w 64"/>
                <a:gd name="T3" fmla="*/ 21 h 48"/>
                <a:gd name="T4" fmla="*/ 44 w 64"/>
                <a:gd name="T5" fmla="*/ 44 h 48"/>
                <a:gd name="T6" fmla="*/ 64 w 64"/>
                <a:gd name="T7" fmla="*/ 34 h 48"/>
                <a:gd name="T8" fmla="*/ 64 w 64"/>
                <a:gd name="T9" fmla="*/ 33 h 48"/>
                <a:gd name="T10" fmla="*/ 37 w 64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48">
                  <a:moveTo>
                    <a:pt x="37" y="0"/>
                  </a:moveTo>
                  <a:cubicBezTo>
                    <a:pt x="36" y="18"/>
                    <a:pt x="16" y="29"/>
                    <a:pt x="0" y="2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52" y="48"/>
                    <a:pt x="64" y="43"/>
                    <a:pt x="64" y="34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C0BE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5886450" y="2843213"/>
              <a:ext cx="212725" cy="544513"/>
            </a:xfrm>
            <a:custGeom>
              <a:avLst/>
              <a:gdLst>
                <a:gd name="T0" fmla="*/ 134 w 134"/>
                <a:gd name="T1" fmla="*/ 0 h 343"/>
                <a:gd name="T2" fmla="*/ 134 w 134"/>
                <a:gd name="T3" fmla="*/ 195 h 343"/>
                <a:gd name="T4" fmla="*/ 60 w 134"/>
                <a:gd name="T5" fmla="*/ 343 h 343"/>
                <a:gd name="T6" fmla="*/ 0 w 134"/>
                <a:gd name="T7" fmla="*/ 274 h 343"/>
                <a:gd name="T8" fmla="*/ 134 w 134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343">
                  <a:moveTo>
                    <a:pt x="134" y="0"/>
                  </a:moveTo>
                  <a:lnTo>
                    <a:pt x="134" y="195"/>
                  </a:lnTo>
                  <a:lnTo>
                    <a:pt x="60" y="343"/>
                  </a:lnTo>
                  <a:lnTo>
                    <a:pt x="0" y="27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8382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099175" y="2843213"/>
              <a:ext cx="214313" cy="544513"/>
            </a:xfrm>
            <a:custGeom>
              <a:avLst/>
              <a:gdLst>
                <a:gd name="T0" fmla="*/ 135 w 135"/>
                <a:gd name="T1" fmla="*/ 274 h 343"/>
                <a:gd name="T2" fmla="*/ 74 w 135"/>
                <a:gd name="T3" fmla="*/ 343 h 343"/>
                <a:gd name="T4" fmla="*/ 0 w 135"/>
                <a:gd name="T5" fmla="*/ 195 h 343"/>
                <a:gd name="T6" fmla="*/ 0 w 135"/>
                <a:gd name="T7" fmla="*/ 0 h 343"/>
                <a:gd name="T8" fmla="*/ 135 w 135"/>
                <a:gd name="T9" fmla="*/ 27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343">
                  <a:moveTo>
                    <a:pt x="135" y="274"/>
                  </a:moveTo>
                  <a:lnTo>
                    <a:pt x="74" y="343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135" y="274"/>
                  </a:lnTo>
                  <a:close/>
                </a:path>
              </a:pathLst>
            </a:custGeom>
            <a:solidFill>
              <a:srgbClr val="B9B5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5305425" y="1092201"/>
              <a:ext cx="1536700" cy="2185988"/>
            </a:xfrm>
            <a:custGeom>
              <a:avLst/>
              <a:gdLst>
                <a:gd name="T0" fmla="*/ 108 w 209"/>
                <a:gd name="T1" fmla="*/ 0 h 297"/>
                <a:gd name="T2" fmla="*/ 209 w 209"/>
                <a:gd name="T3" fmla="*/ 199 h 297"/>
                <a:gd name="T4" fmla="*/ 190 w 209"/>
                <a:gd name="T5" fmla="*/ 225 h 297"/>
                <a:gd name="T6" fmla="*/ 185 w 209"/>
                <a:gd name="T7" fmla="*/ 217 h 297"/>
                <a:gd name="T8" fmla="*/ 179 w 209"/>
                <a:gd name="T9" fmla="*/ 211 h 297"/>
                <a:gd name="T10" fmla="*/ 171 w 209"/>
                <a:gd name="T11" fmla="*/ 207 h 297"/>
                <a:gd name="T12" fmla="*/ 162 w 209"/>
                <a:gd name="T13" fmla="*/ 206 h 297"/>
                <a:gd name="T14" fmla="*/ 150 w 209"/>
                <a:gd name="T15" fmla="*/ 208 h 297"/>
                <a:gd name="T16" fmla="*/ 141 w 209"/>
                <a:gd name="T17" fmla="*/ 215 h 297"/>
                <a:gd name="T18" fmla="*/ 134 w 209"/>
                <a:gd name="T19" fmla="*/ 224 h 297"/>
                <a:gd name="T20" fmla="*/ 132 w 209"/>
                <a:gd name="T21" fmla="*/ 236 h 297"/>
                <a:gd name="T22" fmla="*/ 160 w 209"/>
                <a:gd name="T23" fmla="*/ 265 h 297"/>
                <a:gd name="T24" fmla="*/ 137 w 209"/>
                <a:gd name="T25" fmla="*/ 297 h 297"/>
                <a:gd name="T26" fmla="*/ 108 w 209"/>
                <a:gd name="T27" fmla="*/ 238 h 297"/>
                <a:gd name="T28" fmla="*/ 79 w 209"/>
                <a:gd name="T29" fmla="*/ 297 h 297"/>
                <a:gd name="T30" fmla="*/ 54 w 209"/>
                <a:gd name="T31" fmla="*/ 263 h 297"/>
                <a:gd name="T32" fmla="*/ 50 w 209"/>
                <a:gd name="T33" fmla="*/ 258 h 297"/>
                <a:gd name="T34" fmla="*/ 50 w 209"/>
                <a:gd name="T35" fmla="*/ 259 h 297"/>
                <a:gd name="T36" fmla="*/ 50 w 209"/>
                <a:gd name="T37" fmla="*/ 261 h 297"/>
                <a:gd name="T38" fmla="*/ 49 w 209"/>
                <a:gd name="T39" fmla="*/ 262 h 297"/>
                <a:gd name="T40" fmla="*/ 49 w 209"/>
                <a:gd name="T41" fmla="*/ 264 h 297"/>
                <a:gd name="T42" fmla="*/ 45 w 209"/>
                <a:gd name="T43" fmla="*/ 271 h 297"/>
                <a:gd name="T44" fmla="*/ 40 w 209"/>
                <a:gd name="T45" fmla="*/ 277 h 297"/>
                <a:gd name="T46" fmla="*/ 33 w 209"/>
                <a:gd name="T47" fmla="*/ 280 h 297"/>
                <a:gd name="T48" fmla="*/ 25 w 209"/>
                <a:gd name="T49" fmla="*/ 281 h 297"/>
                <a:gd name="T50" fmla="*/ 15 w 209"/>
                <a:gd name="T51" fmla="*/ 279 h 297"/>
                <a:gd name="T52" fmla="*/ 7 w 209"/>
                <a:gd name="T53" fmla="*/ 274 h 297"/>
                <a:gd name="T54" fmla="*/ 2 w 209"/>
                <a:gd name="T55" fmla="*/ 266 h 297"/>
                <a:gd name="T56" fmla="*/ 0 w 209"/>
                <a:gd name="T57" fmla="*/ 256 h 297"/>
                <a:gd name="T58" fmla="*/ 2 w 209"/>
                <a:gd name="T59" fmla="*/ 246 h 297"/>
                <a:gd name="T60" fmla="*/ 7 w 209"/>
                <a:gd name="T61" fmla="*/ 239 h 297"/>
                <a:gd name="T62" fmla="*/ 15 w 209"/>
                <a:gd name="T63" fmla="*/ 233 h 297"/>
                <a:gd name="T64" fmla="*/ 25 w 209"/>
                <a:gd name="T65" fmla="*/ 231 h 297"/>
                <a:gd name="T66" fmla="*/ 31 w 209"/>
                <a:gd name="T67" fmla="*/ 232 h 297"/>
                <a:gd name="T68" fmla="*/ 27 w 209"/>
                <a:gd name="T69" fmla="*/ 227 h 297"/>
                <a:gd name="T70" fmla="*/ 7 w 209"/>
                <a:gd name="T71" fmla="*/ 199 h 297"/>
                <a:gd name="T72" fmla="*/ 108 w 209"/>
                <a:gd name="T73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9" h="297">
                  <a:moveTo>
                    <a:pt x="108" y="0"/>
                  </a:moveTo>
                  <a:cubicBezTo>
                    <a:pt x="209" y="199"/>
                    <a:pt x="209" y="199"/>
                    <a:pt x="209" y="199"/>
                  </a:cubicBezTo>
                  <a:cubicBezTo>
                    <a:pt x="190" y="225"/>
                    <a:pt x="190" y="225"/>
                    <a:pt x="190" y="225"/>
                  </a:cubicBezTo>
                  <a:cubicBezTo>
                    <a:pt x="189" y="222"/>
                    <a:pt x="187" y="219"/>
                    <a:pt x="185" y="217"/>
                  </a:cubicBezTo>
                  <a:cubicBezTo>
                    <a:pt x="183" y="215"/>
                    <a:pt x="181" y="213"/>
                    <a:pt x="179" y="211"/>
                  </a:cubicBezTo>
                  <a:cubicBezTo>
                    <a:pt x="176" y="209"/>
                    <a:pt x="174" y="208"/>
                    <a:pt x="171" y="207"/>
                  </a:cubicBezTo>
                  <a:cubicBezTo>
                    <a:pt x="168" y="206"/>
                    <a:pt x="165" y="206"/>
                    <a:pt x="162" y="206"/>
                  </a:cubicBezTo>
                  <a:cubicBezTo>
                    <a:pt x="158" y="206"/>
                    <a:pt x="154" y="207"/>
                    <a:pt x="150" y="208"/>
                  </a:cubicBezTo>
                  <a:cubicBezTo>
                    <a:pt x="146" y="210"/>
                    <a:pt x="143" y="212"/>
                    <a:pt x="141" y="215"/>
                  </a:cubicBezTo>
                  <a:cubicBezTo>
                    <a:pt x="138" y="217"/>
                    <a:pt x="136" y="220"/>
                    <a:pt x="134" y="224"/>
                  </a:cubicBezTo>
                  <a:cubicBezTo>
                    <a:pt x="133" y="228"/>
                    <a:pt x="132" y="231"/>
                    <a:pt x="132" y="236"/>
                  </a:cubicBezTo>
                  <a:cubicBezTo>
                    <a:pt x="132" y="251"/>
                    <a:pt x="145" y="264"/>
                    <a:pt x="160" y="265"/>
                  </a:cubicBezTo>
                  <a:cubicBezTo>
                    <a:pt x="137" y="297"/>
                    <a:pt x="137" y="297"/>
                    <a:pt x="137" y="29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79" y="297"/>
                    <a:pt x="79" y="297"/>
                    <a:pt x="79" y="297"/>
                  </a:cubicBezTo>
                  <a:cubicBezTo>
                    <a:pt x="54" y="263"/>
                    <a:pt x="54" y="263"/>
                    <a:pt x="54" y="263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50" y="258"/>
                    <a:pt x="50" y="259"/>
                    <a:pt x="50" y="259"/>
                  </a:cubicBezTo>
                  <a:cubicBezTo>
                    <a:pt x="50" y="260"/>
                    <a:pt x="50" y="260"/>
                    <a:pt x="50" y="261"/>
                  </a:cubicBezTo>
                  <a:cubicBezTo>
                    <a:pt x="50" y="261"/>
                    <a:pt x="50" y="262"/>
                    <a:pt x="49" y="262"/>
                  </a:cubicBezTo>
                  <a:cubicBezTo>
                    <a:pt x="49" y="263"/>
                    <a:pt x="49" y="264"/>
                    <a:pt x="49" y="264"/>
                  </a:cubicBezTo>
                  <a:cubicBezTo>
                    <a:pt x="48" y="267"/>
                    <a:pt x="47" y="269"/>
                    <a:pt x="45" y="271"/>
                  </a:cubicBezTo>
                  <a:cubicBezTo>
                    <a:pt x="44" y="273"/>
                    <a:pt x="42" y="275"/>
                    <a:pt x="40" y="277"/>
                  </a:cubicBezTo>
                  <a:cubicBezTo>
                    <a:pt x="38" y="278"/>
                    <a:pt x="35" y="279"/>
                    <a:pt x="33" y="280"/>
                  </a:cubicBezTo>
                  <a:cubicBezTo>
                    <a:pt x="30" y="281"/>
                    <a:pt x="28" y="281"/>
                    <a:pt x="25" y="281"/>
                  </a:cubicBezTo>
                  <a:cubicBezTo>
                    <a:pt x="21" y="281"/>
                    <a:pt x="18" y="281"/>
                    <a:pt x="15" y="279"/>
                  </a:cubicBezTo>
                  <a:cubicBezTo>
                    <a:pt x="12" y="278"/>
                    <a:pt x="9" y="276"/>
                    <a:pt x="7" y="274"/>
                  </a:cubicBezTo>
                  <a:cubicBezTo>
                    <a:pt x="5" y="272"/>
                    <a:pt x="3" y="269"/>
                    <a:pt x="2" y="266"/>
                  </a:cubicBezTo>
                  <a:cubicBezTo>
                    <a:pt x="0" y="263"/>
                    <a:pt x="0" y="260"/>
                    <a:pt x="0" y="256"/>
                  </a:cubicBezTo>
                  <a:cubicBezTo>
                    <a:pt x="0" y="253"/>
                    <a:pt x="0" y="249"/>
                    <a:pt x="2" y="246"/>
                  </a:cubicBezTo>
                  <a:cubicBezTo>
                    <a:pt x="3" y="243"/>
                    <a:pt x="5" y="241"/>
                    <a:pt x="7" y="239"/>
                  </a:cubicBezTo>
                  <a:cubicBezTo>
                    <a:pt x="9" y="236"/>
                    <a:pt x="12" y="234"/>
                    <a:pt x="15" y="233"/>
                  </a:cubicBezTo>
                  <a:cubicBezTo>
                    <a:pt x="18" y="232"/>
                    <a:pt x="21" y="231"/>
                    <a:pt x="25" y="231"/>
                  </a:cubicBezTo>
                  <a:cubicBezTo>
                    <a:pt x="27" y="231"/>
                    <a:pt x="29" y="231"/>
                    <a:pt x="31" y="232"/>
                  </a:cubicBezTo>
                  <a:cubicBezTo>
                    <a:pt x="27" y="227"/>
                    <a:pt x="27" y="227"/>
                    <a:pt x="27" y="227"/>
                  </a:cubicBezTo>
                  <a:cubicBezTo>
                    <a:pt x="7" y="199"/>
                    <a:pt x="7" y="199"/>
                    <a:pt x="7" y="199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5283200" y="1166813"/>
              <a:ext cx="1514475" cy="2044700"/>
            </a:xfrm>
            <a:custGeom>
              <a:avLst/>
              <a:gdLst>
                <a:gd name="T0" fmla="*/ 111 w 206"/>
                <a:gd name="T1" fmla="*/ 0 h 278"/>
                <a:gd name="T2" fmla="*/ 16 w 206"/>
                <a:gd name="T3" fmla="*/ 188 h 278"/>
                <a:gd name="T4" fmla="*/ 34 w 206"/>
                <a:gd name="T5" fmla="*/ 214 h 278"/>
                <a:gd name="T6" fmla="*/ 46 w 206"/>
                <a:gd name="T7" fmla="*/ 230 h 278"/>
                <a:gd name="T8" fmla="*/ 33 w 206"/>
                <a:gd name="T9" fmla="*/ 226 h 278"/>
                <a:gd name="T10" fmla="*/ 11 w 206"/>
                <a:gd name="T11" fmla="*/ 258 h 278"/>
                <a:gd name="T12" fmla="*/ 48 w 206"/>
                <a:gd name="T13" fmla="*/ 247 h 278"/>
                <a:gd name="T14" fmla="*/ 49 w 206"/>
                <a:gd name="T15" fmla="*/ 234 h 278"/>
                <a:gd name="T16" fmla="*/ 57 w 206"/>
                <a:gd name="T17" fmla="*/ 245 h 278"/>
                <a:gd name="T18" fmla="*/ 81 w 206"/>
                <a:gd name="T19" fmla="*/ 278 h 278"/>
                <a:gd name="T20" fmla="*/ 111 w 206"/>
                <a:gd name="T21" fmla="*/ 217 h 278"/>
                <a:gd name="T22" fmla="*/ 141 w 206"/>
                <a:gd name="T23" fmla="*/ 278 h 278"/>
                <a:gd name="T24" fmla="*/ 155 w 206"/>
                <a:gd name="T25" fmla="*/ 259 h 278"/>
                <a:gd name="T26" fmla="*/ 136 w 206"/>
                <a:gd name="T27" fmla="*/ 206 h 278"/>
                <a:gd name="T28" fmla="*/ 193 w 206"/>
                <a:gd name="T29" fmla="*/ 206 h 278"/>
                <a:gd name="T30" fmla="*/ 206 w 206"/>
                <a:gd name="T31" fmla="*/ 188 h 278"/>
                <a:gd name="T32" fmla="*/ 111 w 206"/>
                <a:gd name="T33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278">
                  <a:moveTo>
                    <a:pt x="111" y="0"/>
                  </a:moveTo>
                  <a:cubicBezTo>
                    <a:pt x="16" y="188"/>
                    <a:pt x="16" y="188"/>
                    <a:pt x="16" y="188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46" y="230"/>
                    <a:pt x="46" y="230"/>
                    <a:pt x="46" y="230"/>
                  </a:cubicBezTo>
                  <a:cubicBezTo>
                    <a:pt x="33" y="226"/>
                    <a:pt x="33" y="226"/>
                    <a:pt x="33" y="226"/>
                  </a:cubicBezTo>
                  <a:cubicBezTo>
                    <a:pt x="15" y="222"/>
                    <a:pt x="0" y="243"/>
                    <a:pt x="11" y="258"/>
                  </a:cubicBezTo>
                  <a:cubicBezTo>
                    <a:pt x="22" y="274"/>
                    <a:pt x="47" y="266"/>
                    <a:pt x="48" y="247"/>
                  </a:cubicBezTo>
                  <a:cubicBezTo>
                    <a:pt x="49" y="234"/>
                    <a:pt x="49" y="234"/>
                    <a:pt x="49" y="234"/>
                  </a:cubicBezTo>
                  <a:cubicBezTo>
                    <a:pt x="57" y="245"/>
                    <a:pt x="57" y="245"/>
                    <a:pt x="57" y="245"/>
                  </a:cubicBezTo>
                  <a:cubicBezTo>
                    <a:pt x="81" y="278"/>
                    <a:pt x="81" y="278"/>
                    <a:pt x="81" y="278"/>
                  </a:cubicBezTo>
                  <a:cubicBezTo>
                    <a:pt x="111" y="217"/>
                    <a:pt x="111" y="217"/>
                    <a:pt x="111" y="217"/>
                  </a:cubicBezTo>
                  <a:cubicBezTo>
                    <a:pt x="141" y="278"/>
                    <a:pt x="141" y="278"/>
                    <a:pt x="141" y="278"/>
                  </a:cubicBezTo>
                  <a:cubicBezTo>
                    <a:pt x="155" y="259"/>
                    <a:pt x="155" y="259"/>
                    <a:pt x="155" y="259"/>
                  </a:cubicBezTo>
                  <a:cubicBezTo>
                    <a:pt x="133" y="252"/>
                    <a:pt x="123" y="225"/>
                    <a:pt x="136" y="206"/>
                  </a:cubicBezTo>
                  <a:cubicBezTo>
                    <a:pt x="150" y="186"/>
                    <a:pt x="180" y="187"/>
                    <a:pt x="193" y="206"/>
                  </a:cubicBezTo>
                  <a:cubicBezTo>
                    <a:pt x="206" y="188"/>
                    <a:pt x="206" y="188"/>
                    <a:pt x="206" y="188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E1DC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688013" y="3063876"/>
              <a:ext cx="279400" cy="331788"/>
            </a:xfrm>
            <a:custGeom>
              <a:avLst/>
              <a:gdLst>
                <a:gd name="T0" fmla="*/ 0 w 176"/>
                <a:gd name="T1" fmla="*/ 0 h 209"/>
                <a:gd name="T2" fmla="*/ 120 w 176"/>
                <a:gd name="T3" fmla="*/ 135 h 209"/>
                <a:gd name="T4" fmla="*/ 176 w 176"/>
                <a:gd name="T5" fmla="*/ 209 h 209"/>
                <a:gd name="T6" fmla="*/ 106 w 176"/>
                <a:gd name="T7" fmla="*/ 149 h 209"/>
                <a:gd name="T8" fmla="*/ 0 w 176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09">
                  <a:moveTo>
                    <a:pt x="0" y="0"/>
                  </a:moveTo>
                  <a:lnTo>
                    <a:pt x="120" y="135"/>
                  </a:lnTo>
                  <a:lnTo>
                    <a:pt x="176" y="209"/>
                  </a:lnTo>
                  <a:lnTo>
                    <a:pt x="106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232525" y="2998788"/>
              <a:ext cx="330200" cy="396875"/>
            </a:xfrm>
            <a:custGeom>
              <a:avLst/>
              <a:gdLst>
                <a:gd name="T0" fmla="*/ 74 w 208"/>
                <a:gd name="T1" fmla="*/ 153 h 250"/>
                <a:gd name="T2" fmla="*/ 60 w 208"/>
                <a:gd name="T3" fmla="*/ 167 h 250"/>
                <a:gd name="T4" fmla="*/ 0 w 208"/>
                <a:gd name="T5" fmla="*/ 250 h 250"/>
                <a:gd name="T6" fmla="*/ 69 w 208"/>
                <a:gd name="T7" fmla="*/ 190 h 250"/>
                <a:gd name="T8" fmla="*/ 185 w 208"/>
                <a:gd name="T9" fmla="*/ 28 h 250"/>
                <a:gd name="T10" fmla="*/ 208 w 208"/>
                <a:gd name="T11" fmla="*/ 0 h 250"/>
                <a:gd name="T12" fmla="*/ 74 w 208"/>
                <a:gd name="T13" fmla="*/ 15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250">
                  <a:moveTo>
                    <a:pt x="74" y="153"/>
                  </a:moveTo>
                  <a:lnTo>
                    <a:pt x="60" y="167"/>
                  </a:lnTo>
                  <a:lnTo>
                    <a:pt x="0" y="250"/>
                  </a:lnTo>
                  <a:lnTo>
                    <a:pt x="69" y="190"/>
                  </a:lnTo>
                  <a:lnTo>
                    <a:pt x="185" y="28"/>
                  </a:lnTo>
                  <a:lnTo>
                    <a:pt x="208" y="0"/>
                  </a:lnTo>
                  <a:lnTo>
                    <a:pt x="74" y="1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5370513" y="3300413"/>
              <a:ext cx="596900" cy="131763"/>
            </a:xfrm>
            <a:custGeom>
              <a:avLst/>
              <a:gdLst>
                <a:gd name="T0" fmla="*/ 306 w 376"/>
                <a:gd name="T1" fmla="*/ 0 h 83"/>
                <a:gd name="T2" fmla="*/ 376 w 376"/>
                <a:gd name="T3" fmla="*/ 60 h 83"/>
                <a:gd name="T4" fmla="*/ 214 w 376"/>
                <a:gd name="T5" fmla="*/ 83 h 83"/>
                <a:gd name="T6" fmla="*/ 0 w 376"/>
                <a:gd name="T7" fmla="*/ 41 h 83"/>
                <a:gd name="T8" fmla="*/ 306 w 376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3">
                  <a:moveTo>
                    <a:pt x="306" y="0"/>
                  </a:moveTo>
                  <a:lnTo>
                    <a:pt x="376" y="60"/>
                  </a:lnTo>
                  <a:lnTo>
                    <a:pt x="214" y="83"/>
                  </a:lnTo>
                  <a:lnTo>
                    <a:pt x="0" y="41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2AA0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232525" y="3300413"/>
              <a:ext cx="595313" cy="131763"/>
            </a:xfrm>
            <a:custGeom>
              <a:avLst/>
              <a:gdLst>
                <a:gd name="T0" fmla="*/ 375 w 375"/>
                <a:gd name="T1" fmla="*/ 41 h 83"/>
                <a:gd name="T2" fmla="*/ 162 w 375"/>
                <a:gd name="T3" fmla="*/ 83 h 83"/>
                <a:gd name="T4" fmla="*/ 0 w 375"/>
                <a:gd name="T5" fmla="*/ 60 h 83"/>
                <a:gd name="T6" fmla="*/ 69 w 375"/>
                <a:gd name="T7" fmla="*/ 0 h 83"/>
                <a:gd name="T8" fmla="*/ 375 w 375"/>
                <a:gd name="T9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83">
                  <a:moveTo>
                    <a:pt x="375" y="41"/>
                  </a:moveTo>
                  <a:lnTo>
                    <a:pt x="162" y="83"/>
                  </a:lnTo>
                  <a:lnTo>
                    <a:pt x="0" y="60"/>
                  </a:lnTo>
                  <a:lnTo>
                    <a:pt x="69" y="0"/>
                  </a:lnTo>
                  <a:lnTo>
                    <a:pt x="375" y="41"/>
                  </a:lnTo>
                  <a:close/>
                </a:path>
              </a:pathLst>
            </a:custGeom>
            <a:solidFill>
              <a:srgbClr val="F4A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570663" y="3527426"/>
              <a:ext cx="661988" cy="398463"/>
            </a:xfrm>
            <a:custGeom>
              <a:avLst/>
              <a:gdLst>
                <a:gd name="T0" fmla="*/ 85 w 90"/>
                <a:gd name="T1" fmla="*/ 22 h 54"/>
                <a:gd name="T2" fmla="*/ 56 w 90"/>
                <a:gd name="T3" fmla="*/ 0 h 54"/>
                <a:gd name="T4" fmla="*/ 0 w 90"/>
                <a:gd name="T5" fmla="*/ 0 h 54"/>
                <a:gd name="T6" fmla="*/ 11 w 90"/>
                <a:gd name="T7" fmla="*/ 28 h 54"/>
                <a:gd name="T8" fmla="*/ 76 w 90"/>
                <a:gd name="T9" fmla="*/ 54 h 54"/>
                <a:gd name="T10" fmla="*/ 85 w 90"/>
                <a:gd name="T11" fmla="*/ 23 h 54"/>
                <a:gd name="T12" fmla="*/ 85 w 90"/>
                <a:gd name="T13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54">
                  <a:moveTo>
                    <a:pt x="85" y="22"/>
                  </a:moveTo>
                  <a:cubicBezTo>
                    <a:pt x="80" y="11"/>
                    <a:pt x="67" y="1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20" y="18"/>
                    <a:pt x="11" y="28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85" y="46"/>
                    <a:pt x="90" y="34"/>
                    <a:pt x="85" y="23"/>
                  </a:cubicBezTo>
                  <a:cubicBezTo>
                    <a:pt x="84" y="20"/>
                    <a:pt x="86" y="25"/>
                    <a:pt x="85" y="22"/>
                  </a:cubicBezTo>
                  <a:close/>
                </a:path>
              </a:pathLst>
            </a:custGeom>
            <a:solidFill>
              <a:srgbClr val="F4A2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562725" y="3549651"/>
              <a:ext cx="419100" cy="38100"/>
            </a:xfrm>
            <a:custGeom>
              <a:avLst/>
              <a:gdLst>
                <a:gd name="T0" fmla="*/ 1 w 57"/>
                <a:gd name="T1" fmla="*/ 0 h 5"/>
                <a:gd name="T2" fmla="*/ 57 w 57"/>
                <a:gd name="T3" fmla="*/ 5 h 5"/>
                <a:gd name="T4" fmla="*/ 57 w 57"/>
                <a:gd name="T5" fmla="*/ 4 h 5"/>
                <a:gd name="T6" fmla="*/ 56 w 57"/>
                <a:gd name="T7" fmla="*/ 4 h 5"/>
                <a:gd name="T8" fmla="*/ 56 w 57"/>
                <a:gd name="T9" fmla="*/ 4 h 5"/>
                <a:gd name="T10" fmla="*/ 55 w 57"/>
                <a:gd name="T11" fmla="*/ 4 h 5"/>
                <a:gd name="T12" fmla="*/ 0 w 57"/>
                <a:gd name="T13" fmla="*/ 0 h 5"/>
                <a:gd name="T14" fmla="*/ 0 w 57"/>
                <a:gd name="T15" fmla="*/ 0 h 5"/>
                <a:gd name="T16" fmla="*/ 1 w 57"/>
                <a:gd name="T17" fmla="*/ 0 h 5"/>
                <a:gd name="T18" fmla="*/ 1 w 57"/>
                <a:gd name="T19" fmla="*/ 0 h 5"/>
                <a:gd name="T20" fmla="*/ 1 w 57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5">
                  <a:moveTo>
                    <a:pt x="1" y="0"/>
                  </a:moveTo>
                  <a:cubicBezTo>
                    <a:pt x="20" y="2"/>
                    <a:pt x="39" y="3"/>
                    <a:pt x="57" y="5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562725" y="3549651"/>
              <a:ext cx="419100" cy="38100"/>
            </a:xfrm>
            <a:custGeom>
              <a:avLst/>
              <a:gdLst>
                <a:gd name="T0" fmla="*/ 55 w 57"/>
                <a:gd name="T1" fmla="*/ 4 h 5"/>
                <a:gd name="T2" fmla="*/ 0 w 57"/>
                <a:gd name="T3" fmla="*/ 0 h 5"/>
                <a:gd name="T4" fmla="*/ 0 w 57"/>
                <a:gd name="T5" fmla="*/ 0 h 5"/>
                <a:gd name="T6" fmla="*/ 1 w 57"/>
                <a:gd name="T7" fmla="*/ 0 h 5"/>
                <a:gd name="T8" fmla="*/ 1 w 57"/>
                <a:gd name="T9" fmla="*/ 0 h 5"/>
                <a:gd name="T10" fmla="*/ 1 w 57"/>
                <a:gd name="T11" fmla="*/ 0 h 5"/>
                <a:gd name="T12" fmla="*/ 57 w 57"/>
                <a:gd name="T13" fmla="*/ 5 h 5"/>
                <a:gd name="T14" fmla="*/ 57 w 57"/>
                <a:gd name="T15" fmla="*/ 4 h 5"/>
                <a:gd name="T16" fmla="*/ 56 w 57"/>
                <a:gd name="T17" fmla="*/ 4 h 5"/>
                <a:gd name="T18" fmla="*/ 56 w 57"/>
                <a:gd name="T19" fmla="*/ 4 h 5"/>
                <a:gd name="T20" fmla="*/ 55 w 57"/>
                <a:gd name="T2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5">
                  <a:moveTo>
                    <a:pt x="55" y="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4864100" y="3741738"/>
              <a:ext cx="712788" cy="287338"/>
            </a:xfrm>
            <a:custGeom>
              <a:avLst/>
              <a:gdLst>
                <a:gd name="T0" fmla="*/ 0 w 449"/>
                <a:gd name="T1" fmla="*/ 181 h 181"/>
                <a:gd name="T2" fmla="*/ 366 w 449"/>
                <a:gd name="T3" fmla="*/ 28 h 181"/>
                <a:gd name="T4" fmla="*/ 449 w 449"/>
                <a:gd name="T5" fmla="*/ 0 h 181"/>
                <a:gd name="T6" fmla="*/ 153 w 449"/>
                <a:gd name="T7" fmla="*/ 130 h 181"/>
                <a:gd name="T8" fmla="*/ 0 w 449"/>
                <a:gd name="T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181">
                  <a:moveTo>
                    <a:pt x="0" y="181"/>
                  </a:moveTo>
                  <a:lnTo>
                    <a:pt x="366" y="28"/>
                  </a:lnTo>
                  <a:lnTo>
                    <a:pt x="449" y="0"/>
                  </a:lnTo>
                  <a:lnTo>
                    <a:pt x="153" y="13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2D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5091113" y="3741738"/>
              <a:ext cx="684213" cy="508000"/>
            </a:xfrm>
            <a:custGeom>
              <a:avLst/>
              <a:gdLst>
                <a:gd name="T0" fmla="*/ 93 w 93"/>
                <a:gd name="T1" fmla="*/ 15 h 69"/>
                <a:gd name="T2" fmla="*/ 66 w 93"/>
                <a:gd name="T3" fmla="*/ 0 h 69"/>
                <a:gd name="T4" fmla="*/ 2 w 93"/>
                <a:gd name="T5" fmla="*/ 28 h 69"/>
                <a:gd name="T6" fmla="*/ 14 w 93"/>
                <a:gd name="T7" fmla="*/ 60 h 69"/>
                <a:gd name="T8" fmla="*/ 53 w 93"/>
                <a:gd name="T9" fmla="*/ 57 h 69"/>
                <a:gd name="T10" fmla="*/ 93 w 93"/>
                <a:gd name="T11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69">
                  <a:moveTo>
                    <a:pt x="93" y="15"/>
                  </a:moveTo>
                  <a:cubicBezTo>
                    <a:pt x="82" y="27"/>
                    <a:pt x="62" y="16"/>
                    <a:pt x="66" y="0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40"/>
                    <a:pt x="3" y="53"/>
                    <a:pt x="14" y="60"/>
                  </a:cubicBezTo>
                  <a:cubicBezTo>
                    <a:pt x="26" y="69"/>
                    <a:pt x="43" y="68"/>
                    <a:pt x="53" y="57"/>
                  </a:cubicBezTo>
                  <a:lnTo>
                    <a:pt x="93" y="15"/>
                  </a:lnTo>
                  <a:close/>
                </a:path>
              </a:pathLst>
            </a:custGeom>
            <a:solidFill>
              <a:srgbClr val="4953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5392738" y="3675063"/>
              <a:ext cx="398463" cy="455613"/>
            </a:xfrm>
            <a:custGeom>
              <a:avLst/>
              <a:gdLst>
                <a:gd name="T0" fmla="*/ 54 w 54"/>
                <a:gd name="T1" fmla="*/ 13 h 62"/>
                <a:gd name="T2" fmla="*/ 45 w 54"/>
                <a:gd name="T3" fmla="*/ 0 h 62"/>
                <a:gd name="T4" fmla="*/ 0 w 54"/>
                <a:gd name="T5" fmla="*/ 19 h 62"/>
                <a:gd name="T6" fmla="*/ 9 w 54"/>
                <a:gd name="T7" fmla="*/ 62 h 62"/>
                <a:gd name="T8" fmla="*/ 44 w 54"/>
                <a:gd name="T9" fmla="*/ 29 h 62"/>
                <a:gd name="T10" fmla="*/ 54 w 54"/>
                <a:gd name="T11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62">
                  <a:moveTo>
                    <a:pt x="54" y="13"/>
                  </a:moveTo>
                  <a:cubicBezTo>
                    <a:pt x="54" y="7"/>
                    <a:pt x="50" y="2"/>
                    <a:pt x="45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8" y="26"/>
                    <a:pt x="22" y="49"/>
                    <a:pt x="9" y="62"/>
                  </a:cubicBezTo>
                  <a:cubicBezTo>
                    <a:pt x="20" y="51"/>
                    <a:pt x="32" y="40"/>
                    <a:pt x="44" y="29"/>
                  </a:cubicBezTo>
                  <a:cubicBezTo>
                    <a:pt x="48" y="24"/>
                    <a:pt x="54" y="20"/>
                    <a:pt x="54" y="13"/>
                  </a:cubicBezTo>
                  <a:close/>
                </a:path>
              </a:pathLst>
            </a:custGeom>
            <a:solidFill>
              <a:srgbClr val="2D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5481638" y="3638551"/>
              <a:ext cx="419100" cy="190500"/>
            </a:xfrm>
            <a:custGeom>
              <a:avLst/>
              <a:gdLst>
                <a:gd name="T0" fmla="*/ 0 w 264"/>
                <a:gd name="T1" fmla="*/ 120 h 120"/>
                <a:gd name="T2" fmla="*/ 181 w 264"/>
                <a:gd name="T3" fmla="*/ 28 h 120"/>
                <a:gd name="T4" fmla="*/ 264 w 264"/>
                <a:gd name="T5" fmla="*/ 0 h 120"/>
                <a:gd name="T6" fmla="*/ 157 w 264"/>
                <a:gd name="T7" fmla="*/ 69 h 120"/>
                <a:gd name="T8" fmla="*/ 0 w 264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20">
                  <a:moveTo>
                    <a:pt x="0" y="120"/>
                  </a:moveTo>
                  <a:lnTo>
                    <a:pt x="181" y="28"/>
                  </a:lnTo>
                  <a:lnTo>
                    <a:pt x="264" y="0"/>
                  </a:lnTo>
                  <a:lnTo>
                    <a:pt x="157" y="69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5370513" y="3365501"/>
              <a:ext cx="530225" cy="346075"/>
            </a:xfrm>
            <a:custGeom>
              <a:avLst/>
              <a:gdLst>
                <a:gd name="T0" fmla="*/ 0 w 334"/>
                <a:gd name="T1" fmla="*/ 0 h 218"/>
                <a:gd name="T2" fmla="*/ 214 w 334"/>
                <a:gd name="T3" fmla="*/ 42 h 218"/>
                <a:gd name="T4" fmla="*/ 334 w 334"/>
                <a:gd name="T5" fmla="*/ 158 h 218"/>
                <a:gd name="T6" fmla="*/ 218 w 334"/>
                <a:gd name="T7" fmla="*/ 218 h 218"/>
                <a:gd name="T8" fmla="*/ 0 w 334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18">
                  <a:moveTo>
                    <a:pt x="0" y="0"/>
                  </a:moveTo>
                  <a:lnTo>
                    <a:pt x="214" y="42"/>
                  </a:lnTo>
                  <a:lnTo>
                    <a:pt x="334" y="158"/>
                  </a:lnTo>
                  <a:lnTo>
                    <a:pt x="218" y="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3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6297613" y="3638551"/>
              <a:ext cx="508000" cy="220663"/>
            </a:xfrm>
            <a:custGeom>
              <a:avLst/>
              <a:gdLst>
                <a:gd name="T0" fmla="*/ 111 w 320"/>
                <a:gd name="T1" fmla="*/ 37 h 139"/>
                <a:gd name="T2" fmla="*/ 98 w 320"/>
                <a:gd name="T3" fmla="*/ 32 h 139"/>
                <a:gd name="T4" fmla="*/ 0 w 320"/>
                <a:gd name="T5" fmla="*/ 0 h 139"/>
                <a:gd name="T6" fmla="*/ 107 w 320"/>
                <a:gd name="T7" fmla="*/ 69 h 139"/>
                <a:gd name="T8" fmla="*/ 292 w 320"/>
                <a:gd name="T9" fmla="*/ 130 h 139"/>
                <a:gd name="T10" fmla="*/ 320 w 320"/>
                <a:gd name="T11" fmla="*/ 139 h 139"/>
                <a:gd name="T12" fmla="*/ 111 w 320"/>
                <a:gd name="T13" fmla="*/ 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139">
                  <a:moveTo>
                    <a:pt x="111" y="37"/>
                  </a:moveTo>
                  <a:lnTo>
                    <a:pt x="98" y="32"/>
                  </a:lnTo>
                  <a:lnTo>
                    <a:pt x="0" y="0"/>
                  </a:lnTo>
                  <a:lnTo>
                    <a:pt x="107" y="69"/>
                  </a:lnTo>
                  <a:lnTo>
                    <a:pt x="292" y="130"/>
                  </a:lnTo>
                  <a:lnTo>
                    <a:pt x="320" y="139"/>
                  </a:lnTo>
                  <a:lnTo>
                    <a:pt x="111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6607175" y="3741738"/>
              <a:ext cx="728663" cy="293688"/>
            </a:xfrm>
            <a:custGeom>
              <a:avLst/>
              <a:gdLst>
                <a:gd name="T0" fmla="*/ 93 w 459"/>
                <a:gd name="T1" fmla="*/ 32 h 185"/>
                <a:gd name="T2" fmla="*/ 14 w 459"/>
                <a:gd name="T3" fmla="*/ 4 h 185"/>
                <a:gd name="T4" fmla="*/ 0 w 459"/>
                <a:gd name="T5" fmla="*/ 0 h 185"/>
                <a:gd name="T6" fmla="*/ 283 w 459"/>
                <a:gd name="T7" fmla="*/ 125 h 185"/>
                <a:gd name="T8" fmla="*/ 310 w 459"/>
                <a:gd name="T9" fmla="*/ 134 h 185"/>
                <a:gd name="T10" fmla="*/ 459 w 459"/>
                <a:gd name="T11" fmla="*/ 185 h 185"/>
                <a:gd name="T12" fmla="*/ 93 w 459"/>
                <a:gd name="T13" fmla="*/ 3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9" h="185">
                  <a:moveTo>
                    <a:pt x="93" y="32"/>
                  </a:moveTo>
                  <a:lnTo>
                    <a:pt x="14" y="4"/>
                  </a:lnTo>
                  <a:lnTo>
                    <a:pt x="0" y="0"/>
                  </a:lnTo>
                  <a:lnTo>
                    <a:pt x="283" y="125"/>
                  </a:lnTo>
                  <a:lnTo>
                    <a:pt x="310" y="134"/>
                  </a:lnTo>
                  <a:lnTo>
                    <a:pt x="459" y="185"/>
                  </a:lnTo>
                  <a:lnTo>
                    <a:pt x="93" y="32"/>
                  </a:lnTo>
                  <a:close/>
                </a:path>
              </a:pathLst>
            </a:custGeom>
            <a:solidFill>
              <a:srgbClr val="8B8F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6445250" y="3549651"/>
              <a:ext cx="522288" cy="309563"/>
            </a:xfrm>
            <a:custGeom>
              <a:avLst/>
              <a:gdLst>
                <a:gd name="T0" fmla="*/ 48 w 71"/>
                <a:gd name="T1" fmla="*/ 39 h 42"/>
                <a:gd name="T2" fmla="*/ 71 w 71"/>
                <a:gd name="T3" fmla="*/ 4 h 42"/>
                <a:gd name="T4" fmla="*/ 16 w 71"/>
                <a:gd name="T5" fmla="*/ 0 h 42"/>
                <a:gd name="T6" fmla="*/ 4 w 71"/>
                <a:gd name="T7" fmla="*/ 20 h 42"/>
                <a:gd name="T8" fmla="*/ 49 w 71"/>
                <a:gd name="T9" fmla="*/ 42 h 42"/>
                <a:gd name="T10" fmla="*/ 48 w 71"/>
                <a:gd name="T11" fmla="*/ 3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2">
                  <a:moveTo>
                    <a:pt x="48" y="39"/>
                  </a:moveTo>
                  <a:cubicBezTo>
                    <a:pt x="42" y="23"/>
                    <a:pt x="54" y="4"/>
                    <a:pt x="71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6" y="0"/>
                    <a:pt x="0" y="11"/>
                    <a:pt x="4" y="20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1"/>
                    <a:pt x="48" y="40"/>
                    <a:pt x="48" y="39"/>
                  </a:cubicBezTo>
                  <a:close/>
                </a:path>
              </a:pathLst>
            </a:custGeom>
            <a:solidFill>
              <a:srgbClr val="8B8F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6297613" y="3365501"/>
              <a:ext cx="530225" cy="346075"/>
            </a:xfrm>
            <a:custGeom>
              <a:avLst/>
              <a:gdLst>
                <a:gd name="T0" fmla="*/ 111 w 334"/>
                <a:gd name="T1" fmla="*/ 218 h 218"/>
                <a:gd name="T2" fmla="*/ 0 w 334"/>
                <a:gd name="T3" fmla="*/ 158 h 218"/>
                <a:gd name="T4" fmla="*/ 121 w 334"/>
                <a:gd name="T5" fmla="*/ 42 h 218"/>
                <a:gd name="T6" fmla="*/ 334 w 334"/>
                <a:gd name="T7" fmla="*/ 0 h 218"/>
                <a:gd name="T8" fmla="*/ 111 w 334"/>
                <a:gd name="T9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18">
                  <a:moveTo>
                    <a:pt x="111" y="218"/>
                  </a:moveTo>
                  <a:lnTo>
                    <a:pt x="0" y="158"/>
                  </a:lnTo>
                  <a:lnTo>
                    <a:pt x="121" y="42"/>
                  </a:lnTo>
                  <a:lnTo>
                    <a:pt x="334" y="0"/>
                  </a:lnTo>
                  <a:lnTo>
                    <a:pt x="111" y="218"/>
                  </a:lnTo>
                  <a:close/>
                </a:path>
              </a:pathLst>
            </a:custGeom>
            <a:solidFill>
              <a:srgbClr val="E884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6305550" y="2571751"/>
              <a:ext cx="2228850" cy="1427163"/>
            </a:xfrm>
            <a:custGeom>
              <a:avLst/>
              <a:gdLst>
                <a:gd name="T0" fmla="*/ 76 w 303"/>
                <a:gd name="T1" fmla="*/ 0 h 194"/>
                <a:gd name="T2" fmla="*/ 303 w 303"/>
                <a:gd name="T3" fmla="*/ 33 h 194"/>
                <a:gd name="T4" fmla="*/ 141 w 303"/>
                <a:gd name="T5" fmla="*/ 194 h 194"/>
                <a:gd name="T6" fmla="*/ 112 w 303"/>
                <a:gd name="T7" fmla="*/ 184 h 194"/>
                <a:gd name="T8" fmla="*/ 116 w 303"/>
                <a:gd name="T9" fmla="*/ 180 h 194"/>
                <a:gd name="T10" fmla="*/ 119 w 303"/>
                <a:gd name="T11" fmla="*/ 175 h 194"/>
                <a:gd name="T12" fmla="*/ 120 w 303"/>
                <a:gd name="T13" fmla="*/ 169 h 194"/>
                <a:gd name="T14" fmla="*/ 121 w 303"/>
                <a:gd name="T15" fmla="*/ 163 h 194"/>
                <a:gd name="T16" fmla="*/ 118 w 303"/>
                <a:gd name="T17" fmla="*/ 151 h 194"/>
                <a:gd name="T18" fmla="*/ 112 w 303"/>
                <a:gd name="T19" fmla="*/ 142 h 194"/>
                <a:gd name="T20" fmla="*/ 102 w 303"/>
                <a:gd name="T21" fmla="*/ 135 h 194"/>
                <a:gd name="T22" fmla="*/ 90 w 303"/>
                <a:gd name="T23" fmla="*/ 133 h 194"/>
                <a:gd name="T24" fmla="*/ 79 w 303"/>
                <a:gd name="T25" fmla="*/ 135 h 194"/>
                <a:gd name="T26" fmla="*/ 69 w 303"/>
                <a:gd name="T27" fmla="*/ 142 h 194"/>
                <a:gd name="T28" fmla="*/ 63 w 303"/>
                <a:gd name="T29" fmla="*/ 151 h 194"/>
                <a:gd name="T30" fmla="*/ 60 w 303"/>
                <a:gd name="T31" fmla="*/ 163 h 194"/>
                <a:gd name="T32" fmla="*/ 61 w 303"/>
                <a:gd name="T33" fmla="*/ 167 h 194"/>
                <a:gd name="T34" fmla="*/ 23 w 303"/>
                <a:gd name="T35" fmla="*/ 155 h 194"/>
                <a:gd name="T36" fmla="*/ 71 w 303"/>
                <a:gd name="T37" fmla="*/ 108 h 194"/>
                <a:gd name="T38" fmla="*/ 5 w 303"/>
                <a:gd name="T39" fmla="*/ 99 h 194"/>
                <a:gd name="T40" fmla="*/ 30 w 303"/>
                <a:gd name="T41" fmla="*/ 64 h 194"/>
                <a:gd name="T42" fmla="*/ 35 w 303"/>
                <a:gd name="T43" fmla="*/ 58 h 194"/>
                <a:gd name="T44" fmla="*/ 28 w 303"/>
                <a:gd name="T45" fmla="*/ 60 h 194"/>
                <a:gd name="T46" fmla="*/ 27 w 303"/>
                <a:gd name="T47" fmla="*/ 60 h 194"/>
                <a:gd name="T48" fmla="*/ 27 w 303"/>
                <a:gd name="T49" fmla="*/ 60 h 194"/>
                <a:gd name="T50" fmla="*/ 26 w 303"/>
                <a:gd name="T51" fmla="*/ 60 h 194"/>
                <a:gd name="T52" fmla="*/ 26 w 303"/>
                <a:gd name="T53" fmla="*/ 60 h 194"/>
                <a:gd name="T54" fmla="*/ 16 w 303"/>
                <a:gd name="T55" fmla="*/ 58 h 194"/>
                <a:gd name="T56" fmla="*/ 8 w 303"/>
                <a:gd name="T57" fmla="*/ 52 h 194"/>
                <a:gd name="T58" fmla="*/ 3 w 303"/>
                <a:gd name="T59" fmla="*/ 44 h 194"/>
                <a:gd name="T60" fmla="*/ 0 w 303"/>
                <a:gd name="T61" fmla="*/ 35 h 194"/>
                <a:gd name="T62" fmla="*/ 2 w 303"/>
                <a:gd name="T63" fmla="*/ 25 h 194"/>
                <a:gd name="T64" fmla="*/ 8 w 303"/>
                <a:gd name="T65" fmla="*/ 17 h 194"/>
                <a:gd name="T66" fmla="*/ 16 w 303"/>
                <a:gd name="T67" fmla="*/ 11 h 194"/>
                <a:gd name="T68" fmla="*/ 26 w 303"/>
                <a:gd name="T69" fmla="*/ 9 h 194"/>
                <a:gd name="T70" fmla="*/ 34 w 303"/>
                <a:gd name="T71" fmla="*/ 11 h 194"/>
                <a:gd name="T72" fmla="*/ 41 w 303"/>
                <a:gd name="T73" fmla="*/ 15 h 194"/>
                <a:gd name="T74" fmla="*/ 47 w 303"/>
                <a:gd name="T75" fmla="*/ 21 h 194"/>
                <a:gd name="T76" fmla="*/ 50 w 303"/>
                <a:gd name="T77" fmla="*/ 28 h 194"/>
                <a:gd name="T78" fmla="*/ 51 w 303"/>
                <a:gd name="T79" fmla="*/ 35 h 194"/>
                <a:gd name="T80" fmla="*/ 51 w 303"/>
                <a:gd name="T81" fmla="*/ 35 h 194"/>
                <a:gd name="T82" fmla="*/ 55 w 303"/>
                <a:gd name="T83" fmla="*/ 30 h 194"/>
                <a:gd name="T84" fmla="*/ 76 w 303"/>
                <a:gd name="T8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3" h="194">
                  <a:moveTo>
                    <a:pt x="76" y="0"/>
                  </a:moveTo>
                  <a:cubicBezTo>
                    <a:pt x="303" y="33"/>
                    <a:pt x="303" y="33"/>
                    <a:pt x="303" y="33"/>
                  </a:cubicBezTo>
                  <a:cubicBezTo>
                    <a:pt x="141" y="194"/>
                    <a:pt x="141" y="194"/>
                    <a:pt x="141" y="194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14" y="183"/>
                    <a:pt x="115" y="182"/>
                    <a:pt x="116" y="180"/>
                  </a:cubicBezTo>
                  <a:cubicBezTo>
                    <a:pt x="117" y="178"/>
                    <a:pt x="118" y="177"/>
                    <a:pt x="119" y="175"/>
                  </a:cubicBezTo>
                  <a:cubicBezTo>
                    <a:pt x="120" y="173"/>
                    <a:pt x="120" y="171"/>
                    <a:pt x="120" y="169"/>
                  </a:cubicBezTo>
                  <a:cubicBezTo>
                    <a:pt x="121" y="167"/>
                    <a:pt x="121" y="165"/>
                    <a:pt x="121" y="163"/>
                  </a:cubicBezTo>
                  <a:cubicBezTo>
                    <a:pt x="121" y="159"/>
                    <a:pt x="120" y="155"/>
                    <a:pt x="118" y="151"/>
                  </a:cubicBezTo>
                  <a:cubicBezTo>
                    <a:pt x="117" y="148"/>
                    <a:pt x="115" y="144"/>
                    <a:pt x="112" y="142"/>
                  </a:cubicBezTo>
                  <a:cubicBezTo>
                    <a:pt x="109" y="139"/>
                    <a:pt x="106" y="137"/>
                    <a:pt x="102" y="135"/>
                  </a:cubicBezTo>
                  <a:cubicBezTo>
                    <a:pt x="99" y="134"/>
                    <a:pt x="95" y="133"/>
                    <a:pt x="90" y="133"/>
                  </a:cubicBezTo>
                  <a:cubicBezTo>
                    <a:pt x="86" y="133"/>
                    <a:pt x="82" y="134"/>
                    <a:pt x="79" y="135"/>
                  </a:cubicBezTo>
                  <a:cubicBezTo>
                    <a:pt x="75" y="137"/>
                    <a:pt x="72" y="139"/>
                    <a:pt x="69" y="142"/>
                  </a:cubicBezTo>
                  <a:cubicBezTo>
                    <a:pt x="66" y="144"/>
                    <a:pt x="64" y="148"/>
                    <a:pt x="63" y="151"/>
                  </a:cubicBezTo>
                  <a:cubicBezTo>
                    <a:pt x="61" y="155"/>
                    <a:pt x="60" y="159"/>
                    <a:pt x="60" y="163"/>
                  </a:cubicBezTo>
                  <a:cubicBezTo>
                    <a:pt x="60" y="164"/>
                    <a:pt x="61" y="166"/>
                    <a:pt x="61" y="167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2" y="59"/>
                    <a:pt x="30" y="59"/>
                    <a:pt x="28" y="60"/>
                  </a:cubicBezTo>
                  <a:cubicBezTo>
                    <a:pt x="28" y="60"/>
                    <a:pt x="27" y="60"/>
                    <a:pt x="27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2" y="60"/>
                    <a:pt x="19" y="59"/>
                    <a:pt x="16" y="58"/>
                  </a:cubicBezTo>
                  <a:cubicBezTo>
                    <a:pt x="13" y="56"/>
                    <a:pt x="10" y="55"/>
                    <a:pt x="8" y="52"/>
                  </a:cubicBezTo>
                  <a:cubicBezTo>
                    <a:pt x="6" y="50"/>
                    <a:pt x="4" y="47"/>
                    <a:pt x="3" y="44"/>
                  </a:cubicBezTo>
                  <a:cubicBezTo>
                    <a:pt x="1" y="41"/>
                    <a:pt x="1" y="38"/>
                    <a:pt x="0" y="35"/>
                  </a:cubicBezTo>
                  <a:cubicBezTo>
                    <a:pt x="0" y="31"/>
                    <a:pt x="1" y="28"/>
                    <a:pt x="2" y="25"/>
                  </a:cubicBezTo>
                  <a:cubicBezTo>
                    <a:pt x="4" y="22"/>
                    <a:pt x="6" y="19"/>
                    <a:pt x="8" y="17"/>
                  </a:cubicBezTo>
                  <a:cubicBezTo>
                    <a:pt x="10" y="15"/>
                    <a:pt x="13" y="13"/>
                    <a:pt x="16" y="11"/>
                  </a:cubicBezTo>
                  <a:cubicBezTo>
                    <a:pt x="19" y="10"/>
                    <a:pt x="22" y="9"/>
                    <a:pt x="26" y="9"/>
                  </a:cubicBezTo>
                  <a:cubicBezTo>
                    <a:pt x="29" y="9"/>
                    <a:pt x="31" y="10"/>
                    <a:pt x="34" y="11"/>
                  </a:cubicBezTo>
                  <a:cubicBezTo>
                    <a:pt x="37" y="12"/>
                    <a:pt x="39" y="13"/>
                    <a:pt x="41" y="15"/>
                  </a:cubicBezTo>
                  <a:cubicBezTo>
                    <a:pt x="43" y="17"/>
                    <a:pt x="45" y="19"/>
                    <a:pt x="47" y="21"/>
                  </a:cubicBezTo>
                  <a:cubicBezTo>
                    <a:pt x="48" y="23"/>
                    <a:pt x="50" y="26"/>
                    <a:pt x="50" y="28"/>
                  </a:cubicBezTo>
                  <a:cubicBezTo>
                    <a:pt x="51" y="30"/>
                    <a:pt x="51" y="32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6291263" y="2608263"/>
              <a:ext cx="2170113" cy="1354138"/>
            </a:xfrm>
            <a:custGeom>
              <a:avLst/>
              <a:gdLst>
                <a:gd name="T0" fmla="*/ 80 w 295"/>
                <a:gd name="T1" fmla="*/ 0 h 184"/>
                <a:gd name="T2" fmla="*/ 61 w 295"/>
                <a:gd name="T3" fmla="*/ 27 h 184"/>
                <a:gd name="T4" fmla="*/ 52 w 295"/>
                <a:gd name="T5" fmla="*/ 40 h 184"/>
                <a:gd name="T6" fmla="*/ 49 w 295"/>
                <a:gd name="T7" fmla="*/ 35 h 184"/>
                <a:gd name="T8" fmla="*/ 48 w 295"/>
                <a:gd name="T9" fmla="*/ 30 h 184"/>
                <a:gd name="T10" fmla="*/ 13 w 295"/>
                <a:gd name="T11" fmla="*/ 15 h 184"/>
                <a:gd name="T12" fmla="*/ 28 w 295"/>
                <a:gd name="T13" fmla="*/ 50 h 184"/>
                <a:gd name="T14" fmla="*/ 29 w 295"/>
                <a:gd name="T15" fmla="*/ 50 h 184"/>
                <a:gd name="T16" fmla="*/ 35 w 295"/>
                <a:gd name="T17" fmla="*/ 49 h 184"/>
                <a:gd name="T18" fmla="*/ 40 w 295"/>
                <a:gd name="T19" fmla="*/ 48 h 184"/>
                <a:gd name="T20" fmla="*/ 46 w 295"/>
                <a:gd name="T21" fmla="*/ 48 h 184"/>
                <a:gd name="T22" fmla="*/ 41 w 295"/>
                <a:gd name="T23" fmla="*/ 56 h 184"/>
                <a:gd name="T24" fmla="*/ 16 w 295"/>
                <a:gd name="T25" fmla="*/ 90 h 184"/>
                <a:gd name="T26" fmla="*/ 83 w 295"/>
                <a:gd name="T27" fmla="*/ 100 h 184"/>
                <a:gd name="T28" fmla="*/ 34 w 295"/>
                <a:gd name="T29" fmla="*/ 148 h 184"/>
                <a:gd name="T30" fmla="*/ 58 w 295"/>
                <a:gd name="T31" fmla="*/ 156 h 184"/>
                <a:gd name="T32" fmla="*/ 104 w 295"/>
                <a:gd name="T33" fmla="*/ 125 h 184"/>
                <a:gd name="T34" fmla="*/ 122 w 295"/>
                <a:gd name="T35" fmla="*/ 177 h 184"/>
                <a:gd name="T36" fmla="*/ 142 w 295"/>
                <a:gd name="T37" fmla="*/ 184 h 184"/>
                <a:gd name="T38" fmla="*/ 295 w 295"/>
                <a:gd name="T39" fmla="*/ 31 h 184"/>
                <a:gd name="T40" fmla="*/ 80 w 295"/>
                <a:gd name="T4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184">
                  <a:moveTo>
                    <a:pt x="80" y="0"/>
                  </a:moveTo>
                  <a:cubicBezTo>
                    <a:pt x="61" y="27"/>
                    <a:pt x="61" y="27"/>
                    <a:pt x="61" y="27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1" y="38"/>
                    <a:pt x="49" y="35"/>
                  </a:cubicBezTo>
                  <a:cubicBezTo>
                    <a:pt x="49" y="33"/>
                    <a:pt x="48" y="30"/>
                    <a:pt x="48" y="30"/>
                  </a:cubicBezTo>
                  <a:cubicBezTo>
                    <a:pt x="48" y="12"/>
                    <a:pt x="26" y="3"/>
                    <a:pt x="13" y="15"/>
                  </a:cubicBezTo>
                  <a:cubicBezTo>
                    <a:pt x="0" y="28"/>
                    <a:pt x="10" y="50"/>
                    <a:pt x="28" y="50"/>
                  </a:cubicBezTo>
                  <a:cubicBezTo>
                    <a:pt x="28" y="50"/>
                    <a:pt x="29" y="50"/>
                    <a:pt x="29" y="50"/>
                  </a:cubicBezTo>
                  <a:cubicBezTo>
                    <a:pt x="31" y="50"/>
                    <a:pt x="33" y="49"/>
                    <a:pt x="35" y="49"/>
                  </a:cubicBezTo>
                  <a:cubicBezTo>
                    <a:pt x="35" y="49"/>
                    <a:pt x="38" y="48"/>
                    <a:pt x="40" y="48"/>
                  </a:cubicBezTo>
                  <a:cubicBezTo>
                    <a:pt x="43" y="47"/>
                    <a:pt x="46" y="48"/>
                    <a:pt x="46" y="48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9" y="133"/>
                    <a:pt x="82" y="118"/>
                    <a:pt x="104" y="125"/>
                  </a:cubicBezTo>
                  <a:cubicBezTo>
                    <a:pt x="125" y="132"/>
                    <a:pt x="134" y="158"/>
                    <a:pt x="122" y="177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295" y="31"/>
                    <a:pt x="295" y="31"/>
                    <a:pt x="295" y="31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FB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3663950" y="2571751"/>
              <a:ext cx="2192338" cy="1611313"/>
            </a:xfrm>
            <a:custGeom>
              <a:avLst/>
              <a:gdLst>
                <a:gd name="T0" fmla="*/ 226 w 298"/>
                <a:gd name="T1" fmla="*/ 0 h 219"/>
                <a:gd name="T2" fmla="*/ 245 w 298"/>
                <a:gd name="T3" fmla="*/ 26 h 219"/>
                <a:gd name="T4" fmla="*/ 234 w 298"/>
                <a:gd name="T5" fmla="*/ 29 h 219"/>
                <a:gd name="T6" fmla="*/ 226 w 298"/>
                <a:gd name="T7" fmla="*/ 35 h 219"/>
                <a:gd name="T8" fmla="*/ 220 w 298"/>
                <a:gd name="T9" fmla="*/ 44 h 219"/>
                <a:gd name="T10" fmla="*/ 218 w 298"/>
                <a:gd name="T11" fmla="*/ 55 h 219"/>
                <a:gd name="T12" fmla="*/ 220 w 298"/>
                <a:gd name="T13" fmla="*/ 67 h 219"/>
                <a:gd name="T14" fmla="*/ 227 w 298"/>
                <a:gd name="T15" fmla="*/ 76 h 219"/>
                <a:gd name="T16" fmla="*/ 236 w 298"/>
                <a:gd name="T17" fmla="*/ 83 h 219"/>
                <a:gd name="T18" fmla="*/ 248 w 298"/>
                <a:gd name="T19" fmla="*/ 85 h 219"/>
                <a:gd name="T20" fmla="*/ 275 w 298"/>
                <a:gd name="T21" fmla="*/ 67 h 219"/>
                <a:gd name="T22" fmla="*/ 298 w 298"/>
                <a:gd name="T23" fmla="*/ 99 h 219"/>
                <a:gd name="T24" fmla="*/ 232 w 298"/>
                <a:gd name="T25" fmla="*/ 108 h 219"/>
                <a:gd name="T26" fmla="*/ 279 w 298"/>
                <a:gd name="T27" fmla="*/ 155 h 219"/>
                <a:gd name="T28" fmla="*/ 242 w 298"/>
                <a:gd name="T29" fmla="*/ 167 h 219"/>
                <a:gd name="T30" fmla="*/ 235 w 298"/>
                <a:gd name="T31" fmla="*/ 169 h 219"/>
                <a:gd name="T32" fmla="*/ 237 w 298"/>
                <a:gd name="T33" fmla="*/ 170 h 219"/>
                <a:gd name="T34" fmla="*/ 238 w 298"/>
                <a:gd name="T35" fmla="*/ 171 h 219"/>
                <a:gd name="T36" fmla="*/ 240 w 298"/>
                <a:gd name="T37" fmla="*/ 172 h 219"/>
                <a:gd name="T38" fmla="*/ 241 w 298"/>
                <a:gd name="T39" fmla="*/ 173 h 219"/>
                <a:gd name="T40" fmla="*/ 246 w 298"/>
                <a:gd name="T41" fmla="*/ 177 h 219"/>
                <a:gd name="T42" fmla="*/ 249 w 298"/>
                <a:gd name="T43" fmla="*/ 182 h 219"/>
                <a:gd name="T44" fmla="*/ 251 w 298"/>
                <a:gd name="T45" fmla="*/ 187 h 219"/>
                <a:gd name="T46" fmla="*/ 252 w 298"/>
                <a:gd name="T47" fmla="*/ 193 h 219"/>
                <a:gd name="T48" fmla="*/ 250 w 298"/>
                <a:gd name="T49" fmla="*/ 204 h 219"/>
                <a:gd name="T50" fmla="*/ 244 w 298"/>
                <a:gd name="T51" fmla="*/ 212 h 219"/>
                <a:gd name="T52" fmla="*/ 236 w 298"/>
                <a:gd name="T53" fmla="*/ 217 h 219"/>
                <a:gd name="T54" fmla="*/ 226 w 298"/>
                <a:gd name="T55" fmla="*/ 219 h 219"/>
                <a:gd name="T56" fmla="*/ 216 w 298"/>
                <a:gd name="T57" fmla="*/ 217 h 219"/>
                <a:gd name="T58" fmla="*/ 208 w 298"/>
                <a:gd name="T59" fmla="*/ 212 h 219"/>
                <a:gd name="T60" fmla="*/ 202 w 298"/>
                <a:gd name="T61" fmla="*/ 204 h 219"/>
                <a:gd name="T62" fmla="*/ 200 w 298"/>
                <a:gd name="T63" fmla="*/ 193 h 219"/>
                <a:gd name="T64" fmla="*/ 201 w 298"/>
                <a:gd name="T65" fmla="*/ 191 h 219"/>
                <a:gd name="T66" fmla="*/ 201 w 298"/>
                <a:gd name="T67" fmla="*/ 189 h 219"/>
                <a:gd name="T68" fmla="*/ 201 w 298"/>
                <a:gd name="T69" fmla="*/ 187 h 219"/>
                <a:gd name="T70" fmla="*/ 202 w 298"/>
                <a:gd name="T71" fmla="*/ 185 h 219"/>
                <a:gd name="T72" fmla="*/ 205 w 298"/>
                <a:gd name="T73" fmla="*/ 179 h 219"/>
                <a:gd name="T74" fmla="*/ 198 w 298"/>
                <a:gd name="T75" fmla="*/ 182 h 219"/>
                <a:gd name="T76" fmla="*/ 162 w 298"/>
                <a:gd name="T77" fmla="*/ 193 h 219"/>
                <a:gd name="T78" fmla="*/ 0 w 298"/>
                <a:gd name="T79" fmla="*/ 33 h 219"/>
                <a:gd name="T80" fmla="*/ 226 w 298"/>
                <a:gd name="T8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8" h="219">
                  <a:moveTo>
                    <a:pt x="226" y="0"/>
                  </a:moveTo>
                  <a:cubicBezTo>
                    <a:pt x="245" y="26"/>
                    <a:pt x="245" y="26"/>
                    <a:pt x="245" y="26"/>
                  </a:cubicBezTo>
                  <a:cubicBezTo>
                    <a:pt x="241" y="26"/>
                    <a:pt x="237" y="27"/>
                    <a:pt x="234" y="29"/>
                  </a:cubicBezTo>
                  <a:cubicBezTo>
                    <a:pt x="231" y="31"/>
                    <a:pt x="228" y="33"/>
                    <a:pt x="226" y="35"/>
                  </a:cubicBezTo>
                  <a:cubicBezTo>
                    <a:pt x="223" y="38"/>
                    <a:pt x="221" y="41"/>
                    <a:pt x="220" y="44"/>
                  </a:cubicBezTo>
                  <a:cubicBezTo>
                    <a:pt x="219" y="48"/>
                    <a:pt x="218" y="51"/>
                    <a:pt x="218" y="55"/>
                  </a:cubicBezTo>
                  <a:cubicBezTo>
                    <a:pt x="218" y="59"/>
                    <a:pt x="219" y="63"/>
                    <a:pt x="220" y="67"/>
                  </a:cubicBezTo>
                  <a:cubicBezTo>
                    <a:pt x="222" y="70"/>
                    <a:pt x="224" y="74"/>
                    <a:pt x="227" y="76"/>
                  </a:cubicBezTo>
                  <a:cubicBezTo>
                    <a:pt x="229" y="79"/>
                    <a:pt x="232" y="81"/>
                    <a:pt x="236" y="83"/>
                  </a:cubicBezTo>
                  <a:cubicBezTo>
                    <a:pt x="240" y="84"/>
                    <a:pt x="244" y="85"/>
                    <a:pt x="248" y="85"/>
                  </a:cubicBezTo>
                  <a:cubicBezTo>
                    <a:pt x="259" y="85"/>
                    <a:pt x="270" y="78"/>
                    <a:pt x="275" y="67"/>
                  </a:cubicBezTo>
                  <a:cubicBezTo>
                    <a:pt x="298" y="99"/>
                    <a:pt x="298" y="99"/>
                    <a:pt x="298" y="99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79" y="155"/>
                    <a:pt x="279" y="155"/>
                    <a:pt x="279" y="155"/>
                  </a:cubicBezTo>
                  <a:cubicBezTo>
                    <a:pt x="242" y="167"/>
                    <a:pt x="242" y="167"/>
                    <a:pt x="242" y="167"/>
                  </a:cubicBezTo>
                  <a:cubicBezTo>
                    <a:pt x="235" y="169"/>
                    <a:pt x="235" y="169"/>
                    <a:pt x="235" y="169"/>
                  </a:cubicBezTo>
                  <a:cubicBezTo>
                    <a:pt x="236" y="170"/>
                    <a:pt x="236" y="170"/>
                    <a:pt x="237" y="170"/>
                  </a:cubicBezTo>
                  <a:cubicBezTo>
                    <a:pt x="237" y="170"/>
                    <a:pt x="238" y="171"/>
                    <a:pt x="238" y="171"/>
                  </a:cubicBezTo>
                  <a:cubicBezTo>
                    <a:pt x="239" y="171"/>
                    <a:pt x="239" y="171"/>
                    <a:pt x="240" y="172"/>
                  </a:cubicBezTo>
                  <a:cubicBezTo>
                    <a:pt x="240" y="172"/>
                    <a:pt x="241" y="172"/>
                    <a:pt x="241" y="173"/>
                  </a:cubicBezTo>
                  <a:cubicBezTo>
                    <a:pt x="243" y="174"/>
                    <a:pt x="244" y="175"/>
                    <a:pt x="246" y="177"/>
                  </a:cubicBezTo>
                  <a:cubicBezTo>
                    <a:pt x="247" y="178"/>
                    <a:pt x="248" y="180"/>
                    <a:pt x="249" y="182"/>
                  </a:cubicBezTo>
                  <a:cubicBezTo>
                    <a:pt x="250" y="183"/>
                    <a:pt x="251" y="185"/>
                    <a:pt x="251" y="187"/>
                  </a:cubicBezTo>
                  <a:cubicBezTo>
                    <a:pt x="251" y="189"/>
                    <a:pt x="252" y="191"/>
                    <a:pt x="252" y="193"/>
                  </a:cubicBezTo>
                  <a:cubicBezTo>
                    <a:pt x="252" y="197"/>
                    <a:pt x="251" y="200"/>
                    <a:pt x="250" y="204"/>
                  </a:cubicBezTo>
                  <a:cubicBezTo>
                    <a:pt x="248" y="207"/>
                    <a:pt x="246" y="209"/>
                    <a:pt x="244" y="212"/>
                  </a:cubicBezTo>
                  <a:cubicBezTo>
                    <a:pt x="242" y="214"/>
                    <a:pt x="239" y="216"/>
                    <a:pt x="236" y="217"/>
                  </a:cubicBezTo>
                  <a:cubicBezTo>
                    <a:pt x="233" y="219"/>
                    <a:pt x="229" y="219"/>
                    <a:pt x="226" y="219"/>
                  </a:cubicBezTo>
                  <a:cubicBezTo>
                    <a:pt x="222" y="219"/>
                    <a:pt x="219" y="219"/>
                    <a:pt x="216" y="217"/>
                  </a:cubicBezTo>
                  <a:cubicBezTo>
                    <a:pt x="213" y="216"/>
                    <a:pt x="210" y="214"/>
                    <a:pt x="208" y="212"/>
                  </a:cubicBezTo>
                  <a:cubicBezTo>
                    <a:pt x="206" y="209"/>
                    <a:pt x="204" y="207"/>
                    <a:pt x="202" y="204"/>
                  </a:cubicBezTo>
                  <a:cubicBezTo>
                    <a:pt x="201" y="200"/>
                    <a:pt x="200" y="197"/>
                    <a:pt x="200" y="193"/>
                  </a:cubicBezTo>
                  <a:cubicBezTo>
                    <a:pt x="200" y="193"/>
                    <a:pt x="201" y="192"/>
                    <a:pt x="201" y="191"/>
                  </a:cubicBezTo>
                  <a:cubicBezTo>
                    <a:pt x="201" y="191"/>
                    <a:pt x="201" y="190"/>
                    <a:pt x="201" y="189"/>
                  </a:cubicBezTo>
                  <a:cubicBezTo>
                    <a:pt x="201" y="189"/>
                    <a:pt x="201" y="188"/>
                    <a:pt x="201" y="187"/>
                  </a:cubicBezTo>
                  <a:cubicBezTo>
                    <a:pt x="201" y="187"/>
                    <a:pt x="202" y="186"/>
                    <a:pt x="202" y="185"/>
                  </a:cubicBezTo>
                  <a:cubicBezTo>
                    <a:pt x="203" y="183"/>
                    <a:pt x="204" y="181"/>
                    <a:pt x="205" y="179"/>
                  </a:cubicBezTo>
                  <a:cubicBezTo>
                    <a:pt x="198" y="182"/>
                    <a:pt x="198" y="182"/>
                    <a:pt x="198" y="182"/>
                  </a:cubicBezTo>
                  <a:cubicBezTo>
                    <a:pt x="162" y="193"/>
                    <a:pt x="162" y="193"/>
                    <a:pt x="162" y="193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3738563" y="2608263"/>
              <a:ext cx="2058988" cy="1544638"/>
            </a:xfrm>
            <a:custGeom>
              <a:avLst/>
              <a:gdLst>
                <a:gd name="T0" fmla="*/ 216 w 280"/>
                <a:gd name="T1" fmla="*/ 210 h 210"/>
                <a:gd name="T2" fmla="*/ 199 w 280"/>
                <a:gd name="T3" fmla="*/ 177 h 210"/>
                <a:gd name="T4" fmla="*/ 206 w 280"/>
                <a:gd name="T5" fmla="*/ 166 h 210"/>
                <a:gd name="T6" fmla="*/ 187 w 280"/>
                <a:gd name="T7" fmla="*/ 172 h 210"/>
                <a:gd name="T8" fmla="*/ 153 w 280"/>
                <a:gd name="T9" fmla="*/ 183 h 210"/>
                <a:gd name="T10" fmla="*/ 0 w 280"/>
                <a:gd name="T11" fmla="*/ 31 h 210"/>
                <a:gd name="T12" fmla="*/ 214 w 280"/>
                <a:gd name="T13" fmla="*/ 0 h 210"/>
                <a:gd name="T14" fmla="*/ 227 w 280"/>
                <a:gd name="T15" fmla="*/ 18 h 210"/>
                <a:gd name="T16" fmla="*/ 210 w 280"/>
                <a:gd name="T17" fmla="*/ 71 h 210"/>
                <a:gd name="T18" fmla="*/ 266 w 280"/>
                <a:gd name="T19" fmla="*/ 71 h 210"/>
                <a:gd name="T20" fmla="*/ 280 w 280"/>
                <a:gd name="T21" fmla="*/ 90 h 210"/>
                <a:gd name="T22" fmla="*/ 212 w 280"/>
                <a:gd name="T23" fmla="*/ 100 h 210"/>
                <a:gd name="T24" fmla="*/ 261 w 280"/>
                <a:gd name="T25" fmla="*/ 148 h 210"/>
                <a:gd name="T26" fmla="*/ 211 w 280"/>
                <a:gd name="T27" fmla="*/ 164 h 210"/>
                <a:gd name="T28" fmla="*/ 224 w 280"/>
                <a:gd name="T29" fmla="*/ 169 h 210"/>
                <a:gd name="T30" fmla="*/ 236 w 280"/>
                <a:gd name="T31" fmla="*/ 193 h 210"/>
                <a:gd name="T32" fmla="*/ 216 w 280"/>
                <a:gd name="T3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0" h="210">
                  <a:moveTo>
                    <a:pt x="216" y="210"/>
                  </a:moveTo>
                  <a:cubicBezTo>
                    <a:pt x="199" y="210"/>
                    <a:pt x="190" y="191"/>
                    <a:pt x="199" y="177"/>
                  </a:cubicBezTo>
                  <a:cubicBezTo>
                    <a:pt x="206" y="166"/>
                    <a:pt x="206" y="166"/>
                    <a:pt x="206" y="166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153" y="183"/>
                    <a:pt x="153" y="183"/>
                    <a:pt x="153" y="18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27" y="18"/>
                    <a:pt x="227" y="18"/>
                    <a:pt x="227" y="18"/>
                  </a:cubicBezTo>
                  <a:cubicBezTo>
                    <a:pt x="205" y="25"/>
                    <a:pt x="196" y="52"/>
                    <a:pt x="210" y="71"/>
                  </a:cubicBezTo>
                  <a:cubicBezTo>
                    <a:pt x="224" y="89"/>
                    <a:pt x="252" y="89"/>
                    <a:pt x="266" y="71"/>
                  </a:cubicBezTo>
                  <a:cubicBezTo>
                    <a:pt x="280" y="90"/>
                    <a:pt x="280" y="90"/>
                    <a:pt x="280" y="90"/>
                  </a:cubicBezTo>
                  <a:cubicBezTo>
                    <a:pt x="212" y="100"/>
                    <a:pt x="212" y="100"/>
                    <a:pt x="212" y="100"/>
                  </a:cubicBezTo>
                  <a:cubicBezTo>
                    <a:pt x="261" y="148"/>
                    <a:pt x="261" y="148"/>
                    <a:pt x="261" y="148"/>
                  </a:cubicBezTo>
                  <a:cubicBezTo>
                    <a:pt x="211" y="164"/>
                    <a:pt x="211" y="164"/>
                    <a:pt x="211" y="164"/>
                  </a:cubicBezTo>
                  <a:cubicBezTo>
                    <a:pt x="224" y="169"/>
                    <a:pt x="224" y="169"/>
                    <a:pt x="224" y="169"/>
                  </a:cubicBezTo>
                  <a:cubicBezTo>
                    <a:pt x="233" y="173"/>
                    <a:pt x="239" y="183"/>
                    <a:pt x="236" y="193"/>
                  </a:cubicBezTo>
                  <a:cubicBezTo>
                    <a:pt x="234" y="203"/>
                    <a:pt x="226" y="210"/>
                    <a:pt x="216" y="210"/>
                  </a:cubicBezTo>
                  <a:close/>
                </a:path>
              </a:pathLst>
            </a:custGeom>
            <a:solidFill>
              <a:srgbClr val="0DBB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5643563" y="3770313"/>
              <a:ext cx="449263" cy="463550"/>
            </a:xfrm>
            <a:custGeom>
              <a:avLst/>
              <a:gdLst>
                <a:gd name="T0" fmla="*/ 0 w 283"/>
                <a:gd name="T1" fmla="*/ 292 h 292"/>
                <a:gd name="T2" fmla="*/ 134 w 283"/>
                <a:gd name="T3" fmla="*/ 79 h 292"/>
                <a:gd name="T4" fmla="*/ 283 w 283"/>
                <a:gd name="T5" fmla="*/ 0 h 292"/>
                <a:gd name="T6" fmla="*/ 278 w 283"/>
                <a:gd name="T7" fmla="*/ 144 h 292"/>
                <a:gd name="T8" fmla="*/ 0 w 283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92">
                  <a:moveTo>
                    <a:pt x="0" y="292"/>
                  </a:moveTo>
                  <a:lnTo>
                    <a:pt x="134" y="79"/>
                  </a:lnTo>
                  <a:lnTo>
                    <a:pt x="283" y="0"/>
                  </a:lnTo>
                  <a:lnTo>
                    <a:pt x="278" y="144"/>
                  </a:lnTo>
                  <a:lnTo>
                    <a:pt x="0" y="292"/>
                  </a:lnTo>
                  <a:close/>
                </a:path>
              </a:pathLst>
            </a:custGeom>
            <a:solidFill>
              <a:srgbClr val="5562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5643563" y="3638551"/>
              <a:ext cx="257175" cy="595313"/>
            </a:xfrm>
            <a:custGeom>
              <a:avLst/>
              <a:gdLst>
                <a:gd name="T0" fmla="*/ 55 w 162"/>
                <a:gd name="T1" fmla="*/ 69 h 375"/>
                <a:gd name="T2" fmla="*/ 162 w 162"/>
                <a:gd name="T3" fmla="*/ 0 h 375"/>
                <a:gd name="T4" fmla="*/ 134 w 162"/>
                <a:gd name="T5" fmla="*/ 162 h 375"/>
                <a:gd name="T6" fmla="*/ 0 w 162"/>
                <a:gd name="T7" fmla="*/ 375 h 375"/>
                <a:gd name="T8" fmla="*/ 55 w 162"/>
                <a:gd name="T9" fmla="*/ 69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5">
                  <a:moveTo>
                    <a:pt x="55" y="69"/>
                  </a:moveTo>
                  <a:lnTo>
                    <a:pt x="162" y="0"/>
                  </a:lnTo>
                  <a:lnTo>
                    <a:pt x="134" y="162"/>
                  </a:lnTo>
                  <a:lnTo>
                    <a:pt x="0" y="375"/>
                  </a:lnTo>
                  <a:lnTo>
                    <a:pt x="55" y="69"/>
                  </a:lnTo>
                  <a:close/>
                </a:path>
              </a:pathLst>
            </a:custGeom>
            <a:solidFill>
              <a:srgbClr val="7686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6297613" y="3638551"/>
              <a:ext cx="257175" cy="595313"/>
            </a:xfrm>
            <a:custGeom>
              <a:avLst/>
              <a:gdLst>
                <a:gd name="T0" fmla="*/ 162 w 162"/>
                <a:gd name="T1" fmla="*/ 375 h 375"/>
                <a:gd name="T2" fmla="*/ 28 w 162"/>
                <a:gd name="T3" fmla="*/ 162 h 375"/>
                <a:gd name="T4" fmla="*/ 0 w 162"/>
                <a:gd name="T5" fmla="*/ 0 h 375"/>
                <a:gd name="T6" fmla="*/ 107 w 162"/>
                <a:gd name="T7" fmla="*/ 69 h 375"/>
                <a:gd name="T8" fmla="*/ 162 w 162"/>
                <a:gd name="T9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5">
                  <a:moveTo>
                    <a:pt x="162" y="375"/>
                  </a:moveTo>
                  <a:lnTo>
                    <a:pt x="28" y="162"/>
                  </a:lnTo>
                  <a:lnTo>
                    <a:pt x="0" y="0"/>
                  </a:lnTo>
                  <a:lnTo>
                    <a:pt x="107" y="69"/>
                  </a:lnTo>
                  <a:lnTo>
                    <a:pt x="162" y="375"/>
                  </a:lnTo>
                  <a:close/>
                </a:path>
              </a:pathLst>
            </a:custGeom>
            <a:solidFill>
              <a:srgbClr val="A4A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6084888" y="4087813"/>
              <a:ext cx="7938" cy="566738"/>
            </a:xfrm>
            <a:custGeom>
              <a:avLst/>
              <a:gdLst>
                <a:gd name="T0" fmla="*/ 0 w 5"/>
                <a:gd name="T1" fmla="*/ 324 h 357"/>
                <a:gd name="T2" fmla="*/ 5 w 5"/>
                <a:gd name="T3" fmla="*/ 0 h 357"/>
                <a:gd name="T4" fmla="*/ 5 w 5"/>
                <a:gd name="T5" fmla="*/ 18 h 357"/>
                <a:gd name="T6" fmla="*/ 0 w 5"/>
                <a:gd name="T7" fmla="*/ 357 h 357"/>
                <a:gd name="T8" fmla="*/ 0 w 5"/>
                <a:gd name="T9" fmla="*/ 324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57">
                  <a:moveTo>
                    <a:pt x="0" y="324"/>
                  </a:moveTo>
                  <a:lnTo>
                    <a:pt x="5" y="0"/>
                  </a:lnTo>
                  <a:lnTo>
                    <a:pt x="5" y="18"/>
                  </a:lnTo>
                  <a:lnTo>
                    <a:pt x="0" y="357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4953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6107113" y="3984626"/>
              <a:ext cx="366713" cy="757238"/>
            </a:xfrm>
            <a:custGeom>
              <a:avLst/>
              <a:gdLst>
                <a:gd name="T0" fmla="*/ 48 w 50"/>
                <a:gd name="T1" fmla="*/ 77 h 103"/>
                <a:gd name="T2" fmla="*/ 44 w 50"/>
                <a:gd name="T3" fmla="*/ 56 h 103"/>
                <a:gd name="T4" fmla="*/ 23 w 50"/>
                <a:gd name="T5" fmla="*/ 0 h 103"/>
                <a:gd name="T6" fmla="*/ 0 w 50"/>
                <a:gd name="T7" fmla="*/ 20 h 103"/>
                <a:gd name="T8" fmla="*/ 1 w 50"/>
                <a:gd name="T9" fmla="*/ 94 h 103"/>
                <a:gd name="T10" fmla="*/ 45 w 50"/>
                <a:gd name="T11" fmla="*/ 80 h 103"/>
                <a:gd name="T12" fmla="*/ 48 w 50"/>
                <a:gd name="T13" fmla="*/ 7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3">
                  <a:moveTo>
                    <a:pt x="48" y="77"/>
                  </a:moveTo>
                  <a:cubicBezTo>
                    <a:pt x="50" y="71"/>
                    <a:pt x="47" y="62"/>
                    <a:pt x="44" y="5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13"/>
                    <a:pt x="13" y="27"/>
                    <a:pt x="0" y="20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18" y="103"/>
                    <a:pt x="39" y="98"/>
                    <a:pt x="45" y="80"/>
                  </a:cubicBezTo>
                  <a:cubicBezTo>
                    <a:pt x="45" y="80"/>
                    <a:pt x="47" y="78"/>
                    <a:pt x="48" y="77"/>
                  </a:cubicBezTo>
                  <a:close/>
                </a:path>
              </a:pathLst>
            </a:custGeom>
            <a:solidFill>
              <a:srgbClr val="8B8F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6084888" y="4116388"/>
              <a:ext cx="7938" cy="809625"/>
            </a:xfrm>
            <a:custGeom>
              <a:avLst/>
              <a:gdLst>
                <a:gd name="T0" fmla="*/ 0 w 5"/>
                <a:gd name="T1" fmla="*/ 339 h 510"/>
                <a:gd name="T2" fmla="*/ 5 w 5"/>
                <a:gd name="T3" fmla="*/ 0 h 510"/>
                <a:gd name="T4" fmla="*/ 5 w 5"/>
                <a:gd name="T5" fmla="*/ 93 h 510"/>
                <a:gd name="T6" fmla="*/ 0 w 5"/>
                <a:gd name="T7" fmla="*/ 510 h 510"/>
                <a:gd name="T8" fmla="*/ 0 w 5"/>
                <a:gd name="T9" fmla="*/ 339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10">
                  <a:moveTo>
                    <a:pt x="0" y="339"/>
                  </a:moveTo>
                  <a:lnTo>
                    <a:pt x="5" y="0"/>
                  </a:lnTo>
                  <a:lnTo>
                    <a:pt x="5" y="93"/>
                  </a:lnTo>
                  <a:lnTo>
                    <a:pt x="0" y="510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rgbClr val="4953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6107113" y="4130676"/>
              <a:ext cx="6350" cy="795338"/>
            </a:xfrm>
            <a:custGeom>
              <a:avLst/>
              <a:gdLst>
                <a:gd name="T0" fmla="*/ 4 w 4"/>
                <a:gd name="T1" fmla="*/ 501 h 501"/>
                <a:gd name="T2" fmla="*/ 0 w 4"/>
                <a:gd name="T3" fmla="*/ 84 h 501"/>
                <a:gd name="T4" fmla="*/ 0 w 4"/>
                <a:gd name="T5" fmla="*/ 0 h 501"/>
                <a:gd name="T6" fmla="*/ 4 w 4"/>
                <a:gd name="T7" fmla="*/ 343 h 501"/>
                <a:gd name="T8" fmla="*/ 4 w 4"/>
                <a:gd name="T9" fmla="*/ 50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01">
                  <a:moveTo>
                    <a:pt x="4" y="501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4" y="343"/>
                  </a:lnTo>
                  <a:lnTo>
                    <a:pt x="4" y="501"/>
                  </a:lnTo>
                  <a:close/>
                </a:path>
              </a:pathLst>
            </a:custGeom>
            <a:solidFill>
              <a:srgbClr val="4953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6084888" y="3895726"/>
              <a:ext cx="315913" cy="515938"/>
            </a:xfrm>
            <a:custGeom>
              <a:avLst/>
              <a:gdLst>
                <a:gd name="T0" fmla="*/ 11 w 43"/>
                <a:gd name="T1" fmla="*/ 54 h 70"/>
                <a:gd name="T2" fmla="*/ 43 w 43"/>
                <a:gd name="T3" fmla="*/ 70 h 70"/>
                <a:gd name="T4" fmla="*/ 24 w 43"/>
                <a:gd name="T5" fmla="*/ 13 h 70"/>
                <a:gd name="T6" fmla="*/ 1 w 43"/>
                <a:gd name="T7" fmla="*/ 8 h 70"/>
                <a:gd name="T8" fmla="*/ 0 w 43"/>
                <a:gd name="T9" fmla="*/ 62 h 70"/>
                <a:gd name="T10" fmla="*/ 11 w 43"/>
                <a:gd name="T1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70">
                  <a:moveTo>
                    <a:pt x="11" y="54"/>
                  </a:moveTo>
                  <a:cubicBezTo>
                    <a:pt x="24" y="50"/>
                    <a:pt x="39" y="57"/>
                    <a:pt x="43" y="7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1" y="3"/>
                    <a:pt x="8" y="0"/>
                    <a:pt x="1" y="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3" y="58"/>
                    <a:pt x="6" y="55"/>
                    <a:pt x="11" y="54"/>
                  </a:cubicBezTo>
                  <a:close/>
                </a:path>
              </a:pathLst>
            </a:custGeom>
            <a:solidFill>
              <a:srgbClr val="4953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6107113" y="3770313"/>
              <a:ext cx="447675" cy="463550"/>
            </a:xfrm>
            <a:custGeom>
              <a:avLst/>
              <a:gdLst>
                <a:gd name="T0" fmla="*/ 4 w 282"/>
                <a:gd name="T1" fmla="*/ 144 h 292"/>
                <a:gd name="T2" fmla="*/ 0 w 282"/>
                <a:gd name="T3" fmla="*/ 0 h 292"/>
                <a:gd name="T4" fmla="*/ 148 w 282"/>
                <a:gd name="T5" fmla="*/ 79 h 292"/>
                <a:gd name="T6" fmla="*/ 282 w 282"/>
                <a:gd name="T7" fmla="*/ 292 h 292"/>
                <a:gd name="T8" fmla="*/ 4 w 282"/>
                <a:gd name="T9" fmla="*/ 1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92">
                  <a:moveTo>
                    <a:pt x="4" y="144"/>
                  </a:moveTo>
                  <a:lnTo>
                    <a:pt x="0" y="0"/>
                  </a:lnTo>
                  <a:lnTo>
                    <a:pt x="148" y="79"/>
                  </a:lnTo>
                  <a:lnTo>
                    <a:pt x="282" y="292"/>
                  </a:lnTo>
                  <a:lnTo>
                    <a:pt x="4" y="144"/>
                  </a:lnTo>
                  <a:close/>
                </a:path>
              </a:pathLst>
            </a:custGeom>
            <a:solidFill>
              <a:srgbClr val="C7C8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6107113" y="3770313"/>
              <a:ext cx="6350" cy="508000"/>
            </a:xfrm>
            <a:custGeom>
              <a:avLst/>
              <a:gdLst>
                <a:gd name="T0" fmla="*/ 4 w 4"/>
                <a:gd name="T1" fmla="*/ 320 h 320"/>
                <a:gd name="T2" fmla="*/ 0 w 4"/>
                <a:gd name="T3" fmla="*/ 93 h 320"/>
                <a:gd name="T4" fmla="*/ 0 w 4"/>
                <a:gd name="T5" fmla="*/ 0 h 320"/>
                <a:gd name="T6" fmla="*/ 4 w 4"/>
                <a:gd name="T7" fmla="*/ 144 h 320"/>
                <a:gd name="T8" fmla="*/ 4 w 4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20">
                  <a:moveTo>
                    <a:pt x="4" y="320"/>
                  </a:moveTo>
                  <a:lnTo>
                    <a:pt x="0" y="93"/>
                  </a:lnTo>
                  <a:lnTo>
                    <a:pt x="0" y="0"/>
                  </a:lnTo>
                  <a:lnTo>
                    <a:pt x="4" y="144"/>
                  </a:lnTo>
                  <a:lnTo>
                    <a:pt x="4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6084888" y="3770313"/>
              <a:ext cx="7938" cy="582613"/>
            </a:xfrm>
            <a:custGeom>
              <a:avLst/>
              <a:gdLst>
                <a:gd name="T0" fmla="*/ 0 w 5"/>
                <a:gd name="T1" fmla="*/ 144 h 367"/>
                <a:gd name="T2" fmla="*/ 0 w 5"/>
                <a:gd name="T3" fmla="*/ 334 h 367"/>
                <a:gd name="T4" fmla="*/ 0 w 5"/>
                <a:gd name="T5" fmla="*/ 367 h 367"/>
                <a:gd name="T6" fmla="*/ 5 w 5"/>
                <a:gd name="T7" fmla="*/ 116 h 367"/>
                <a:gd name="T8" fmla="*/ 5 w 5"/>
                <a:gd name="T9" fmla="*/ 102 h 367"/>
                <a:gd name="T10" fmla="*/ 5 w 5"/>
                <a:gd name="T11" fmla="*/ 0 h 367"/>
                <a:gd name="T12" fmla="*/ 0 w 5"/>
                <a:gd name="T13" fmla="*/ 144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67">
                  <a:moveTo>
                    <a:pt x="0" y="144"/>
                  </a:moveTo>
                  <a:lnTo>
                    <a:pt x="0" y="334"/>
                  </a:lnTo>
                  <a:lnTo>
                    <a:pt x="0" y="367"/>
                  </a:lnTo>
                  <a:lnTo>
                    <a:pt x="5" y="116"/>
                  </a:lnTo>
                  <a:lnTo>
                    <a:pt x="5" y="102"/>
                  </a:lnTo>
                  <a:lnTo>
                    <a:pt x="5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4546600" y="3748088"/>
              <a:ext cx="1868488" cy="2001838"/>
            </a:xfrm>
            <a:custGeom>
              <a:avLst/>
              <a:gdLst>
                <a:gd name="T0" fmla="*/ 161 w 254"/>
                <a:gd name="T1" fmla="*/ 0 h 272"/>
                <a:gd name="T2" fmla="*/ 149 w 254"/>
                <a:gd name="T3" fmla="*/ 66 h 272"/>
                <a:gd name="T4" fmla="*/ 209 w 254"/>
                <a:gd name="T5" fmla="*/ 34 h 272"/>
                <a:gd name="T6" fmla="*/ 209 w 254"/>
                <a:gd name="T7" fmla="*/ 75 h 272"/>
                <a:gd name="T8" fmla="*/ 209 w 254"/>
                <a:gd name="T9" fmla="*/ 82 h 272"/>
                <a:gd name="T10" fmla="*/ 210 w 254"/>
                <a:gd name="T11" fmla="*/ 80 h 272"/>
                <a:gd name="T12" fmla="*/ 211 w 254"/>
                <a:gd name="T13" fmla="*/ 79 h 272"/>
                <a:gd name="T14" fmla="*/ 212 w 254"/>
                <a:gd name="T15" fmla="*/ 78 h 272"/>
                <a:gd name="T16" fmla="*/ 213 w 254"/>
                <a:gd name="T17" fmla="*/ 77 h 272"/>
                <a:gd name="T18" fmla="*/ 217 w 254"/>
                <a:gd name="T19" fmla="*/ 75 h 272"/>
                <a:gd name="T20" fmla="*/ 220 w 254"/>
                <a:gd name="T21" fmla="*/ 74 h 272"/>
                <a:gd name="T22" fmla="*/ 224 w 254"/>
                <a:gd name="T23" fmla="*/ 73 h 272"/>
                <a:gd name="T24" fmla="*/ 228 w 254"/>
                <a:gd name="T25" fmla="*/ 73 h 272"/>
                <a:gd name="T26" fmla="*/ 238 w 254"/>
                <a:gd name="T27" fmla="*/ 75 h 272"/>
                <a:gd name="T28" fmla="*/ 246 w 254"/>
                <a:gd name="T29" fmla="*/ 80 h 272"/>
                <a:gd name="T30" fmla="*/ 252 w 254"/>
                <a:gd name="T31" fmla="*/ 89 h 272"/>
                <a:gd name="T32" fmla="*/ 254 w 254"/>
                <a:gd name="T33" fmla="*/ 99 h 272"/>
                <a:gd name="T34" fmla="*/ 252 w 254"/>
                <a:gd name="T35" fmla="*/ 109 h 272"/>
                <a:gd name="T36" fmla="*/ 246 w 254"/>
                <a:gd name="T37" fmla="*/ 117 h 272"/>
                <a:gd name="T38" fmla="*/ 238 w 254"/>
                <a:gd name="T39" fmla="*/ 123 h 272"/>
                <a:gd name="T40" fmla="*/ 228 w 254"/>
                <a:gd name="T41" fmla="*/ 125 h 272"/>
                <a:gd name="T42" fmla="*/ 224 w 254"/>
                <a:gd name="T43" fmla="*/ 125 h 272"/>
                <a:gd name="T44" fmla="*/ 220 w 254"/>
                <a:gd name="T45" fmla="*/ 124 h 272"/>
                <a:gd name="T46" fmla="*/ 217 w 254"/>
                <a:gd name="T47" fmla="*/ 122 h 272"/>
                <a:gd name="T48" fmla="*/ 213 w 254"/>
                <a:gd name="T49" fmla="*/ 120 h 272"/>
                <a:gd name="T50" fmla="*/ 209 w 254"/>
                <a:gd name="T51" fmla="*/ 116 h 272"/>
                <a:gd name="T52" fmla="*/ 209 w 254"/>
                <a:gd name="T53" fmla="*/ 123 h 272"/>
                <a:gd name="T54" fmla="*/ 209 w 254"/>
                <a:gd name="T55" fmla="*/ 160 h 272"/>
                <a:gd name="T56" fmla="*/ 0 w 254"/>
                <a:gd name="T57" fmla="*/ 272 h 272"/>
                <a:gd name="T58" fmla="*/ 43 w 254"/>
                <a:gd name="T59" fmla="*/ 38 h 272"/>
                <a:gd name="T60" fmla="*/ 76 w 254"/>
                <a:gd name="T61" fmla="*/ 27 h 272"/>
                <a:gd name="T62" fmla="*/ 76 w 254"/>
                <a:gd name="T63" fmla="*/ 29 h 272"/>
                <a:gd name="T64" fmla="*/ 76 w 254"/>
                <a:gd name="T65" fmla="*/ 30 h 272"/>
                <a:gd name="T66" fmla="*/ 76 w 254"/>
                <a:gd name="T67" fmla="*/ 32 h 272"/>
                <a:gd name="T68" fmla="*/ 76 w 254"/>
                <a:gd name="T69" fmla="*/ 33 h 272"/>
                <a:gd name="T70" fmla="*/ 78 w 254"/>
                <a:gd name="T71" fmla="*/ 45 h 272"/>
                <a:gd name="T72" fmla="*/ 84 w 254"/>
                <a:gd name="T73" fmla="*/ 55 h 272"/>
                <a:gd name="T74" fmla="*/ 94 w 254"/>
                <a:gd name="T75" fmla="*/ 62 h 272"/>
                <a:gd name="T76" fmla="*/ 106 w 254"/>
                <a:gd name="T77" fmla="*/ 64 h 272"/>
                <a:gd name="T78" fmla="*/ 118 w 254"/>
                <a:gd name="T79" fmla="*/ 62 h 272"/>
                <a:gd name="T80" fmla="*/ 127 w 254"/>
                <a:gd name="T81" fmla="*/ 55 h 272"/>
                <a:gd name="T82" fmla="*/ 134 w 254"/>
                <a:gd name="T83" fmla="*/ 45 h 272"/>
                <a:gd name="T84" fmla="*/ 136 w 254"/>
                <a:gd name="T85" fmla="*/ 33 h 272"/>
                <a:gd name="T86" fmla="*/ 127 w 254"/>
                <a:gd name="T87" fmla="*/ 11 h 272"/>
                <a:gd name="T88" fmla="*/ 161 w 254"/>
                <a:gd name="T8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4" h="272">
                  <a:moveTo>
                    <a:pt x="161" y="0"/>
                  </a:moveTo>
                  <a:cubicBezTo>
                    <a:pt x="149" y="66"/>
                    <a:pt x="149" y="66"/>
                    <a:pt x="149" y="66"/>
                  </a:cubicBezTo>
                  <a:cubicBezTo>
                    <a:pt x="209" y="34"/>
                    <a:pt x="209" y="34"/>
                    <a:pt x="209" y="34"/>
                  </a:cubicBezTo>
                  <a:cubicBezTo>
                    <a:pt x="209" y="75"/>
                    <a:pt x="209" y="75"/>
                    <a:pt x="209" y="75"/>
                  </a:cubicBezTo>
                  <a:cubicBezTo>
                    <a:pt x="209" y="82"/>
                    <a:pt x="209" y="82"/>
                    <a:pt x="209" y="82"/>
                  </a:cubicBezTo>
                  <a:cubicBezTo>
                    <a:pt x="209" y="81"/>
                    <a:pt x="209" y="81"/>
                    <a:pt x="210" y="80"/>
                  </a:cubicBezTo>
                  <a:cubicBezTo>
                    <a:pt x="210" y="80"/>
                    <a:pt x="210" y="80"/>
                    <a:pt x="211" y="79"/>
                  </a:cubicBezTo>
                  <a:cubicBezTo>
                    <a:pt x="211" y="79"/>
                    <a:pt x="212" y="79"/>
                    <a:pt x="212" y="78"/>
                  </a:cubicBezTo>
                  <a:cubicBezTo>
                    <a:pt x="212" y="78"/>
                    <a:pt x="213" y="78"/>
                    <a:pt x="213" y="77"/>
                  </a:cubicBezTo>
                  <a:cubicBezTo>
                    <a:pt x="214" y="77"/>
                    <a:pt x="215" y="76"/>
                    <a:pt x="217" y="75"/>
                  </a:cubicBezTo>
                  <a:cubicBezTo>
                    <a:pt x="218" y="75"/>
                    <a:pt x="219" y="74"/>
                    <a:pt x="220" y="74"/>
                  </a:cubicBezTo>
                  <a:cubicBezTo>
                    <a:pt x="221" y="74"/>
                    <a:pt x="223" y="73"/>
                    <a:pt x="224" y="73"/>
                  </a:cubicBezTo>
                  <a:cubicBezTo>
                    <a:pt x="225" y="73"/>
                    <a:pt x="226" y="73"/>
                    <a:pt x="228" y="73"/>
                  </a:cubicBezTo>
                  <a:cubicBezTo>
                    <a:pt x="231" y="73"/>
                    <a:pt x="235" y="73"/>
                    <a:pt x="238" y="75"/>
                  </a:cubicBezTo>
                  <a:cubicBezTo>
                    <a:pt x="241" y="76"/>
                    <a:pt x="244" y="78"/>
                    <a:pt x="246" y="80"/>
                  </a:cubicBezTo>
                  <a:cubicBezTo>
                    <a:pt x="248" y="83"/>
                    <a:pt x="250" y="85"/>
                    <a:pt x="252" y="89"/>
                  </a:cubicBezTo>
                  <a:cubicBezTo>
                    <a:pt x="253" y="92"/>
                    <a:pt x="254" y="95"/>
                    <a:pt x="254" y="99"/>
                  </a:cubicBezTo>
                  <a:cubicBezTo>
                    <a:pt x="254" y="102"/>
                    <a:pt x="253" y="106"/>
                    <a:pt x="252" y="109"/>
                  </a:cubicBezTo>
                  <a:cubicBezTo>
                    <a:pt x="250" y="112"/>
                    <a:pt x="248" y="115"/>
                    <a:pt x="246" y="117"/>
                  </a:cubicBezTo>
                  <a:cubicBezTo>
                    <a:pt x="244" y="120"/>
                    <a:pt x="241" y="121"/>
                    <a:pt x="238" y="123"/>
                  </a:cubicBezTo>
                  <a:cubicBezTo>
                    <a:pt x="235" y="124"/>
                    <a:pt x="231" y="125"/>
                    <a:pt x="228" y="125"/>
                  </a:cubicBezTo>
                  <a:cubicBezTo>
                    <a:pt x="227" y="125"/>
                    <a:pt x="225" y="125"/>
                    <a:pt x="224" y="125"/>
                  </a:cubicBezTo>
                  <a:cubicBezTo>
                    <a:pt x="223" y="124"/>
                    <a:pt x="221" y="124"/>
                    <a:pt x="220" y="124"/>
                  </a:cubicBezTo>
                  <a:cubicBezTo>
                    <a:pt x="219" y="123"/>
                    <a:pt x="218" y="123"/>
                    <a:pt x="217" y="122"/>
                  </a:cubicBezTo>
                  <a:cubicBezTo>
                    <a:pt x="215" y="122"/>
                    <a:pt x="214" y="121"/>
                    <a:pt x="213" y="120"/>
                  </a:cubicBezTo>
                  <a:cubicBezTo>
                    <a:pt x="212" y="119"/>
                    <a:pt x="210" y="118"/>
                    <a:pt x="209" y="116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9" y="160"/>
                    <a:pt x="209" y="160"/>
                    <a:pt x="209" y="160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8"/>
                    <a:pt x="76" y="28"/>
                    <a:pt x="76" y="29"/>
                  </a:cubicBezTo>
                  <a:cubicBezTo>
                    <a:pt x="76" y="29"/>
                    <a:pt x="76" y="30"/>
                    <a:pt x="76" y="30"/>
                  </a:cubicBezTo>
                  <a:cubicBezTo>
                    <a:pt x="76" y="31"/>
                    <a:pt x="76" y="31"/>
                    <a:pt x="76" y="32"/>
                  </a:cubicBezTo>
                  <a:cubicBezTo>
                    <a:pt x="76" y="32"/>
                    <a:pt x="76" y="33"/>
                    <a:pt x="76" y="33"/>
                  </a:cubicBezTo>
                  <a:cubicBezTo>
                    <a:pt x="76" y="38"/>
                    <a:pt x="77" y="42"/>
                    <a:pt x="78" y="45"/>
                  </a:cubicBezTo>
                  <a:cubicBezTo>
                    <a:pt x="80" y="49"/>
                    <a:pt x="82" y="52"/>
                    <a:pt x="84" y="55"/>
                  </a:cubicBezTo>
                  <a:cubicBezTo>
                    <a:pt x="87" y="58"/>
                    <a:pt x="90" y="60"/>
                    <a:pt x="94" y="62"/>
                  </a:cubicBezTo>
                  <a:cubicBezTo>
                    <a:pt x="98" y="63"/>
                    <a:pt x="102" y="64"/>
                    <a:pt x="106" y="64"/>
                  </a:cubicBezTo>
                  <a:cubicBezTo>
                    <a:pt x="110" y="64"/>
                    <a:pt x="114" y="63"/>
                    <a:pt x="118" y="62"/>
                  </a:cubicBezTo>
                  <a:cubicBezTo>
                    <a:pt x="121" y="60"/>
                    <a:pt x="125" y="58"/>
                    <a:pt x="127" y="55"/>
                  </a:cubicBezTo>
                  <a:cubicBezTo>
                    <a:pt x="130" y="52"/>
                    <a:pt x="132" y="49"/>
                    <a:pt x="134" y="45"/>
                  </a:cubicBezTo>
                  <a:cubicBezTo>
                    <a:pt x="136" y="42"/>
                    <a:pt x="136" y="38"/>
                    <a:pt x="136" y="33"/>
                  </a:cubicBezTo>
                  <a:cubicBezTo>
                    <a:pt x="137" y="25"/>
                    <a:pt x="133" y="17"/>
                    <a:pt x="127" y="11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4591050" y="3800476"/>
              <a:ext cx="1787525" cy="1882775"/>
            </a:xfrm>
            <a:custGeom>
              <a:avLst/>
              <a:gdLst>
                <a:gd name="T0" fmla="*/ 41 w 243"/>
                <a:gd name="T1" fmla="*/ 35 h 256"/>
                <a:gd name="T2" fmla="*/ 65 w 243"/>
                <a:gd name="T3" fmla="*/ 27 h 256"/>
                <a:gd name="T4" fmla="*/ 110 w 243"/>
                <a:gd name="T5" fmla="*/ 60 h 256"/>
                <a:gd name="T6" fmla="*/ 129 w 243"/>
                <a:gd name="T7" fmla="*/ 6 h 256"/>
                <a:gd name="T8" fmla="*/ 149 w 243"/>
                <a:gd name="T9" fmla="*/ 0 h 256"/>
                <a:gd name="T10" fmla="*/ 137 w 243"/>
                <a:gd name="T11" fmla="*/ 68 h 256"/>
                <a:gd name="T12" fmla="*/ 198 w 243"/>
                <a:gd name="T13" fmla="*/ 35 h 256"/>
                <a:gd name="T14" fmla="*/ 198 w 243"/>
                <a:gd name="T15" fmla="*/ 87 h 256"/>
                <a:gd name="T16" fmla="*/ 206 w 243"/>
                <a:gd name="T17" fmla="*/ 78 h 256"/>
                <a:gd name="T18" fmla="*/ 243 w 243"/>
                <a:gd name="T19" fmla="*/ 92 h 256"/>
                <a:gd name="T20" fmla="*/ 206 w 243"/>
                <a:gd name="T21" fmla="*/ 106 h 256"/>
                <a:gd name="T22" fmla="*/ 198 w 243"/>
                <a:gd name="T23" fmla="*/ 96 h 256"/>
                <a:gd name="T24" fmla="*/ 198 w 243"/>
                <a:gd name="T25" fmla="*/ 150 h 256"/>
                <a:gd name="T26" fmla="*/ 0 w 243"/>
                <a:gd name="T27" fmla="*/ 256 h 256"/>
                <a:gd name="T28" fmla="*/ 41 w 243"/>
                <a:gd name="T29" fmla="*/ 3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3" h="256">
                  <a:moveTo>
                    <a:pt x="41" y="35"/>
                  </a:moveTo>
                  <a:cubicBezTo>
                    <a:pt x="65" y="27"/>
                    <a:pt x="65" y="27"/>
                    <a:pt x="65" y="27"/>
                  </a:cubicBezTo>
                  <a:cubicBezTo>
                    <a:pt x="65" y="50"/>
                    <a:pt x="88" y="67"/>
                    <a:pt x="110" y="60"/>
                  </a:cubicBezTo>
                  <a:cubicBezTo>
                    <a:pt x="133" y="54"/>
                    <a:pt x="142" y="26"/>
                    <a:pt x="129" y="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98" y="35"/>
                    <a:pt x="198" y="35"/>
                    <a:pt x="198" y="35"/>
                  </a:cubicBezTo>
                  <a:cubicBezTo>
                    <a:pt x="198" y="87"/>
                    <a:pt x="198" y="87"/>
                    <a:pt x="198" y="87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19" y="63"/>
                    <a:pt x="243" y="73"/>
                    <a:pt x="243" y="92"/>
                  </a:cubicBezTo>
                  <a:cubicBezTo>
                    <a:pt x="243" y="111"/>
                    <a:pt x="219" y="121"/>
                    <a:pt x="206" y="106"/>
                  </a:cubicBezTo>
                  <a:cubicBezTo>
                    <a:pt x="198" y="96"/>
                    <a:pt x="198" y="96"/>
                    <a:pt x="198" y="96"/>
                  </a:cubicBezTo>
                  <a:cubicBezTo>
                    <a:pt x="198" y="150"/>
                    <a:pt x="198" y="150"/>
                    <a:pt x="198" y="150"/>
                  </a:cubicBezTo>
                  <a:cubicBezTo>
                    <a:pt x="0" y="256"/>
                    <a:pt x="0" y="256"/>
                    <a:pt x="0" y="256"/>
                  </a:cubicBezTo>
                  <a:lnTo>
                    <a:pt x="41" y="35"/>
                  </a:lnTo>
                  <a:close/>
                </a:path>
              </a:pathLst>
            </a:custGeom>
            <a:solidFill>
              <a:srgbClr val="6D7C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6113463" y="3579813"/>
              <a:ext cx="1538288" cy="2170113"/>
            </a:xfrm>
            <a:custGeom>
              <a:avLst/>
              <a:gdLst>
                <a:gd name="T0" fmla="*/ 116 w 209"/>
                <a:gd name="T1" fmla="*/ 0 h 295"/>
                <a:gd name="T2" fmla="*/ 126 w 209"/>
                <a:gd name="T3" fmla="*/ 2 h 295"/>
                <a:gd name="T4" fmla="*/ 135 w 209"/>
                <a:gd name="T5" fmla="*/ 8 h 295"/>
                <a:gd name="T6" fmla="*/ 140 w 209"/>
                <a:gd name="T7" fmla="*/ 16 h 295"/>
                <a:gd name="T8" fmla="*/ 142 w 209"/>
                <a:gd name="T9" fmla="*/ 26 h 295"/>
                <a:gd name="T10" fmla="*/ 142 w 209"/>
                <a:gd name="T11" fmla="*/ 32 h 295"/>
                <a:gd name="T12" fmla="*/ 140 w 209"/>
                <a:gd name="T13" fmla="*/ 37 h 295"/>
                <a:gd name="T14" fmla="*/ 137 w 209"/>
                <a:gd name="T15" fmla="*/ 42 h 295"/>
                <a:gd name="T16" fmla="*/ 133 w 209"/>
                <a:gd name="T17" fmla="*/ 46 h 295"/>
                <a:gd name="T18" fmla="*/ 128 w 209"/>
                <a:gd name="T19" fmla="*/ 49 h 295"/>
                <a:gd name="T20" fmla="*/ 134 w 209"/>
                <a:gd name="T21" fmla="*/ 51 h 295"/>
                <a:gd name="T22" fmla="*/ 166 w 209"/>
                <a:gd name="T23" fmla="*/ 62 h 295"/>
                <a:gd name="T24" fmla="*/ 209 w 209"/>
                <a:gd name="T25" fmla="*/ 295 h 295"/>
                <a:gd name="T26" fmla="*/ 0 w 209"/>
                <a:gd name="T27" fmla="*/ 183 h 295"/>
                <a:gd name="T28" fmla="*/ 0 w 209"/>
                <a:gd name="T29" fmla="*/ 149 h 295"/>
                <a:gd name="T30" fmla="*/ 4 w 209"/>
                <a:gd name="T31" fmla="*/ 151 h 295"/>
                <a:gd name="T32" fmla="*/ 7 w 209"/>
                <a:gd name="T33" fmla="*/ 152 h 295"/>
                <a:gd name="T34" fmla="*/ 11 w 209"/>
                <a:gd name="T35" fmla="*/ 152 h 295"/>
                <a:gd name="T36" fmla="*/ 15 w 209"/>
                <a:gd name="T37" fmla="*/ 153 h 295"/>
                <a:gd name="T38" fmla="*/ 27 w 209"/>
                <a:gd name="T39" fmla="*/ 150 h 295"/>
                <a:gd name="T40" fmla="*/ 37 w 209"/>
                <a:gd name="T41" fmla="*/ 144 h 295"/>
                <a:gd name="T42" fmla="*/ 43 w 209"/>
                <a:gd name="T43" fmla="*/ 134 h 295"/>
                <a:gd name="T44" fmla="*/ 45 w 209"/>
                <a:gd name="T45" fmla="*/ 122 h 295"/>
                <a:gd name="T46" fmla="*/ 43 w 209"/>
                <a:gd name="T47" fmla="*/ 110 h 295"/>
                <a:gd name="T48" fmla="*/ 36 w 209"/>
                <a:gd name="T49" fmla="*/ 100 h 295"/>
                <a:gd name="T50" fmla="*/ 27 w 209"/>
                <a:gd name="T51" fmla="*/ 93 h 295"/>
                <a:gd name="T52" fmla="*/ 15 w 209"/>
                <a:gd name="T53" fmla="*/ 91 h 295"/>
                <a:gd name="T54" fmla="*/ 0 w 209"/>
                <a:gd name="T55" fmla="*/ 95 h 295"/>
                <a:gd name="T56" fmla="*/ 0 w 209"/>
                <a:gd name="T57" fmla="*/ 57 h 295"/>
                <a:gd name="T58" fmla="*/ 60 w 209"/>
                <a:gd name="T59" fmla="*/ 89 h 295"/>
                <a:gd name="T60" fmla="*/ 48 w 209"/>
                <a:gd name="T61" fmla="*/ 23 h 295"/>
                <a:gd name="T62" fmla="*/ 88 w 209"/>
                <a:gd name="T63" fmla="*/ 36 h 295"/>
                <a:gd name="T64" fmla="*/ 94 w 209"/>
                <a:gd name="T65" fmla="*/ 38 h 295"/>
                <a:gd name="T66" fmla="*/ 93 w 209"/>
                <a:gd name="T67" fmla="*/ 36 h 295"/>
                <a:gd name="T68" fmla="*/ 93 w 209"/>
                <a:gd name="T69" fmla="*/ 35 h 295"/>
                <a:gd name="T70" fmla="*/ 92 w 209"/>
                <a:gd name="T71" fmla="*/ 34 h 295"/>
                <a:gd name="T72" fmla="*/ 92 w 209"/>
                <a:gd name="T73" fmla="*/ 32 h 295"/>
                <a:gd name="T74" fmla="*/ 92 w 209"/>
                <a:gd name="T75" fmla="*/ 31 h 295"/>
                <a:gd name="T76" fmla="*/ 91 w 209"/>
                <a:gd name="T77" fmla="*/ 29 h 295"/>
                <a:gd name="T78" fmla="*/ 91 w 209"/>
                <a:gd name="T79" fmla="*/ 28 h 295"/>
                <a:gd name="T80" fmla="*/ 91 w 209"/>
                <a:gd name="T81" fmla="*/ 26 h 295"/>
                <a:gd name="T82" fmla="*/ 93 w 209"/>
                <a:gd name="T83" fmla="*/ 16 h 295"/>
                <a:gd name="T84" fmla="*/ 98 w 209"/>
                <a:gd name="T85" fmla="*/ 8 h 295"/>
                <a:gd name="T86" fmla="*/ 107 w 209"/>
                <a:gd name="T87" fmla="*/ 2 h 295"/>
                <a:gd name="T88" fmla="*/ 116 w 209"/>
                <a:gd name="T8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9" h="295">
                  <a:moveTo>
                    <a:pt x="116" y="0"/>
                  </a:moveTo>
                  <a:cubicBezTo>
                    <a:pt x="120" y="0"/>
                    <a:pt x="123" y="1"/>
                    <a:pt x="126" y="2"/>
                  </a:cubicBezTo>
                  <a:cubicBezTo>
                    <a:pt x="129" y="4"/>
                    <a:pt x="132" y="6"/>
                    <a:pt x="135" y="8"/>
                  </a:cubicBezTo>
                  <a:cubicBezTo>
                    <a:pt x="137" y="10"/>
                    <a:pt x="139" y="13"/>
                    <a:pt x="140" y="16"/>
                  </a:cubicBezTo>
                  <a:cubicBezTo>
                    <a:pt x="141" y="19"/>
                    <a:pt x="142" y="22"/>
                    <a:pt x="142" y="26"/>
                  </a:cubicBezTo>
                  <a:cubicBezTo>
                    <a:pt x="142" y="28"/>
                    <a:pt x="142" y="30"/>
                    <a:pt x="142" y="32"/>
                  </a:cubicBezTo>
                  <a:cubicBezTo>
                    <a:pt x="141" y="34"/>
                    <a:pt x="141" y="35"/>
                    <a:pt x="140" y="37"/>
                  </a:cubicBezTo>
                  <a:cubicBezTo>
                    <a:pt x="139" y="39"/>
                    <a:pt x="138" y="40"/>
                    <a:pt x="137" y="42"/>
                  </a:cubicBezTo>
                  <a:cubicBezTo>
                    <a:pt x="136" y="43"/>
                    <a:pt x="135" y="45"/>
                    <a:pt x="133" y="46"/>
                  </a:cubicBezTo>
                  <a:cubicBezTo>
                    <a:pt x="132" y="47"/>
                    <a:pt x="130" y="48"/>
                    <a:pt x="128" y="49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209" y="295"/>
                    <a:pt x="209" y="295"/>
                    <a:pt x="209" y="295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" y="150"/>
                    <a:pt x="3" y="150"/>
                    <a:pt x="4" y="151"/>
                  </a:cubicBezTo>
                  <a:cubicBezTo>
                    <a:pt x="5" y="151"/>
                    <a:pt x="6" y="151"/>
                    <a:pt x="7" y="152"/>
                  </a:cubicBezTo>
                  <a:cubicBezTo>
                    <a:pt x="8" y="152"/>
                    <a:pt x="10" y="152"/>
                    <a:pt x="11" y="152"/>
                  </a:cubicBezTo>
                  <a:cubicBezTo>
                    <a:pt x="12" y="153"/>
                    <a:pt x="14" y="153"/>
                    <a:pt x="15" y="153"/>
                  </a:cubicBezTo>
                  <a:cubicBezTo>
                    <a:pt x="19" y="153"/>
                    <a:pt x="23" y="152"/>
                    <a:pt x="27" y="150"/>
                  </a:cubicBezTo>
                  <a:cubicBezTo>
                    <a:pt x="30" y="149"/>
                    <a:pt x="34" y="146"/>
                    <a:pt x="37" y="144"/>
                  </a:cubicBezTo>
                  <a:cubicBezTo>
                    <a:pt x="39" y="141"/>
                    <a:pt x="42" y="137"/>
                    <a:pt x="43" y="134"/>
                  </a:cubicBezTo>
                  <a:cubicBezTo>
                    <a:pt x="45" y="130"/>
                    <a:pt x="45" y="126"/>
                    <a:pt x="45" y="122"/>
                  </a:cubicBezTo>
                  <a:cubicBezTo>
                    <a:pt x="45" y="117"/>
                    <a:pt x="45" y="113"/>
                    <a:pt x="43" y="110"/>
                  </a:cubicBezTo>
                  <a:cubicBezTo>
                    <a:pt x="41" y="106"/>
                    <a:pt x="39" y="103"/>
                    <a:pt x="36" y="100"/>
                  </a:cubicBezTo>
                  <a:cubicBezTo>
                    <a:pt x="34" y="97"/>
                    <a:pt x="30" y="95"/>
                    <a:pt x="27" y="93"/>
                  </a:cubicBezTo>
                  <a:cubicBezTo>
                    <a:pt x="23" y="92"/>
                    <a:pt x="19" y="91"/>
                    <a:pt x="15" y="91"/>
                  </a:cubicBezTo>
                  <a:cubicBezTo>
                    <a:pt x="10" y="91"/>
                    <a:pt x="5" y="92"/>
                    <a:pt x="0" y="9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4" y="37"/>
                    <a:pt x="94" y="37"/>
                    <a:pt x="93" y="36"/>
                  </a:cubicBezTo>
                  <a:cubicBezTo>
                    <a:pt x="93" y="36"/>
                    <a:pt x="93" y="35"/>
                    <a:pt x="93" y="35"/>
                  </a:cubicBezTo>
                  <a:cubicBezTo>
                    <a:pt x="93" y="35"/>
                    <a:pt x="93" y="34"/>
                    <a:pt x="92" y="34"/>
                  </a:cubicBezTo>
                  <a:cubicBezTo>
                    <a:pt x="92" y="33"/>
                    <a:pt x="92" y="33"/>
                    <a:pt x="92" y="32"/>
                  </a:cubicBezTo>
                  <a:cubicBezTo>
                    <a:pt x="92" y="32"/>
                    <a:pt x="92" y="31"/>
                    <a:pt x="92" y="31"/>
                  </a:cubicBezTo>
                  <a:cubicBezTo>
                    <a:pt x="92" y="30"/>
                    <a:pt x="91" y="30"/>
                    <a:pt x="91" y="29"/>
                  </a:cubicBezTo>
                  <a:cubicBezTo>
                    <a:pt x="91" y="29"/>
                    <a:pt x="91" y="28"/>
                    <a:pt x="91" y="28"/>
                  </a:cubicBezTo>
                  <a:cubicBezTo>
                    <a:pt x="91" y="27"/>
                    <a:pt x="91" y="27"/>
                    <a:pt x="91" y="26"/>
                  </a:cubicBezTo>
                  <a:cubicBezTo>
                    <a:pt x="91" y="22"/>
                    <a:pt x="92" y="19"/>
                    <a:pt x="93" y="16"/>
                  </a:cubicBezTo>
                  <a:cubicBezTo>
                    <a:pt x="94" y="13"/>
                    <a:pt x="96" y="10"/>
                    <a:pt x="98" y="8"/>
                  </a:cubicBezTo>
                  <a:cubicBezTo>
                    <a:pt x="101" y="6"/>
                    <a:pt x="104" y="4"/>
                    <a:pt x="107" y="2"/>
                  </a:cubicBezTo>
                  <a:cubicBezTo>
                    <a:pt x="110" y="1"/>
                    <a:pt x="113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6151563" y="3579813"/>
              <a:ext cx="1455738" cy="2103438"/>
            </a:xfrm>
            <a:custGeom>
              <a:avLst/>
              <a:gdLst>
                <a:gd name="T0" fmla="*/ 0 w 198"/>
                <a:gd name="T1" fmla="*/ 180 h 286"/>
                <a:gd name="T2" fmla="*/ 0 w 198"/>
                <a:gd name="T3" fmla="*/ 156 h 286"/>
                <a:gd name="T4" fmla="*/ 45 w 198"/>
                <a:gd name="T5" fmla="*/ 123 h 286"/>
                <a:gd name="T6" fmla="*/ 0 w 198"/>
                <a:gd name="T7" fmla="*/ 88 h 286"/>
                <a:gd name="T8" fmla="*/ 0 w 198"/>
                <a:gd name="T9" fmla="*/ 65 h 286"/>
                <a:gd name="T10" fmla="*/ 61 w 198"/>
                <a:gd name="T11" fmla="*/ 98 h 286"/>
                <a:gd name="T12" fmla="*/ 49 w 198"/>
                <a:gd name="T13" fmla="*/ 30 h 286"/>
                <a:gd name="T14" fmla="*/ 82 w 198"/>
                <a:gd name="T15" fmla="*/ 40 h 286"/>
                <a:gd name="T16" fmla="*/ 99 w 198"/>
                <a:gd name="T17" fmla="*/ 46 h 286"/>
                <a:gd name="T18" fmla="*/ 93 w 198"/>
                <a:gd name="T19" fmla="*/ 36 h 286"/>
                <a:gd name="T20" fmla="*/ 118 w 198"/>
                <a:gd name="T21" fmla="*/ 6 h 286"/>
                <a:gd name="T22" fmla="*/ 121 w 198"/>
                <a:gd name="T23" fmla="*/ 45 h 286"/>
                <a:gd name="T24" fmla="*/ 111 w 198"/>
                <a:gd name="T25" fmla="*/ 50 h 286"/>
                <a:gd name="T26" fmla="*/ 128 w 198"/>
                <a:gd name="T27" fmla="*/ 56 h 286"/>
                <a:gd name="T28" fmla="*/ 157 w 198"/>
                <a:gd name="T29" fmla="*/ 65 h 286"/>
                <a:gd name="T30" fmla="*/ 198 w 198"/>
                <a:gd name="T31" fmla="*/ 286 h 286"/>
                <a:gd name="T32" fmla="*/ 0 w 198"/>
                <a:gd name="T33" fmla="*/ 18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286">
                  <a:moveTo>
                    <a:pt x="0" y="180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22" y="163"/>
                    <a:pt x="44" y="146"/>
                    <a:pt x="45" y="123"/>
                  </a:cubicBezTo>
                  <a:cubicBezTo>
                    <a:pt x="46" y="99"/>
                    <a:pt x="23" y="81"/>
                    <a:pt x="0" y="8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85" y="19"/>
                    <a:pt x="101" y="0"/>
                    <a:pt x="118" y="6"/>
                  </a:cubicBezTo>
                  <a:cubicBezTo>
                    <a:pt x="136" y="12"/>
                    <a:pt x="137" y="37"/>
                    <a:pt x="121" y="45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57" y="65"/>
                    <a:pt x="157" y="65"/>
                    <a:pt x="157" y="65"/>
                  </a:cubicBezTo>
                  <a:cubicBezTo>
                    <a:pt x="198" y="286"/>
                    <a:pt x="198" y="286"/>
                    <a:pt x="198" y="286"/>
                  </a:cubicBezTo>
                  <a:lnTo>
                    <a:pt x="0" y="180"/>
                  </a:lnTo>
                  <a:close/>
                </a:path>
              </a:pathLst>
            </a:custGeom>
            <a:solidFill>
              <a:srgbClr val="B8C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8" name="文本框 77"/>
          <p:cNvSpPr txBox="1"/>
          <p:nvPr/>
        </p:nvSpPr>
        <p:spPr>
          <a:xfrm>
            <a:off x="5013720" y="504314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507261" y="497884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576224" y="357468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766510" y="2634846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962036" y="356978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9" name="组合 101"/>
          <p:cNvGrpSpPr/>
          <p:nvPr/>
        </p:nvGrpSpPr>
        <p:grpSpPr>
          <a:xfrm>
            <a:off x="8317248" y="3055170"/>
            <a:ext cx="3476414" cy="1052047"/>
            <a:chOff x="8591760" y="4624536"/>
            <a:chExt cx="3476414" cy="1052047"/>
          </a:xfrm>
        </p:grpSpPr>
        <p:sp>
          <p:nvSpPr>
            <p:cNvPr id="90" name="文本框 89"/>
            <p:cNvSpPr txBox="1"/>
            <p:nvPr/>
          </p:nvSpPr>
          <p:spPr>
            <a:xfrm>
              <a:off x="8978900" y="4624536"/>
              <a:ext cx="3089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8978900" y="5076419"/>
              <a:ext cx="159530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92" name="直接连接符 80"/>
            <p:cNvCxnSpPr/>
            <p:nvPr/>
          </p:nvCxnSpPr>
          <p:spPr>
            <a:xfrm>
              <a:off x="9045575" y="5035143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81"/>
            <p:cNvCxnSpPr/>
            <p:nvPr/>
          </p:nvCxnSpPr>
          <p:spPr>
            <a:xfrm>
              <a:off x="9045575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 227"/>
            <p:cNvSpPr>
              <a:spLocks noEditPoints="1"/>
            </p:cNvSpPr>
            <p:nvPr/>
          </p:nvSpPr>
          <p:spPr bwMode="auto">
            <a:xfrm>
              <a:off x="8591760" y="4695057"/>
              <a:ext cx="344185" cy="227115"/>
            </a:xfrm>
            <a:custGeom>
              <a:avLst/>
              <a:gdLst>
                <a:gd name="T0" fmla="*/ 61 w 62"/>
                <a:gd name="T1" fmla="*/ 11 h 41"/>
                <a:gd name="T2" fmla="*/ 31 w 62"/>
                <a:gd name="T3" fmla="*/ 21 h 41"/>
                <a:gd name="T4" fmla="*/ 31 w 62"/>
                <a:gd name="T5" fmla="*/ 21 h 41"/>
                <a:gd name="T6" fmla="*/ 31 w 62"/>
                <a:gd name="T7" fmla="*/ 21 h 41"/>
                <a:gd name="T8" fmla="*/ 13 w 62"/>
                <a:gd name="T9" fmla="*/ 15 h 41"/>
                <a:gd name="T10" fmla="*/ 10 w 62"/>
                <a:gd name="T11" fmla="*/ 23 h 41"/>
                <a:gd name="T12" fmla="*/ 12 w 62"/>
                <a:gd name="T13" fmla="*/ 26 h 41"/>
                <a:gd name="T14" fmla="*/ 10 w 62"/>
                <a:gd name="T15" fmla="*/ 29 h 41"/>
                <a:gd name="T16" fmla="*/ 12 w 62"/>
                <a:gd name="T17" fmla="*/ 40 h 41"/>
                <a:gd name="T18" fmla="*/ 12 w 62"/>
                <a:gd name="T19" fmla="*/ 41 h 41"/>
                <a:gd name="T20" fmla="*/ 11 w 62"/>
                <a:gd name="T21" fmla="*/ 41 h 41"/>
                <a:gd name="T22" fmla="*/ 6 w 62"/>
                <a:gd name="T23" fmla="*/ 41 h 41"/>
                <a:gd name="T24" fmla="*/ 5 w 62"/>
                <a:gd name="T25" fmla="*/ 41 h 41"/>
                <a:gd name="T26" fmla="*/ 5 w 62"/>
                <a:gd name="T27" fmla="*/ 40 h 41"/>
                <a:gd name="T28" fmla="*/ 7 w 62"/>
                <a:gd name="T29" fmla="*/ 29 h 41"/>
                <a:gd name="T30" fmla="*/ 5 w 62"/>
                <a:gd name="T31" fmla="*/ 26 h 41"/>
                <a:gd name="T32" fmla="*/ 7 w 62"/>
                <a:gd name="T33" fmla="*/ 23 h 41"/>
                <a:gd name="T34" fmla="*/ 9 w 62"/>
                <a:gd name="T35" fmla="*/ 14 h 41"/>
                <a:gd name="T36" fmla="*/ 1 w 62"/>
                <a:gd name="T37" fmla="*/ 11 h 41"/>
                <a:gd name="T38" fmla="*/ 0 w 62"/>
                <a:gd name="T39" fmla="*/ 11 h 41"/>
                <a:gd name="T40" fmla="*/ 1 w 62"/>
                <a:gd name="T41" fmla="*/ 10 h 41"/>
                <a:gd name="T42" fmla="*/ 31 w 62"/>
                <a:gd name="T43" fmla="*/ 0 h 41"/>
                <a:gd name="T44" fmla="*/ 31 w 62"/>
                <a:gd name="T45" fmla="*/ 0 h 41"/>
                <a:gd name="T46" fmla="*/ 31 w 62"/>
                <a:gd name="T47" fmla="*/ 0 h 41"/>
                <a:gd name="T48" fmla="*/ 61 w 62"/>
                <a:gd name="T49" fmla="*/ 10 h 41"/>
                <a:gd name="T50" fmla="*/ 62 w 62"/>
                <a:gd name="T51" fmla="*/ 11 h 41"/>
                <a:gd name="T52" fmla="*/ 61 w 62"/>
                <a:gd name="T53" fmla="*/ 11 h 41"/>
                <a:gd name="T54" fmla="*/ 48 w 62"/>
                <a:gd name="T55" fmla="*/ 28 h 41"/>
                <a:gd name="T56" fmla="*/ 31 w 62"/>
                <a:gd name="T57" fmla="*/ 35 h 41"/>
                <a:gd name="T58" fmla="*/ 14 w 62"/>
                <a:gd name="T59" fmla="*/ 28 h 41"/>
                <a:gd name="T60" fmla="*/ 14 w 62"/>
                <a:gd name="T61" fmla="*/ 19 h 41"/>
                <a:gd name="T62" fmla="*/ 30 w 62"/>
                <a:gd name="T63" fmla="*/ 24 h 41"/>
                <a:gd name="T64" fmla="*/ 31 w 62"/>
                <a:gd name="T65" fmla="*/ 24 h 41"/>
                <a:gd name="T66" fmla="*/ 32 w 62"/>
                <a:gd name="T67" fmla="*/ 24 h 41"/>
                <a:gd name="T68" fmla="*/ 47 w 62"/>
                <a:gd name="T69" fmla="*/ 19 h 41"/>
                <a:gd name="T70" fmla="*/ 48 w 62"/>
                <a:gd name="T7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41">
                  <a:moveTo>
                    <a:pt x="61" y="1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7"/>
                    <a:pt x="10" y="19"/>
                    <a:pt x="10" y="23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1" y="41"/>
                    <a:pt x="11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1"/>
                    <a:pt x="5" y="41"/>
                  </a:cubicBezTo>
                  <a:cubicBezTo>
                    <a:pt x="5" y="41"/>
                    <a:pt x="5" y="41"/>
                    <a:pt x="5" y="4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5" y="27"/>
                    <a:pt x="5" y="26"/>
                  </a:cubicBezTo>
                  <a:cubicBezTo>
                    <a:pt x="5" y="25"/>
                    <a:pt x="6" y="24"/>
                    <a:pt x="7" y="23"/>
                  </a:cubicBezTo>
                  <a:cubicBezTo>
                    <a:pt x="7" y="20"/>
                    <a:pt x="8" y="17"/>
                    <a:pt x="9" y="1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2" y="10"/>
                    <a:pt x="62" y="11"/>
                  </a:cubicBezTo>
                  <a:cubicBezTo>
                    <a:pt x="62" y="11"/>
                    <a:pt x="61" y="11"/>
                    <a:pt x="61" y="11"/>
                  </a:cubicBezTo>
                  <a:close/>
                  <a:moveTo>
                    <a:pt x="48" y="28"/>
                  </a:moveTo>
                  <a:cubicBezTo>
                    <a:pt x="48" y="31"/>
                    <a:pt x="40" y="35"/>
                    <a:pt x="31" y="35"/>
                  </a:cubicBezTo>
                  <a:cubicBezTo>
                    <a:pt x="21" y="35"/>
                    <a:pt x="13" y="31"/>
                    <a:pt x="14" y="2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47" y="19"/>
                    <a:pt x="47" y="19"/>
                    <a:pt x="47" y="19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71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特殊立体房屋颠倒放置</a:t>
            </a:r>
            <a:r>
              <a:rPr lang="en-US" altLang="zh-CN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72759" y="1223512"/>
            <a:ext cx="4554273" cy="4988984"/>
            <a:chOff x="3497263" y="1090613"/>
            <a:chExt cx="4257675" cy="4664075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6103938" y="1185863"/>
              <a:ext cx="28575" cy="219075"/>
            </a:xfrm>
            <a:custGeom>
              <a:avLst/>
              <a:gdLst>
                <a:gd name="T0" fmla="*/ 0 w 18"/>
                <a:gd name="T1" fmla="*/ 124 h 138"/>
                <a:gd name="T2" fmla="*/ 18 w 18"/>
                <a:gd name="T3" fmla="*/ 0 h 138"/>
                <a:gd name="T4" fmla="*/ 18 w 18"/>
                <a:gd name="T5" fmla="*/ 138 h 138"/>
                <a:gd name="T6" fmla="*/ 3 w 18"/>
                <a:gd name="T7" fmla="*/ 124 h 138"/>
                <a:gd name="T8" fmla="*/ 0 w 18"/>
                <a:gd name="T9" fmla="*/ 124 h 138"/>
                <a:gd name="T10" fmla="*/ 0 w 18"/>
                <a:gd name="T11" fmla="*/ 12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38">
                  <a:moveTo>
                    <a:pt x="0" y="124"/>
                  </a:moveTo>
                  <a:lnTo>
                    <a:pt x="18" y="0"/>
                  </a:lnTo>
                  <a:lnTo>
                    <a:pt x="18" y="138"/>
                  </a:lnTo>
                  <a:lnTo>
                    <a:pt x="3" y="124"/>
                  </a:lnTo>
                  <a:lnTo>
                    <a:pt x="0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76E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4643438" y="1090613"/>
              <a:ext cx="2330450" cy="1881188"/>
            </a:xfrm>
            <a:custGeom>
              <a:avLst/>
              <a:gdLst>
                <a:gd name="T0" fmla="*/ 260 w 415"/>
                <a:gd name="T1" fmla="*/ 52 h 335"/>
                <a:gd name="T2" fmla="*/ 261 w 415"/>
                <a:gd name="T3" fmla="*/ 52 h 335"/>
                <a:gd name="T4" fmla="*/ 265 w 415"/>
                <a:gd name="T5" fmla="*/ 56 h 335"/>
                <a:gd name="T6" fmla="*/ 265 w 415"/>
                <a:gd name="T7" fmla="*/ 17 h 335"/>
                <a:gd name="T8" fmla="*/ 265 w 415"/>
                <a:gd name="T9" fmla="*/ 15 h 335"/>
                <a:gd name="T10" fmla="*/ 314 w 415"/>
                <a:gd name="T11" fmla="*/ 15 h 335"/>
                <a:gd name="T12" fmla="*/ 314 w 415"/>
                <a:gd name="T13" fmla="*/ 97 h 335"/>
                <a:gd name="T14" fmla="*/ 415 w 415"/>
                <a:gd name="T15" fmla="*/ 182 h 335"/>
                <a:gd name="T16" fmla="*/ 333 w 415"/>
                <a:gd name="T17" fmla="*/ 182 h 335"/>
                <a:gd name="T18" fmla="*/ 333 w 415"/>
                <a:gd name="T19" fmla="*/ 335 h 335"/>
                <a:gd name="T20" fmla="*/ 231 w 415"/>
                <a:gd name="T21" fmla="*/ 335 h 335"/>
                <a:gd name="T22" fmla="*/ 231 w 415"/>
                <a:gd name="T23" fmla="*/ 267 h 335"/>
                <a:gd name="T24" fmla="*/ 184 w 415"/>
                <a:gd name="T25" fmla="*/ 267 h 335"/>
                <a:gd name="T26" fmla="*/ 184 w 415"/>
                <a:gd name="T27" fmla="*/ 335 h 335"/>
                <a:gd name="T28" fmla="*/ 81 w 415"/>
                <a:gd name="T29" fmla="*/ 335 h 335"/>
                <a:gd name="T30" fmla="*/ 81 w 415"/>
                <a:gd name="T31" fmla="*/ 182 h 335"/>
                <a:gd name="T32" fmla="*/ 0 w 415"/>
                <a:gd name="T33" fmla="*/ 182 h 335"/>
                <a:gd name="T34" fmla="*/ 199 w 415"/>
                <a:gd name="T35" fmla="*/ 0 h 335"/>
                <a:gd name="T36" fmla="*/ 260 w 415"/>
                <a:gd name="T37" fmla="*/ 52 h 335"/>
                <a:gd name="T38" fmla="*/ 157 w 415"/>
                <a:gd name="T39" fmla="*/ 198 h 335"/>
                <a:gd name="T40" fmla="*/ 112 w 415"/>
                <a:gd name="T41" fmla="*/ 198 h 335"/>
                <a:gd name="T42" fmla="*/ 112 w 415"/>
                <a:gd name="T43" fmla="*/ 243 h 335"/>
                <a:gd name="T44" fmla="*/ 157 w 415"/>
                <a:gd name="T45" fmla="*/ 243 h 335"/>
                <a:gd name="T46" fmla="*/ 157 w 415"/>
                <a:gd name="T47" fmla="*/ 198 h 335"/>
                <a:gd name="T48" fmla="*/ 304 w 415"/>
                <a:gd name="T49" fmla="*/ 243 h 335"/>
                <a:gd name="T50" fmla="*/ 258 w 415"/>
                <a:gd name="T51" fmla="*/ 243 h 335"/>
                <a:gd name="T52" fmla="*/ 258 w 415"/>
                <a:gd name="T53" fmla="*/ 198 h 335"/>
                <a:gd name="T54" fmla="*/ 304 w 415"/>
                <a:gd name="T55" fmla="*/ 198 h 335"/>
                <a:gd name="T56" fmla="*/ 304 w 415"/>
                <a:gd name="T57" fmla="*/ 24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5" h="335">
                  <a:moveTo>
                    <a:pt x="260" y="52"/>
                  </a:moveTo>
                  <a:cubicBezTo>
                    <a:pt x="261" y="52"/>
                    <a:pt x="261" y="52"/>
                    <a:pt x="261" y="52"/>
                  </a:cubicBezTo>
                  <a:cubicBezTo>
                    <a:pt x="265" y="56"/>
                    <a:pt x="265" y="56"/>
                    <a:pt x="265" y="56"/>
                  </a:cubicBezTo>
                  <a:cubicBezTo>
                    <a:pt x="265" y="17"/>
                    <a:pt x="265" y="17"/>
                    <a:pt x="265" y="17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314" y="15"/>
                    <a:pt x="314" y="15"/>
                    <a:pt x="314" y="15"/>
                  </a:cubicBezTo>
                  <a:cubicBezTo>
                    <a:pt x="314" y="97"/>
                    <a:pt x="314" y="97"/>
                    <a:pt x="314" y="97"/>
                  </a:cubicBezTo>
                  <a:cubicBezTo>
                    <a:pt x="415" y="182"/>
                    <a:pt x="415" y="182"/>
                    <a:pt x="415" y="182"/>
                  </a:cubicBezTo>
                  <a:cubicBezTo>
                    <a:pt x="333" y="182"/>
                    <a:pt x="333" y="182"/>
                    <a:pt x="333" y="182"/>
                  </a:cubicBezTo>
                  <a:cubicBezTo>
                    <a:pt x="333" y="287"/>
                    <a:pt x="333" y="252"/>
                    <a:pt x="333" y="335"/>
                  </a:cubicBezTo>
                  <a:cubicBezTo>
                    <a:pt x="231" y="335"/>
                    <a:pt x="231" y="335"/>
                    <a:pt x="231" y="335"/>
                  </a:cubicBezTo>
                  <a:cubicBezTo>
                    <a:pt x="231" y="267"/>
                    <a:pt x="231" y="267"/>
                    <a:pt x="231" y="267"/>
                  </a:cubicBezTo>
                  <a:cubicBezTo>
                    <a:pt x="184" y="267"/>
                    <a:pt x="184" y="267"/>
                    <a:pt x="184" y="267"/>
                  </a:cubicBezTo>
                  <a:cubicBezTo>
                    <a:pt x="184" y="335"/>
                    <a:pt x="184" y="335"/>
                    <a:pt x="184" y="335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1" y="178"/>
                    <a:pt x="81" y="217"/>
                    <a:pt x="81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60" y="52"/>
                    <a:pt x="260" y="52"/>
                    <a:pt x="260" y="52"/>
                  </a:cubicBezTo>
                  <a:close/>
                  <a:moveTo>
                    <a:pt x="157" y="198"/>
                  </a:moveTo>
                  <a:cubicBezTo>
                    <a:pt x="112" y="198"/>
                    <a:pt x="112" y="198"/>
                    <a:pt x="112" y="198"/>
                  </a:cubicBezTo>
                  <a:cubicBezTo>
                    <a:pt x="112" y="237"/>
                    <a:pt x="112" y="228"/>
                    <a:pt x="112" y="243"/>
                  </a:cubicBezTo>
                  <a:cubicBezTo>
                    <a:pt x="157" y="243"/>
                    <a:pt x="157" y="243"/>
                    <a:pt x="157" y="243"/>
                  </a:cubicBezTo>
                  <a:lnTo>
                    <a:pt x="157" y="198"/>
                  </a:lnTo>
                  <a:close/>
                  <a:moveTo>
                    <a:pt x="304" y="243"/>
                  </a:moveTo>
                  <a:cubicBezTo>
                    <a:pt x="258" y="243"/>
                    <a:pt x="258" y="243"/>
                    <a:pt x="258" y="243"/>
                  </a:cubicBezTo>
                  <a:cubicBezTo>
                    <a:pt x="258" y="198"/>
                    <a:pt x="258" y="198"/>
                    <a:pt x="258" y="198"/>
                  </a:cubicBezTo>
                  <a:cubicBezTo>
                    <a:pt x="304" y="198"/>
                    <a:pt x="304" y="198"/>
                    <a:pt x="304" y="198"/>
                  </a:cubicBezTo>
                  <a:cubicBezTo>
                    <a:pt x="304" y="243"/>
                    <a:pt x="304" y="243"/>
                    <a:pt x="304" y="2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 noEditPoints="1"/>
            </p:cNvSpPr>
            <p:nvPr/>
          </p:nvSpPr>
          <p:spPr bwMode="auto">
            <a:xfrm>
              <a:off x="4711700" y="1130301"/>
              <a:ext cx="2189163" cy="1812925"/>
            </a:xfrm>
            <a:custGeom>
              <a:avLst/>
              <a:gdLst>
                <a:gd name="T0" fmla="*/ 224 w 390"/>
                <a:gd name="T1" fmla="*/ 323 h 323"/>
                <a:gd name="T2" fmla="*/ 224 w 390"/>
                <a:gd name="T3" fmla="*/ 255 h 323"/>
                <a:gd name="T4" fmla="*/ 167 w 390"/>
                <a:gd name="T5" fmla="*/ 255 h 323"/>
                <a:gd name="T6" fmla="*/ 167 w 390"/>
                <a:gd name="T7" fmla="*/ 323 h 323"/>
                <a:gd name="T8" fmla="*/ 74 w 390"/>
                <a:gd name="T9" fmla="*/ 323 h 323"/>
                <a:gd name="T10" fmla="*/ 74 w 390"/>
                <a:gd name="T11" fmla="*/ 203 h 323"/>
                <a:gd name="T12" fmla="*/ 74 w 390"/>
                <a:gd name="T13" fmla="*/ 176 h 323"/>
                <a:gd name="T14" fmla="*/ 74 w 390"/>
                <a:gd name="T15" fmla="*/ 171 h 323"/>
                <a:gd name="T16" fmla="*/ 69 w 390"/>
                <a:gd name="T17" fmla="*/ 171 h 323"/>
                <a:gd name="T18" fmla="*/ 0 w 390"/>
                <a:gd name="T19" fmla="*/ 171 h 323"/>
                <a:gd name="T20" fmla="*/ 187 w 390"/>
                <a:gd name="T21" fmla="*/ 0 h 323"/>
                <a:gd name="T22" fmla="*/ 247 w 390"/>
                <a:gd name="T23" fmla="*/ 50 h 323"/>
                <a:gd name="T24" fmla="*/ 247 w 390"/>
                <a:gd name="T25" fmla="*/ 50 h 323"/>
                <a:gd name="T26" fmla="*/ 258 w 390"/>
                <a:gd name="T27" fmla="*/ 60 h 323"/>
                <a:gd name="T28" fmla="*/ 258 w 390"/>
                <a:gd name="T29" fmla="*/ 13 h 323"/>
                <a:gd name="T30" fmla="*/ 298 w 390"/>
                <a:gd name="T31" fmla="*/ 13 h 323"/>
                <a:gd name="T32" fmla="*/ 297 w 390"/>
                <a:gd name="T33" fmla="*/ 93 h 323"/>
                <a:gd name="T34" fmla="*/ 390 w 390"/>
                <a:gd name="T35" fmla="*/ 171 h 323"/>
                <a:gd name="T36" fmla="*/ 317 w 390"/>
                <a:gd name="T37" fmla="*/ 171 h 323"/>
                <a:gd name="T38" fmla="*/ 317 w 390"/>
                <a:gd name="T39" fmla="*/ 216 h 323"/>
                <a:gd name="T40" fmla="*/ 317 w 390"/>
                <a:gd name="T41" fmla="*/ 296 h 323"/>
                <a:gd name="T42" fmla="*/ 317 w 390"/>
                <a:gd name="T43" fmla="*/ 323 h 323"/>
                <a:gd name="T44" fmla="*/ 224 w 390"/>
                <a:gd name="T45" fmla="*/ 323 h 323"/>
                <a:gd name="T46" fmla="*/ 242 w 390"/>
                <a:gd name="T47" fmla="*/ 241 h 323"/>
                <a:gd name="T48" fmla="*/ 296 w 390"/>
                <a:gd name="T49" fmla="*/ 241 h 323"/>
                <a:gd name="T50" fmla="*/ 296 w 390"/>
                <a:gd name="T51" fmla="*/ 187 h 323"/>
                <a:gd name="T52" fmla="*/ 242 w 390"/>
                <a:gd name="T53" fmla="*/ 187 h 323"/>
                <a:gd name="T54" fmla="*/ 242 w 390"/>
                <a:gd name="T55" fmla="*/ 241 h 323"/>
                <a:gd name="T56" fmla="*/ 95 w 390"/>
                <a:gd name="T57" fmla="*/ 208 h 323"/>
                <a:gd name="T58" fmla="*/ 95 w 390"/>
                <a:gd name="T59" fmla="*/ 231 h 323"/>
                <a:gd name="T60" fmla="*/ 95 w 390"/>
                <a:gd name="T61" fmla="*/ 241 h 323"/>
                <a:gd name="T62" fmla="*/ 150 w 390"/>
                <a:gd name="T63" fmla="*/ 241 h 323"/>
                <a:gd name="T64" fmla="*/ 150 w 390"/>
                <a:gd name="T65" fmla="*/ 187 h 323"/>
                <a:gd name="T66" fmla="*/ 95 w 390"/>
                <a:gd name="T67" fmla="*/ 187 h 323"/>
                <a:gd name="T68" fmla="*/ 95 w 390"/>
                <a:gd name="T69" fmla="*/ 208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0" h="323">
                  <a:moveTo>
                    <a:pt x="224" y="323"/>
                  </a:moveTo>
                  <a:cubicBezTo>
                    <a:pt x="224" y="255"/>
                    <a:pt x="224" y="255"/>
                    <a:pt x="224" y="255"/>
                  </a:cubicBezTo>
                  <a:cubicBezTo>
                    <a:pt x="167" y="255"/>
                    <a:pt x="167" y="255"/>
                    <a:pt x="167" y="255"/>
                  </a:cubicBezTo>
                  <a:cubicBezTo>
                    <a:pt x="167" y="323"/>
                    <a:pt x="167" y="323"/>
                    <a:pt x="167" y="323"/>
                  </a:cubicBezTo>
                  <a:cubicBezTo>
                    <a:pt x="74" y="323"/>
                    <a:pt x="74" y="323"/>
                    <a:pt x="74" y="323"/>
                  </a:cubicBezTo>
                  <a:cubicBezTo>
                    <a:pt x="74" y="244"/>
                    <a:pt x="74" y="216"/>
                    <a:pt x="74" y="203"/>
                  </a:cubicBezTo>
                  <a:cubicBezTo>
                    <a:pt x="74" y="192"/>
                    <a:pt x="74" y="192"/>
                    <a:pt x="74" y="176"/>
                  </a:cubicBezTo>
                  <a:cubicBezTo>
                    <a:pt x="74" y="171"/>
                    <a:pt x="74" y="171"/>
                    <a:pt x="74" y="171"/>
                  </a:cubicBezTo>
                  <a:cubicBezTo>
                    <a:pt x="69" y="171"/>
                    <a:pt x="69" y="171"/>
                    <a:pt x="69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58" y="60"/>
                    <a:pt x="258" y="60"/>
                    <a:pt x="258" y="60"/>
                  </a:cubicBezTo>
                  <a:cubicBezTo>
                    <a:pt x="258" y="13"/>
                    <a:pt x="258" y="13"/>
                    <a:pt x="258" y="13"/>
                  </a:cubicBezTo>
                  <a:cubicBezTo>
                    <a:pt x="298" y="13"/>
                    <a:pt x="298" y="13"/>
                    <a:pt x="298" y="13"/>
                  </a:cubicBezTo>
                  <a:cubicBezTo>
                    <a:pt x="297" y="93"/>
                    <a:pt x="297" y="93"/>
                    <a:pt x="297" y="93"/>
                  </a:cubicBezTo>
                  <a:cubicBezTo>
                    <a:pt x="390" y="171"/>
                    <a:pt x="390" y="171"/>
                    <a:pt x="390" y="171"/>
                  </a:cubicBezTo>
                  <a:cubicBezTo>
                    <a:pt x="317" y="171"/>
                    <a:pt x="317" y="171"/>
                    <a:pt x="317" y="171"/>
                  </a:cubicBezTo>
                  <a:cubicBezTo>
                    <a:pt x="317" y="216"/>
                    <a:pt x="317" y="216"/>
                    <a:pt x="317" y="216"/>
                  </a:cubicBezTo>
                  <a:cubicBezTo>
                    <a:pt x="317" y="261"/>
                    <a:pt x="317" y="261"/>
                    <a:pt x="317" y="296"/>
                  </a:cubicBezTo>
                  <a:cubicBezTo>
                    <a:pt x="317" y="323"/>
                    <a:pt x="317" y="323"/>
                    <a:pt x="317" y="323"/>
                  </a:cubicBezTo>
                  <a:lnTo>
                    <a:pt x="224" y="323"/>
                  </a:lnTo>
                  <a:close/>
                  <a:moveTo>
                    <a:pt x="242" y="241"/>
                  </a:moveTo>
                  <a:cubicBezTo>
                    <a:pt x="296" y="241"/>
                    <a:pt x="296" y="241"/>
                    <a:pt x="296" y="241"/>
                  </a:cubicBezTo>
                  <a:cubicBezTo>
                    <a:pt x="296" y="187"/>
                    <a:pt x="296" y="187"/>
                    <a:pt x="296" y="187"/>
                  </a:cubicBezTo>
                  <a:cubicBezTo>
                    <a:pt x="242" y="187"/>
                    <a:pt x="242" y="187"/>
                    <a:pt x="242" y="187"/>
                  </a:cubicBezTo>
                  <a:lnTo>
                    <a:pt x="242" y="241"/>
                  </a:lnTo>
                  <a:close/>
                  <a:moveTo>
                    <a:pt x="95" y="208"/>
                  </a:moveTo>
                  <a:cubicBezTo>
                    <a:pt x="95" y="224"/>
                    <a:pt x="95" y="224"/>
                    <a:pt x="95" y="231"/>
                  </a:cubicBezTo>
                  <a:cubicBezTo>
                    <a:pt x="95" y="241"/>
                    <a:pt x="95" y="241"/>
                    <a:pt x="95" y="241"/>
                  </a:cubicBezTo>
                  <a:cubicBezTo>
                    <a:pt x="150" y="241"/>
                    <a:pt x="150" y="241"/>
                    <a:pt x="150" y="24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95" y="187"/>
                    <a:pt x="95" y="187"/>
                    <a:pt x="95" y="187"/>
                  </a:cubicBezTo>
                  <a:lnTo>
                    <a:pt x="95" y="208"/>
                  </a:lnTo>
                  <a:close/>
                </a:path>
              </a:pathLst>
            </a:custGeom>
            <a:solidFill>
              <a:srgbClr val="08C0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4643438" y="2112963"/>
              <a:ext cx="455613" cy="476250"/>
            </a:xfrm>
            <a:custGeom>
              <a:avLst/>
              <a:gdLst>
                <a:gd name="T0" fmla="*/ 0 w 81"/>
                <a:gd name="T1" fmla="*/ 0 h 85"/>
                <a:gd name="T2" fmla="*/ 81 w 81"/>
                <a:gd name="T3" fmla="*/ 0 h 85"/>
                <a:gd name="T4" fmla="*/ 81 w 81"/>
                <a:gd name="T5" fmla="*/ 85 h 85"/>
                <a:gd name="T6" fmla="*/ 62 w 81"/>
                <a:gd name="T7" fmla="*/ 85 h 85"/>
                <a:gd name="T8" fmla="*/ 0 w 81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5">
                  <a:moveTo>
                    <a:pt x="0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1" y="21"/>
                    <a:pt x="81" y="2"/>
                    <a:pt x="81" y="85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46" y="64"/>
                    <a:pt x="61" y="85"/>
                    <a:pt x="0" y="0"/>
                  </a:cubicBezTo>
                  <a:close/>
                </a:path>
              </a:pathLst>
            </a:custGeom>
            <a:solidFill>
              <a:srgbClr val="1DAC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5272088" y="2201863"/>
              <a:ext cx="134938" cy="254000"/>
            </a:xfrm>
            <a:custGeom>
              <a:avLst/>
              <a:gdLst>
                <a:gd name="T0" fmla="*/ 0 w 24"/>
                <a:gd name="T1" fmla="*/ 0 h 45"/>
                <a:gd name="T2" fmla="*/ 0 w 24"/>
                <a:gd name="T3" fmla="*/ 45 h 45"/>
                <a:gd name="T4" fmla="*/ 24 w 24"/>
                <a:gd name="T5" fmla="*/ 45 h 45"/>
                <a:gd name="T6" fmla="*/ 0 w 24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5">
                  <a:moveTo>
                    <a:pt x="0" y="0"/>
                  </a:moveTo>
                  <a:cubicBezTo>
                    <a:pt x="0" y="39"/>
                    <a:pt x="0" y="30"/>
                    <a:pt x="0" y="45"/>
                  </a:cubicBezTo>
                  <a:cubicBezTo>
                    <a:pt x="24" y="45"/>
                    <a:pt x="24" y="45"/>
                    <a:pt x="24" y="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76E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5272088" y="2201863"/>
              <a:ext cx="254000" cy="254000"/>
            </a:xfrm>
            <a:custGeom>
              <a:avLst/>
              <a:gdLst>
                <a:gd name="T0" fmla="*/ 24 w 45"/>
                <a:gd name="T1" fmla="*/ 45 h 45"/>
                <a:gd name="T2" fmla="*/ 45 w 45"/>
                <a:gd name="T3" fmla="*/ 45 h 45"/>
                <a:gd name="T4" fmla="*/ 45 w 45"/>
                <a:gd name="T5" fmla="*/ 0 h 45"/>
                <a:gd name="T6" fmla="*/ 0 w 45"/>
                <a:gd name="T7" fmla="*/ 0 h 45"/>
                <a:gd name="T8" fmla="*/ 24 w 4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24" y="45"/>
                  </a:moveTo>
                  <a:cubicBezTo>
                    <a:pt x="45" y="45"/>
                    <a:pt x="45" y="45"/>
                    <a:pt x="45" y="45"/>
                  </a:cubicBezTo>
                  <a:cubicBezTo>
                    <a:pt x="45" y="25"/>
                    <a:pt x="45" y="21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" y="45"/>
                  </a:lnTo>
                  <a:close/>
                </a:path>
              </a:pathLst>
            </a:custGeom>
            <a:solidFill>
              <a:srgbClr val="1DAC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092825" y="2201863"/>
              <a:ext cx="258763" cy="254000"/>
            </a:xfrm>
            <a:custGeom>
              <a:avLst/>
              <a:gdLst>
                <a:gd name="T0" fmla="*/ 81 w 163"/>
                <a:gd name="T1" fmla="*/ 160 h 160"/>
                <a:gd name="T2" fmla="*/ 0 w 163"/>
                <a:gd name="T3" fmla="*/ 160 h 160"/>
                <a:gd name="T4" fmla="*/ 0 w 163"/>
                <a:gd name="T5" fmla="*/ 0 h 160"/>
                <a:gd name="T6" fmla="*/ 163 w 163"/>
                <a:gd name="T7" fmla="*/ 0 h 160"/>
                <a:gd name="T8" fmla="*/ 81 w 163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0">
                  <a:moveTo>
                    <a:pt x="81" y="160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81" y="160"/>
                  </a:lnTo>
                  <a:close/>
                </a:path>
              </a:pathLst>
            </a:custGeom>
            <a:solidFill>
              <a:srgbClr val="1DAC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221413" y="2201863"/>
              <a:ext cx="130175" cy="254000"/>
            </a:xfrm>
            <a:custGeom>
              <a:avLst/>
              <a:gdLst>
                <a:gd name="T0" fmla="*/ 82 w 82"/>
                <a:gd name="T1" fmla="*/ 0 h 160"/>
                <a:gd name="T2" fmla="*/ 82 w 82"/>
                <a:gd name="T3" fmla="*/ 160 h 160"/>
                <a:gd name="T4" fmla="*/ 82 w 82"/>
                <a:gd name="T5" fmla="*/ 160 h 160"/>
                <a:gd name="T6" fmla="*/ 0 w 82"/>
                <a:gd name="T7" fmla="*/ 160 h 160"/>
                <a:gd name="T8" fmla="*/ 82 w 82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60">
                  <a:moveTo>
                    <a:pt x="82" y="0"/>
                  </a:moveTo>
                  <a:lnTo>
                    <a:pt x="82" y="160"/>
                  </a:lnTo>
                  <a:lnTo>
                    <a:pt x="82" y="160"/>
                  </a:lnTo>
                  <a:lnTo>
                    <a:pt x="0" y="16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76E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513513" y="2112963"/>
              <a:ext cx="460375" cy="476250"/>
            </a:xfrm>
            <a:custGeom>
              <a:avLst/>
              <a:gdLst>
                <a:gd name="T0" fmla="*/ 0 w 290"/>
                <a:gd name="T1" fmla="*/ 300 h 300"/>
                <a:gd name="T2" fmla="*/ 0 w 290"/>
                <a:gd name="T3" fmla="*/ 0 h 300"/>
                <a:gd name="T4" fmla="*/ 290 w 290"/>
                <a:gd name="T5" fmla="*/ 0 h 300"/>
                <a:gd name="T6" fmla="*/ 71 w 290"/>
                <a:gd name="T7" fmla="*/ 300 h 300"/>
                <a:gd name="T8" fmla="*/ 0 w 290"/>
                <a:gd name="T9" fmla="*/ 300 h 300"/>
                <a:gd name="T10" fmla="*/ 0 w 290"/>
                <a:gd name="T11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300">
                  <a:moveTo>
                    <a:pt x="0" y="300"/>
                  </a:moveTo>
                  <a:lnTo>
                    <a:pt x="0" y="0"/>
                  </a:lnTo>
                  <a:lnTo>
                    <a:pt x="290" y="0"/>
                  </a:lnTo>
                  <a:lnTo>
                    <a:pt x="71" y="300"/>
                  </a:lnTo>
                  <a:lnTo>
                    <a:pt x="0" y="300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rgbClr val="1DAC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 noEditPoints="1"/>
            </p:cNvSpPr>
            <p:nvPr/>
          </p:nvSpPr>
          <p:spPr bwMode="auto">
            <a:xfrm>
              <a:off x="3497263" y="2673351"/>
              <a:ext cx="1663700" cy="2066925"/>
            </a:xfrm>
            <a:custGeom>
              <a:avLst/>
              <a:gdLst>
                <a:gd name="T0" fmla="*/ 161 w 296"/>
                <a:gd name="T1" fmla="*/ 4 h 368"/>
                <a:gd name="T2" fmla="*/ 162 w 296"/>
                <a:gd name="T3" fmla="*/ 75 h 368"/>
                <a:gd name="T4" fmla="*/ 295 w 296"/>
                <a:gd name="T5" fmla="*/ 75 h 368"/>
                <a:gd name="T6" fmla="*/ 295 w 296"/>
                <a:gd name="T7" fmla="*/ 165 h 368"/>
                <a:gd name="T8" fmla="*/ 236 w 296"/>
                <a:gd name="T9" fmla="*/ 165 h 368"/>
                <a:gd name="T10" fmla="*/ 236 w 296"/>
                <a:gd name="T11" fmla="*/ 207 h 368"/>
                <a:gd name="T12" fmla="*/ 295 w 296"/>
                <a:gd name="T13" fmla="*/ 207 h 368"/>
                <a:gd name="T14" fmla="*/ 295 w 296"/>
                <a:gd name="T15" fmla="*/ 296 h 368"/>
                <a:gd name="T16" fmla="*/ 161 w 296"/>
                <a:gd name="T17" fmla="*/ 296 h 368"/>
                <a:gd name="T18" fmla="*/ 161 w 296"/>
                <a:gd name="T19" fmla="*/ 367 h 368"/>
                <a:gd name="T20" fmla="*/ 87 w 296"/>
                <a:gd name="T21" fmla="*/ 279 h 368"/>
                <a:gd name="T22" fmla="*/ 15 w 296"/>
                <a:gd name="T23" fmla="*/ 279 h 368"/>
                <a:gd name="T24" fmla="*/ 15 w 296"/>
                <a:gd name="T25" fmla="*/ 236 h 368"/>
                <a:gd name="T26" fmla="*/ 51 w 296"/>
                <a:gd name="T27" fmla="*/ 236 h 368"/>
                <a:gd name="T28" fmla="*/ 2 w 296"/>
                <a:gd name="T29" fmla="*/ 178 h 368"/>
                <a:gd name="T30" fmla="*/ 161 w 296"/>
                <a:gd name="T31" fmla="*/ 4 h 368"/>
                <a:gd name="T32" fmla="*/ 215 w 296"/>
                <a:gd name="T33" fmla="*/ 102 h 368"/>
                <a:gd name="T34" fmla="*/ 175 w 296"/>
                <a:gd name="T35" fmla="*/ 102 h 368"/>
                <a:gd name="T36" fmla="*/ 176 w 296"/>
                <a:gd name="T37" fmla="*/ 141 h 368"/>
                <a:gd name="T38" fmla="*/ 215 w 296"/>
                <a:gd name="T39" fmla="*/ 141 h 368"/>
                <a:gd name="T40" fmla="*/ 215 w 296"/>
                <a:gd name="T41" fmla="*/ 102 h 368"/>
                <a:gd name="T42" fmla="*/ 215 w 296"/>
                <a:gd name="T43" fmla="*/ 270 h 368"/>
                <a:gd name="T44" fmla="*/ 176 w 296"/>
                <a:gd name="T45" fmla="*/ 270 h 368"/>
                <a:gd name="T46" fmla="*/ 175 w 296"/>
                <a:gd name="T47" fmla="*/ 230 h 368"/>
                <a:gd name="T48" fmla="*/ 215 w 296"/>
                <a:gd name="T49" fmla="*/ 230 h 368"/>
                <a:gd name="T50" fmla="*/ 215 w 296"/>
                <a:gd name="T51" fmla="*/ 27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6" h="368">
                  <a:moveTo>
                    <a:pt x="161" y="4"/>
                  </a:moveTo>
                  <a:cubicBezTo>
                    <a:pt x="162" y="37"/>
                    <a:pt x="162" y="75"/>
                    <a:pt x="162" y="75"/>
                  </a:cubicBezTo>
                  <a:cubicBezTo>
                    <a:pt x="233" y="75"/>
                    <a:pt x="296" y="75"/>
                    <a:pt x="295" y="75"/>
                  </a:cubicBezTo>
                  <a:cubicBezTo>
                    <a:pt x="295" y="79"/>
                    <a:pt x="295" y="161"/>
                    <a:pt x="295" y="165"/>
                  </a:cubicBezTo>
                  <a:cubicBezTo>
                    <a:pt x="236" y="165"/>
                    <a:pt x="236" y="165"/>
                    <a:pt x="236" y="165"/>
                  </a:cubicBezTo>
                  <a:cubicBezTo>
                    <a:pt x="236" y="207"/>
                    <a:pt x="236" y="207"/>
                    <a:pt x="236" y="207"/>
                  </a:cubicBezTo>
                  <a:cubicBezTo>
                    <a:pt x="295" y="207"/>
                    <a:pt x="295" y="207"/>
                    <a:pt x="295" y="207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194" y="296"/>
                    <a:pt x="224" y="296"/>
                    <a:pt x="161" y="296"/>
                  </a:cubicBezTo>
                  <a:cubicBezTo>
                    <a:pt x="162" y="368"/>
                    <a:pt x="162" y="357"/>
                    <a:pt x="161" y="367"/>
                  </a:cubicBezTo>
                  <a:cubicBezTo>
                    <a:pt x="87" y="279"/>
                    <a:pt x="87" y="279"/>
                    <a:pt x="87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5" y="236"/>
                    <a:pt x="15" y="236"/>
                    <a:pt x="15" y="236"/>
                  </a:cubicBezTo>
                  <a:cubicBezTo>
                    <a:pt x="51" y="236"/>
                    <a:pt x="51" y="236"/>
                    <a:pt x="51" y="236"/>
                  </a:cubicBezTo>
                  <a:cubicBezTo>
                    <a:pt x="51" y="236"/>
                    <a:pt x="0" y="176"/>
                    <a:pt x="2" y="178"/>
                  </a:cubicBezTo>
                  <a:cubicBezTo>
                    <a:pt x="165" y="0"/>
                    <a:pt x="161" y="4"/>
                    <a:pt x="161" y="4"/>
                  </a:cubicBezTo>
                  <a:close/>
                  <a:moveTo>
                    <a:pt x="215" y="102"/>
                  </a:moveTo>
                  <a:cubicBezTo>
                    <a:pt x="175" y="102"/>
                    <a:pt x="175" y="102"/>
                    <a:pt x="175" y="102"/>
                  </a:cubicBezTo>
                  <a:cubicBezTo>
                    <a:pt x="175" y="104"/>
                    <a:pt x="176" y="129"/>
                    <a:pt x="176" y="141"/>
                  </a:cubicBezTo>
                  <a:cubicBezTo>
                    <a:pt x="215" y="141"/>
                    <a:pt x="215" y="141"/>
                    <a:pt x="215" y="141"/>
                  </a:cubicBezTo>
                  <a:lnTo>
                    <a:pt x="215" y="102"/>
                  </a:lnTo>
                  <a:close/>
                  <a:moveTo>
                    <a:pt x="215" y="270"/>
                  </a:moveTo>
                  <a:cubicBezTo>
                    <a:pt x="176" y="270"/>
                    <a:pt x="176" y="270"/>
                    <a:pt x="176" y="270"/>
                  </a:cubicBezTo>
                  <a:cubicBezTo>
                    <a:pt x="175" y="230"/>
                    <a:pt x="175" y="230"/>
                    <a:pt x="175" y="230"/>
                  </a:cubicBezTo>
                  <a:cubicBezTo>
                    <a:pt x="215" y="230"/>
                    <a:pt x="215" y="230"/>
                    <a:pt x="215" y="230"/>
                  </a:cubicBezTo>
                  <a:cubicBezTo>
                    <a:pt x="215" y="270"/>
                    <a:pt x="215" y="270"/>
                    <a:pt x="215" y="2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 noEditPoints="1"/>
            </p:cNvSpPr>
            <p:nvPr/>
          </p:nvSpPr>
          <p:spPr bwMode="auto">
            <a:xfrm>
              <a:off x="3543300" y="2763838"/>
              <a:ext cx="1589088" cy="1897063"/>
            </a:xfrm>
            <a:custGeom>
              <a:avLst/>
              <a:gdLst>
                <a:gd name="T0" fmla="*/ 81 w 283"/>
                <a:gd name="T1" fmla="*/ 258 h 338"/>
                <a:gd name="T2" fmla="*/ 12 w 283"/>
                <a:gd name="T3" fmla="*/ 258 h 338"/>
                <a:gd name="T4" fmla="*/ 12 w 283"/>
                <a:gd name="T5" fmla="*/ 225 h 338"/>
                <a:gd name="T6" fmla="*/ 53 w 283"/>
                <a:gd name="T7" fmla="*/ 225 h 338"/>
                <a:gd name="T8" fmla="*/ 0 w 283"/>
                <a:gd name="T9" fmla="*/ 162 h 338"/>
                <a:gd name="T10" fmla="*/ 149 w 283"/>
                <a:gd name="T11" fmla="*/ 0 h 338"/>
                <a:gd name="T12" fmla="*/ 149 w 283"/>
                <a:gd name="T13" fmla="*/ 59 h 338"/>
                <a:gd name="T14" fmla="*/ 149 w 283"/>
                <a:gd name="T15" fmla="*/ 61 h 338"/>
                <a:gd name="T16" fmla="*/ 152 w 283"/>
                <a:gd name="T17" fmla="*/ 64 h 338"/>
                <a:gd name="T18" fmla="*/ 154 w 283"/>
                <a:gd name="T19" fmla="*/ 64 h 338"/>
                <a:gd name="T20" fmla="*/ 283 w 283"/>
                <a:gd name="T21" fmla="*/ 64 h 338"/>
                <a:gd name="T22" fmla="*/ 283 w 283"/>
                <a:gd name="T23" fmla="*/ 66 h 338"/>
                <a:gd name="T24" fmla="*/ 283 w 283"/>
                <a:gd name="T25" fmla="*/ 144 h 338"/>
                <a:gd name="T26" fmla="*/ 223 w 283"/>
                <a:gd name="T27" fmla="*/ 144 h 338"/>
                <a:gd name="T28" fmla="*/ 223 w 283"/>
                <a:gd name="T29" fmla="*/ 195 h 338"/>
                <a:gd name="T30" fmla="*/ 283 w 283"/>
                <a:gd name="T31" fmla="*/ 195 h 338"/>
                <a:gd name="T32" fmla="*/ 283 w 283"/>
                <a:gd name="T33" fmla="*/ 275 h 338"/>
                <a:gd name="T34" fmla="*/ 244 w 283"/>
                <a:gd name="T35" fmla="*/ 275 h 338"/>
                <a:gd name="T36" fmla="*/ 186 w 283"/>
                <a:gd name="T37" fmla="*/ 275 h 338"/>
                <a:gd name="T38" fmla="*/ 149 w 283"/>
                <a:gd name="T39" fmla="*/ 275 h 338"/>
                <a:gd name="T40" fmla="*/ 149 w 283"/>
                <a:gd name="T41" fmla="*/ 338 h 338"/>
                <a:gd name="T42" fmla="*/ 81 w 283"/>
                <a:gd name="T43" fmla="*/ 258 h 338"/>
                <a:gd name="T44" fmla="*/ 163 w 283"/>
                <a:gd name="T45" fmla="*/ 258 h 338"/>
                <a:gd name="T46" fmla="*/ 212 w 283"/>
                <a:gd name="T47" fmla="*/ 258 h 338"/>
                <a:gd name="T48" fmla="*/ 212 w 283"/>
                <a:gd name="T49" fmla="*/ 209 h 338"/>
                <a:gd name="T50" fmla="*/ 163 w 283"/>
                <a:gd name="T51" fmla="*/ 209 h 338"/>
                <a:gd name="T52" fmla="*/ 163 w 283"/>
                <a:gd name="T53" fmla="*/ 258 h 338"/>
                <a:gd name="T54" fmla="*/ 163 w 283"/>
                <a:gd name="T55" fmla="*/ 86 h 338"/>
                <a:gd name="T56" fmla="*/ 163 w 283"/>
                <a:gd name="T57" fmla="*/ 125 h 338"/>
                <a:gd name="T58" fmla="*/ 163 w 283"/>
                <a:gd name="T59" fmla="*/ 130 h 338"/>
                <a:gd name="T60" fmla="*/ 212 w 283"/>
                <a:gd name="T61" fmla="*/ 130 h 338"/>
                <a:gd name="T62" fmla="*/ 212 w 283"/>
                <a:gd name="T63" fmla="*/ 81 h 338"/>
                <a:gd name="T64" fmla="*/ 163 w 283"/>
                <a:gd name="T65" fmla="*/ 81 h 338"/>
                <a:gd name="T66" fmla="*/ 163 w 283"/>
                <a:gd name="T67" fmla="*/ 86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3" h="338">
                  <a:moveTo>
                    <a:pt x="81" y="258"/>
                  </a:moveTo>
                  <a:cubicBezTo>
                    <a:pt x="12" y="258"/>
                    <a:pt x="12" y="258"/>
                    <a:pt x="12" y="258"/>
                  </a:cubicBezTo>
                  <a:cubicBezTo>
                    <a:pt x="12" y="225"/>
                    <a:pt x="12" y="225"/>
                    <a:pt x="12" y="225"/>
                  </a:cubicBezTo>
                  <a:cubicBezTo>
                    <a:pt x="53" y="225"/>
                    <a:pt x="53" y="225"/>
                    <a:pt x="53" y="225"/>
                  </a:cubicBezTo>
                  <a:cubicBezTo>
                    <a:pt x="53" y="225"/>
                    <a:pt x="10" y="174"/>
                    <a:pt x="0" y="162"/>
                  </a:cubicBezTo>
                  <a:cubicBezTo>
                    <a:pt x="99" y="55"/>
                    <a:pt x="135" y="15"/>
                    <a:pt x="149" y="0"/>
                  </a:cubicBezTo>
                  <a:cubicBezTo>
                    <a:pt x="149" y="29"/>
                    <a:pt x="149" y="58"/>
                    <a:pt x="149" y="59"/>
                  </a:cubicBezTo>
                  <a:cubicBezTo>
                    <a:pt x="149" y="61"/>
                    <a:pt x="149" y="61"/>
                    <a:pt x="149" y="61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2" y="64"/>
                    <a:pt x="154" y="64"/>
                    <a:pt x="154" y="64"/>
                  </a:cubicBezTo>
                  <a:cubicBezTo>
                    <a:pt x="214" y="64"/>
                    <a:pt x="267" y="64"/>
                    <a:pt x="283" y="64"/>
                  </a:cubicBezTo>
                  <a:cubicBezTo>
                    <a:pt x="283" y="66"/>
                    <a:pt x="283" y="66"/>
                    <a:pt x="283" y="66"/>
                  </a:cubicBezTo>
                  <a:cubicBezTo>
                    <a:pt x="283" y="94"/>
                    <a:pt x="283" y="131"/>
                    <a:pt x="283" y="144"/>
                  </a:cubicBezTo>
                  <a:cubicBezTo>
                    <a:pt x="223" y="144"/>
                    <a:pt x="223" y="144"/>
                    <a:pt x="223" y="144"/>
                  </a:cubicBezTo>
                  <a:cubicBezTo>
                    <a:pt x="223" y="195"/>
                    <a:pt x="223" y="195"/>
                    <a:pt x="223" y="195"/>
                  </a:cubicBezTo>
                  <a:cubicBezTo>
                    <a:pt x="283" y="195"/>
                    <a:pt x="283" y="195"/>
                    <a:pt x="283" y="195"/>
                  </a:cubicBezTo>
                  <a:cubicBezTo>
                    <a:pt x="283" y="275"/>
                    <a:pt x="283" y="275"/>
                    <a:pt x="283" y="275"/>
                  </a:cubicBezTo>
                  <a:cubicBezTo>
                    <a:pt x="244" y="275"/>
                    <a:pt x="244" y="275"/>
                    <a:pt x="244" y="275"/>
                  </a:cubicBezTo>
                  <a:cubicBezTo>
                    <a:pt x="209" y="275"/>
                    <a:pt x="204" y="275"/>
                    <a:pt x="186" y="275"/>
                  </a:cubicBezTo>
                  <a:cubicBezTo>
                    <a:pt x="149" y="275"/>
                    <a:pt x="149" y="275"/>
                    <a:pt x="149" y="275"/>
                  </a:cubicBezTo>
                  <a:cubicBezTo>
                    <a:pt x="149" y="275"/>
                    <a:pt x="149" y="334"/>
                    <a:pt x="149" y="338"/>
                  </a:cubicBezTo>
                  <a:lnTo>
                    <a:pt x="81" y="258"/>
                  </a:lnTo>
                  <a:close/>
                  <a:moveTo>
                    <a:pt x="163" y="258"/>
                  </a:moveTo>
                  <a:cubicBezTo>
                    <a:pt x="212" y="258"/>
                    <a:pt x="212" y="258"/>
                    <a:pt x="212" y="258"/>
                  </a:cubicBezTo>
                  <a:cubicBezTo>
                    <a:pt x="212" y="209"/>
                    <a:pt x="212" y="209"/>
                    <a:pt x="212" y="209"/>
                  </a:cubicBezTo>
                  <a:cubicBezTo>
                    <a:pt x="163" y="209"/>
                    <a:pt x="163" y="209"/>
                    <a:pt x="163" y="209"/>
                  </a:cubicBezTo>
                  <a:lnTo>
                    <a:pt x="163" y="258"/>
                  </a:lnTo>
                  <a:close/>
                  <a:moveTo>
                    <a:pt x="163" y="86"/>
                  </a:moveTo>
                  <a:cubicBezTo>
                    <a:pt x="163" y="86"/>
                    <a:pt x="163" y="113"/>
                    <a:pt x="163" y="125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212" y="130"/>
                    <a:pt x="212" y="130"/>
                    <a:pt x="212" y="130"/>
                  </a:cubicBezTo>
                  <a:cubicBezTo>
                    <a:pt x="212" y="81"/>
                    <a:pt x="212" y="81"/>
                    <a:pt x="212" y="81"/>
                  </a:cubicBezTo>
                  <a:cubicBezTo>
                    <a:pt x="163" y="81"/>
                    <a:pt x="163" y="81"/>
                    <a:pt x="163" y="81"/>
                  </a:cubicBezTo>
                  <a:lnTo>
                    <a:pt x="163" y="86"/>
                  </a:lnTo>
                  <a:close/>
                </a:path>
              </a:pathLst>
            </a:custGeom>
            <a:solidFill>
              <a:srgbClr val="D4CF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5902325" y="2589213"/>
              <a:ext cx="38100" cy="606425"/>
            </a:xfrm>
            <a:custGeom>
              <a:avLst/>
              <a:gdLst>
                <a:gd name="T0" fmla="*/ 24 w 24"/>
                <a:gd name="T1" fmla="*/ 0 h 382"/>
                <a:gd name="T2" fmla="*/ 24 w 24"/>
                <a:gd name="T3" fmla="*/ 241 h 382"/>
                <a:gd name="T4" fmla="*/ 0 w 24"/>
                <a:gd name="T5" fmla="*/ 382 h 382"/>
                <a:gd name="T6" fmla="*/ 0 w 24"/>
                <a:gd name="T7" fmla="*/ 213 h 382"/>
                <a:gd name="T8" fmla="*/ 24 w 24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82">
                  <a:moveTo>
                    <a:pt x="24" y="0"/>
                  </a:moveTo>
                  <a:lnTo>
                    <a:pt x="24" y="241"/>
                  </a:lnTo>
                  <a:lnTo>
                    <a:pt x="0" y="382"/>
                  </a:lnTo>
                  <a:lnTo>
                    <a:pt x="0" y="21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76E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5676900" y="2589213"/>
              <a:ext cx="263525" cy="338138"/>
            </a:xfrm>
            <a:custGeom>
              <a:avLst/>
              <a:gdLst>
                <a:gd name="T0" fmla="*/ 0 w 166"/>
                <a:gd name="T1" fmla="*/ 0 h 213"/>
                <a:gd name="T2" fmla="*/ 166 w 166"/>
                <a:gd name="T3" fmla="*/ 0 h 213"/>
                <a:gd name="T4" fmla="*/ 142 w 166"/>
                <a:gd name="T5" fmla="*/ 213 h 213"/>
                <a:gd name="T6" fmla="*/ 25 w 166"/>
                <a:gd name="T7" fmla="*/ 213 h 213"/>
                <a:gd name="T8" fmla="*/ 0 w 166"/>
                <a:gd name="T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13">
                  <a:moveTo>
                    <a:pt x="0" y="0"/>
                  </a:moveTo>
                  <a:lnTo>
                    <a:pt x="166" y="0"/>
                  </a:lnTo>
                  <a:lnTo>
                    <a:pt x="142" y="213"/>
                  </a:lnTo>
                  <a:lnTo>
                    <a:pt x="25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AC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5099050" y="2971801"/>
              <a:ext cx="617538" cy="223838"/>
            </a:xfrm>
            <a:custGeom>
              <a:avLst/>
              <a:gdLst>
                <a:gd name="T0" fmla="*/ 389 w 389"/>
                <a:gd name="T1" fmla="*/ 141 h 141"/>
                <a:gd name="T2" fmla="*/ 134 w 389"/>
                <a:gd name="T3" fmla="*/ 141 h 141"/>
                <a:gd name="T4" fmla="*/ 0 w 389"/>
                <a:gd name="T5" fmla="*/ 0 h 141"/>
                <a:gd name="T6" fmla="*/ 0 w 389"/>
                <a:gd name="T7" fmla="*/ 0 h 141"/>
                <a:gd name="T8" fmla="*/ 364 w 389"/>
                <a:gd name="T9" fmla="*/ 0 h 141"/>
                <a:gd name="T10" fmla="*/ 389 w 389"/>
                <a:gd name="T1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" h="141">
                  <a:moveTo>
                    <a:pt x="389" y="141"/>
                  </a:moveTo>
                  <a:lnTo>
                    <a:pt x="134" y="14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4" y="0"/>
                  </a:lnTo>
                  <a:lnTo>
                    <a:pt x="389" y="141"/>
                  </a:lnTo>
                  <a:close/>
                </a:path>
              </a:pathLst>
            </a:custGeom>
            <a:solidFill>
              <a:srgbClr val="1DAC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5676900" y="2589213"/>
              <a:ext cx="39688" cy="606425"/>
            </a:xfrm>
            <a:custGeom>
              <a:avLst/>
              <a:gdLst>
                <a:gd name="T0" fmla="*/ 0 w 25"/>
                <a:gd name="T1" fmla="*/ 241 h 382"/>
                <a:gd name="T2" fmla="*/ 0 w 25"/>
                <a:gd name="T3" fmla="*/ 0 h 382"/>
                <a:gd name="T4" fmla="*/ 25 w 25"/>
                <a:gd name="T5" fmla="*/ 213 h 382"/>
                <a:gd name="T6" fmla="*/ 25 w 25"/>
                <a:gd name="T7" fmla="*/ 382 h 382"/>
                <a:gd name="T8" fmla="*/ 0 w 25"/>
                <a:gd name="T9" fmla="*/ 24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82">
                  <a:moveTo>
                    <a:pt x="0" y="241"/>
                  </a:moveTo>
                  <a:lnTo>
                    <a:pt x="0" y="0"/>
                  </a:lnTo>
                  <a:lnTo>
                    <a:pt x="25" y="213"/>
                  </a:lnTo>
                  <a:lnTo>
                    <a:pt x="25" y="382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076E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5902325" y="2971801"/>
              <a:ext cx="611188" cy="223838"/>
            </a:xfrm>
            <a:custGeom>
              <a:avLst/>
              <a:gdLst>
                <a:gd name="T0" fmla="*/ 24 w 385"/>
                <a:gd name="T1" fmla="*/ 0 h 141"/>
                <a:gd name="T2" fmla="*/ 385 w 385"/>
                <a:gd name="T3" fmla="*/ 0 h 141"/>
                <a:gd name="T4" fmla="*/ 254 w 385"/>
                <a:gd name="T5" fmla="*/ 141 h 141"/>
                <a:gd name="T6" fmla="*/ 0 w 385"/>
                <a:gd name="T7" fmla="*/ 141 h 141"/>
                <a:gd name="T8" fmla="*/ 24 w 385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141">
                  <a:moveTo>
                    <a:pt x="24" y="0"/>
                  </a:moveTo>
                  <a:lnTo>
                    <a:pt x="385" y="0"/>
                  </a:lnTo>
                  <a:lnTo>
                    <a:pt x="254" y="141"/>
                  </a:lnTo>
                  <a:lnTo>
                    <a:pt x="0" y="14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1DAC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4402138" y="2697163"/>
              <a:ext cx="280988" cy="398463"/>
            </a:xfrm>
            <a:custGeom>
              <a:avLst/>
              <a:gdLst>
                <a:gd name="T0" fmla="*/ 50 w 50"/>
                <a:gd name="T1" fmla="*/ 36 h 71"/>
                <a:gd name="T2" fmla="*/ 50 w 50"/>
                <a:gd name="T3" fmla="*/ 71 h 71"/>
                <a:gd name="T4" fmla="*/ 1 w 50"/>
                <a:gd name="T5" fmla="*/ 71 h 71"/>
                <a:gd name="T6" fmla="*/ 0 w 50"/>
                <a:gd name="T7" fmla="*/ 0 h 71"/>
                <a:gd name="T8" fmla="*/ 50 w 50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1">
                  <a:moveTo>
                    <a:pt x="50" y="36"/>
                  </a:moveTo>
                  <a:cubicBezTo>
                    <a:pt x="50" y="71"/>
                    <a:pt x="50" y="71"/>
                    <a:pt x="50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61"/>
                    <a:pt x="1" y="20"/>
                    <a:pt x="0" y="0"/>
                  </a:cubicBezTo>
                  <a:cubicBezTo>
                    <a:pt x="50" y="36"/>
                    <a:pt x="50" y="36"/>
                    <a:pt x="50" y="36"/>
                  </a:cubicBezTo>
                  <a:close/>
                </a:path>
              </a:pathLst>
            </a:custGeom>
            <a:solidFill>
              <a:srgbClr val="8482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929438" y="2854326"/>
              <a:ext cx="61913" cy="341313"/>
            </a:xfrm>
            <a:custGeom>
              <a:avLst/>
              <a:gdLst>
                <a:gd name="T0" fmla="*/ 4 w 39"/>
                <a:gd name="T1" fmla="*/ 215 h 215"/>
                <a:gd name="T2" fmla="*/ 0 w 39"/>
                <a:gd name="T3" fmla="*/ 28 h 215"/>
                <a:gd name="T4" fmla="*/ 39 w 39"/>
                <a:gd name="T5" fmla="*/ 0 h 215"/>
                <a:gd name="T6" fmla="*/ 39 w 39"/>
                <a:gd name="T7" fmla="*/ 212 h 215"/>
                <a:gd name="T8" fmla="*/ 4 w 39"/>
                <a:gd name="T9" fmla="*/ 215 h 215"/>
                <a:gd name="T10" fmla="*/ 4 w 39"/>
                <a:gd name="T1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215">
                  <a:moveTo>
                    <a:pt x="4" y="215"/>
                  </a:moveTo>
                  <a:lnTo>
                    <a:pt x="0" y="28"/>
                  </a:lnTo>
                  <a:lnTo>
                    <a:pt x="39" y="0"/>
                  </a:lnTo>
                  <a:lnTo>
                    <a:pt x="39" y="212"/>
                  </a:lnTo>
                  <a:lnTo>
                    <a:pt x="4" y="215"/>
                  </a:lnTo>
                  <a:lnTo>
                    <a:pt x="4" y="215"/>
                  </a:lnTo>
                  <a:close/>
                </a:path>
              </a:pathLst>
            </a:custGeom>
            <a:solidFill>
              <a:srgbClr val="4F5A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 noEditPoints="1"/>
            </p:cNvSpPr>
            <p:nvPr/>
          </p:nvSpPr>
          <p:spPr bwMode="auto">
            <a:xfrm>
              <a:off x="6356350" y="2854326"/>
              <a:ext cx="1398588" cy="1751013"/>
            </a:xfrm>
            <a:custGeom>
              <a:avLst/>
              <a:gdLst>
                <a:gd name="T0" fmla="*/ 113 w 249"/>
                <a:gd name="T1" fmla="*/ 60 h 312"/>
                <a:gd name="T2" fmla="*/ 113 w 249"/>
                <a:gd name="T3" fmla="*/ 0 h 312"/>
                <a:gd name="T4" fmla="*/ 247 w 249"/>
                <a:gd name="T5" fmla="*/ 147 h 312"/>
                <a:gd name="T6" fmla="*/ 206 w 249"/>
                <a:gd name="T7" fmla="*/ 196 h 312"/>
                <a:gd name="T8" fmla="*/ 237 w 249"/>
                <a:gd name="T9" fmla="*/ 196 h 312"/>
                <a:gd name="T10" fmla="*/ 237 w 249"/>
                <a:gd name="T11" fmla="*/ 232 h 312"/>
                <a:gd name="T12" fmla="*/ 176 w 249"/>
                <a:gd name="T13" fmla="*/ 232 h 312"/>
                <a:gd name="T14" fmla="*/ 113 w 249"/>
                <a:gd name="T15" fmla="*/ 307 h 312"/>
                <a:gd name="T16" fmla="*/ 113 w 249"/>
                <a:gd name="T17" fmla="*/ 246 h 312"/>
                <a:gd name="T18" fmla="*/ 103 w 249"/>
                <a:gd name="T19" fmla="*/ 246 h 312"/>
                <a:gd name="T20" fmla="*/ 0 w 249"/>
                <a:gd name="T21" fmla="*/ 246 h 312"/>
                <a:gd name="T22" fmla="*/ 0 w 249"/>
                <a:gd name="T23" fmla="*/ 171 h 312"/>
                <a:gd name="T24" fmla="*/ 51 w 249"/>
                <a:gd name="T25" fmla="*/ 171 h 312"/>
                <a:gd name="T26" fmla="*/ 51 w 249"/>
                <a:gd name="T27" fmla="*/ 136 h 312"/>
                <a:gd name="T28" fmla="*/ 0 w 249"/>
                <a:gd name="T29" fmla="*/ 136 h 312"/>
                <a:gd name="T30" fmla="*/ 0 w 249"/>
                <a:gd name="T31" fmla="*/ 61 h 312"/>
                <a:gd name="T32" fmla="*/ 113 w 249"/>
                <a:gd name="T33" fmla="*/ 60 h 312"/>
                <a:gd name="T34" fmla="*/ 68 w 249"/>
                <a:gd name="T35" fmla="*/ 116 h 312"/>
                <a:gd name="T36" fmla="*/ 68 w 249"/>
                <a:gd name="T37" fmla="*/ 83 h 312"/>
                <a:gd name="T38" fmla="*/ 101 w 249"/>
                <a:gd name="T39" fmla="*/ 83 h 312"/>
                <a:gd name="T40" fmla="*/ 101 w 249"/>
                <a:gd name="T41" fmla="*/ 116 h 312"/>
                <a:gd name="T42" fmla="*/ 68 w 249"/>
                <a:gd name="T43" fmla="*/ 116 h 312"/>
                <a:gd name="T44" fmla="*/ 68 w 249"/>
                <a:gd name="T45" fmla="*/ 191 h 312"/>
                <a:gd name="T46" fmla="*/ 101 w 249"/>
                <a:gd name="T47" fmla="*/ 191 h 312"/>
                <a:gd name="T48" fmla="*/ 101 w 249"/>
                <a:gd name="T49" fmla="*/ 224 h 312"/>
                <a:gd name="T50" fmla="*/ 68 w 249"/>
                <a:gd name="T51" fmla="*/ 224 h 312"/>
                <a:gd name="T52" fmla="*/ 68 w 249"/>
                <a:gd name="T53" fmla="*/ 191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9" h="312">
                  <a:moveTo>
                    <a:pt x="113" y="60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14" y="1"/>
                    <a:pt x="249" y="148"/>
                    <a:pt x="247" y="147"/>
                  </a:cubicBezTo>
                  <a:cubicBezTo>
                    <a:pt x="204" y="198"/>
                    <a:pt x="209" y="193"/>
                    <a:pt x="206" y="196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37" y="232"/>
                    <a:pt x="237" y="232"/>
                    <a:pt x="237" y="232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09" y="312"/>
                    <a:pt x="115" y="304"/>
                    <a:pt x="113" y="307"/>
                  </a:cubicBezTo>
                  <a:cubicBezTo>
                    <a:pt x="113" y="246"/>
                    <a:pt x="113" y="246"/>
                    <a:pt x="113" y="246"/>
                  </a:cubicBezTo>
                  <a:cubicBezTo>
                    <a:pt x="103" y="246"/>
                    <a:pt x="103" y="246"/>
                    <a:pt x="103" y="246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1" y="136"/>
                    <a:pt x="51" y="136"/>
                    <a:pt x="51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20" y="60"/>
                    <a:pt x="97" y="61"/>
                    <a:pt x="113" y="60"/>
                  </a:cubicBezTo>
                  <a:close/>
                  <a:moveTo>
                    <a:pt x="68" y="116"/>
                  </a:moveTo>
                  <a:cubicBezTo>
                    <a:pt x="68" y="82"/>
                    <a:pt x="68" y="88"/>
                    <a:pt x="68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86" y="116"/>
                    <a:pt x="94" y="116"/>
                    <a:pt x="68" y="116"/>
                  </a:cubicBezTo>
                  <a:close/>
                  <a:moveTo>
                    <a:pt x="68" y="191"/>
                  </a:moveTo>
                  <a:cubicBezTo>
                    <a:pt x="96" y="191"/>
                    <a:pt x="89" y="191"/>
                    <a:pt x="101" y="191"/>
                  </a:cubicBezTo>
                  <a:cubicBezTo>
                    <a:pt x="101" y="224"/>
                    <a:pt x="101" y="224"/>
                    <a:pt x="101" y="224"/>
                  </a:cubicBezTo>
                  <a:cubicBezTo>
                    <a:pt x="68" y="224"/>
                    <a:pt x="68" y="224"/>
                    <a:pt x="68" y="224"/>
                  </a:cubicBezTo>
                  <a:cubicBezTo>
                    <a:pt x="68" y="219"/>
                    <a:pt x="68" y="227"/>
                    <a:pt x="68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 noEditPoints="1"/>
            </p:cNvSpPr>
            <p:nvPr/>
          </p:nvSpPr>
          <p:spPr bwMode="auto">
            <a:xfrm>
              <a:off x="6384925" y="2921001"/>
              <a:ext cx="1325563" cy="1582738"/>
            </a:xfrm>
            <a:custGeom>
              <a:avLst/>
              <a:gdLst>
                <a:gd name="T0" fmla="*/ 113 w 236"/>
                <a:gd name="T1" fmla="*/ 230 h 282"/>
                <a:gd name="T2" fmla="*/ 98 w 236"/>
                <a:gd name="T3" fmla="*/ 230 h 282"/>
                <a:gd name="T4" fmla="*/ 0 w 236"/>
                <a:gd name="T5" fmla="*/ 229 h 282"/>
                <a:gd name="T6" fmla="*/ 0 w 236"/>
                <a:gd name="T7" fmla="*/ 164 h 282"/>
                <a:gd name="T8" fmla="*/ 50 w 236"/>
                <a:gd name="T9" fmla="*/ 164 h 282"/>
                <a:gd name="T10" fmla="*/ 50 w 236"/>
                <a:gd name="T11" fmla="*/ 119 h 282"/>
                <a:gd name="T12" fmla="*/ 0 w 236"/>
                <a:gd name="T13" fmla="*/ 119 h 282"/>
                <a:gd name="T14" fmla="*/ 0 w 236"/>
                <a:gd name="T15" fmla="*/ 53 h 282"/>
                <a:gd name="T16" fmla="*/ 63 w 236"/>
                <a:gd name="T17" fmla="*/ 53 h 282"/>
                <a:gd name="T18" fmla="*/ 103 w 236"/>
                <a:gd name="T19" fmla="*/ 53 h 282"/>
                <a:gd name="T20" fmla="*/ 113 w 236"/>
                <a:gd name="T21" fmla="*/ 53 h 282"/>
                <a:gd name="T22" fmla="*/ 113 w 236"/>
                <a:gd name="T23" fmla="*/ 0 h 282"/>
                <a:gd name="T24" fmla="*/ 236 w 236"/>
                <a:gd name="T25" fmla="*/ 135 h 282"/>
                <a:gd name="T26" fmla="*/ 198 w 236"/>
                <a:gd name="T27" fmla="*/ 181 h 282"/>
                <a:gd name="T28" fmla="*/ 191 w 236"/>
                <a:gd name="T29" fmla="*/ 189 h 282"/>
                <a:gd name="T30" fmla="*/ 227 w 236"/>
                <a:gd name="T31" fmla="*/ 189 h 282"/>
                <a:gd name="T32" fmla="*/ 227 w 236"/>
                <a:gd name="T33" fmla="*/ 216 h 282"/>
                <a:gd name="T34" fmla="*/ 168 w 236"/>
                <a:gd name="T35" fmla="*/ 216 h 282"/>
                <a:gd name="T36" fmla="*/ 132 w 236"/>
                <a:gd name="T37" fmla="*/ 259 h 282"/>
                <a:gd name="T38" fmla="*/ 113 w 236"/>
                <a:gd name="T39" fmla="*/ 282 h 282"/>
                <a:gd name="T40" fmla="*/ 113 w 236"/>
                <a:gd name="T41" fmla="*/ 230 h 282"/>
                <a:gd name="T42" fmla="*/ 58 w 236"/>
                <a:gd name="T43" fmla="*/ 198 h 282"/>
                <a:gd name="T44" fmla="*/ 58 w 236"/>
                <a:gd name="T45" fmla="*/ 211 h 282"/>
                <a:gd name="T46" fmla="*/ 58 w 236"/>
                <a:gd name="T47" fmla="*/ 213 h 282"/>
                <a:gd name="T48" fmla="*/ 59 w 236"/>
                <a:gd name="T49" fmla="*/ 217 h 282"/>
                <a:gd name="T50" fmla="*/ 101 w 236"/>
                <a:gd name="T51" fmla="*/ 217 h 282"/>
                <a:gd name="T52" fmla="*/ 101 w 236"/>
                <a:gd name="T53" fmla="*/ 175 h 282"/>
                <a:gd name="T54" fmla="*/ 92 w 236"/>
                <a:gd name="T55" fmla="*/ 174 h 282"/>
                <a:gd name="T56" fmla="*/ 80 w 236"/>
                <a:gd name="T57" fmla="*/ 174 h 282"/>
                <a:gd name="T58" fmla="*/ 58 w 236"/>
                <a:gd name="T59" fmla="*/ 174 h 282"/>
                <a:gd name="T60" fmla="*/ 58 w 236"/>
                <a:gd name="T61" fmla="*/ 198 h 282"/>
                <a:gd name="T62" fmla="*/ 58 w 236"/>
                <a:gd name="T63" fmla="*/ 72 h 282"/>
                <a:gd name="T64" fmla="*/ 58 w 236"/>
                <a:gd name="T65" fmla="*/ 88 h 282"/>
                <a:gd name="T66" fmla="*/ 58 w 236"/>
                <a:gd name="T67" fmla="*/ 109 h 282"/>
                <a:gd name="T68" fmla="*/ 101 w 236"/>
                <a:gd name="T69" fmla="*/ 109 h 282"/>
                <a:gd name="T70" fmla="*/ 101 w 236"/>
                <a:gd name="T71" fmla="*/ 66 h 282"/>
                <a:gd name="T72" fmla="*/ 58 w 236"/>
                <a:gd name="T73" fmla="*/ 66 h 282"/>
                <a:gd name="T74" fmla="*/ 58 w 236"/>
                <a:gd name="T75" fmla="*/ 7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6" h="282">
                  <a:moveTo>
                    <a:pt x="113" y="230"/>
                  </a:moveTo>
                  <a:cubicBezTo>
                    <a:pt x="98" y="230"/>
                    <a:pt x="98" y="230"/>
                    <a:pt x="98" y="230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50" y="164"/>
                    <a:pt x="50" y="164"/>
                    <a:pt x="50" y="164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98" y="53"/>
                    <a:pt x="98" y="53"/>
                    <a:pt x="103" y="53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38" y="28"/>
                    <a:pt x="219" y="116"/>
                    <a:pt x="236" y="135"/>
                  </a:cubicBezTo>
                  <a:cubicBezTo>
                    <a:pt x="198" y="181"/>
                    <a:pt x="198" y="181"/>
                    <a:pt x="198" y="181"/>
                  </a:cubicBezTo>
                  <a:cubicBezTo>
                    <a:pt x="191" y="189"/>
                    <a:pt x="191" y="189"/>
                    <a:pt x="191" y="189"/>
                  </a:cubicBezTo>
                  <a:cubicBezTo>
                    <a:pt x="227" y="189"/>
                    <a:pt x="227" y="189"/>
                    <a:pt x="227" y="189"/>
                  </a:cubicBezTo>
                  <a:cubicBezTo>
                    <a:pt x="227" y="216"/>
                    <a:pt x="227" y="216"/>
                    <a:pt x="227" y="216"/>
                  </a:cubicBezTo>
                  <a:cubicBezTo>
                    <a:pt x="168" y="216"/>
                    <a:pt x="168" y="216"/>
                    <a:pt x="168" y="216"/>
                  </a:cubicBezTo>
                  <a:cubicBezTo>
                    <a:pt x="132" y="259"/>
                    <a:pt x="132" y="259"/>
                    <a:pt x="132" y="259"/>
                  </a:cubicBezTo>
                  <a:cubicBezTo>
                    <a:pt x="123" y="270"/>
                    <a:pt x="116" y="277"/>
                    <a:pt x="113" y="282"/>
                  </a:cubicBezTo>
                  <a:lnTo>
                    <a:pt x="113" y="230"/>
                  </a:lnTo>
                  <a:close/>
                  <a:moveTo>
                    <a:pt x="58" y="198"/>
                  </a:moveTo>
                  <a:cubicBezTo>
                    <a:pt x="58" y="210"/>
                    <a:pt x="58" y="210"/>
                    <a:pt x="58" y="211"/>
                  </a:cubicBezTo>
                  <a:cubicBezTo>
                    <a:pt x="58" y="212"/>
                    <a:pt x="58" y="212"/>
                    <a:pt x="58" y="213"/>
                  </a:cubicBezTo>
                  <a:cubicBezTo>
                    <a:pt x="59" y="217"/>
                    <a:pt x="59" y="217"/>
                    <a:pt x="59" y="217"/>
                  </a:cubicBezTo>
                  <a:cubicBezTo>
                    <a:pt x="101" y="217"/>
                    <a:pt x="101" y="217"/>
                    <a:pt x="101" y="217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92" y="174"/>
                    <a:pt x="92" y="174"/>
                    <a:pt x="92" y="174"/>
                  </a:cubicBezTo>
                  <a:cubicBezTo>
                    <a:pt x="88" y="174"/>
                    <a:pt x="87" y="174"/>
                    <a:pt x="80" y="174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8" y="174"/>
                    <a:pt x="58" y="194"/>
                    <a:pt x="58" y="198"/>
                  </a:cubicBezTo>
                  <a:close/>
                  <a:moveTo>
                    <a:pt x="58" y="72"/>
                  </a:moveTo>
                  <a:cubicBezTo>
                    <a:pt x="58" y="74"/>
                    <a:pt x="58" y="74"/>
                    <a:pt x="58" y="88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101" y="109"/>
                    <a:pt x="101" y="109"/>
                    <a:pt x="101" y="109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58" y="66"/>
                    <a:pt x="58" y="66"/>
                    <a:pt x="58" y="66"/>
                  </a:cubicBezTo>
                  <a:lnTo>
                    <a:pt x="58" y="72"/>
                  </a:lnTo>
                  <a:close/>
                </a:path>
              </a:pathLst>
            </a:custGeom>
            <a:solidFill>
              <a:srgbClr val="7384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4481513" y="3246438"/>
              <a:ext cx="4763" cy="219075"/>
            </a:xfrm>
            <a:custGeom>
              <a:avLst/>
              <a:gdLst>
                <a:gd name="T0" fmla="*/ 0 w 1"/>
                <a:gd name="T1" fmla="*/ 0 h 39"/>
                <a:gd name="T2" fmla="*/ 1 w 1"/>
                <a:gd name="T3" fmla="*/ 39 h 39"/>
                <a:gd name="T4" fmla="*/ 0 w 1"/>
                <a:gd name="T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9">
                  <a:moveTo>
                    <a:pt x="0" y="0"/>
                  </a:moveTo>
                  <a:cubicBezTo>
                    <a:pt x="0" y="2"/>
                    <a:pt x="1" y="28"/>
                    <a:pt x="1" y="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4481513" y="3246438"/>
              <a:ext cx="223838" cy="101600"/>
            </a:xfrm>
            <a:custGeom>
              <a:avLst/>
              <a:gdLst>
                <a:gd name="T0" fmla="*/ 141 w 141"/>
                <a:gd name="T1" fmla="*/ 64 h 64"/>
                <a:gd name="T2" fmla="*/ 141 w 141"/>
                <a:gd name="T3" fmla="*/ 0 h 64"/>
                <a:gd name="T4" fmla="*/ 0 w 141"/>
                <a:gd name="T5" fmla="*/ 0 h 64"/>
                <a:gd name="T6" fmla="*/ 141 w 141"/>
                <a:gd name="T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64">
                  <a:moveTo>
                    <a:pt x="141" y="64"/>
                  </a:moveTo>
                  <a:lnTo>
                    <a:pt x="141" y="0"/>
                  </a:lnTo>
                  <a:lnTo>
                    <a:pt x="0" y="0"/>
                  </a:lnTo>
                  <a:lnTo>
                    <a:pt x="141" y="64"/>
                  </a:lnTo>
                  <a:close/>
                </a:path>
              </a:pathLst>
            </a:custGeom>
            <a:solidFill>
              <a:srgbClr val="4B4A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4481513" y="3246438"/>
              <a:ext cx="223838" cy="219075"/>
            </a:xfrm>
            <a:custGeom>
              <a:avLst/>
              <a:gdLst>
                <a:gd name="T0" fmla="*/ 0 w 141"/>
                <a:gd name="T1" fmla="*/ 0 h 138"/>
                <a:gd name="T2" fmla="*/ 3 w 141"/>
                <a:gd name="T3" fmla="*/ 138 h 138"/>
                <a:gd name="T4" fmla="*/ 141 w 141"/>
                <a:gd name="T5" fmla="*/ 138 h 138"/>
                <a:gd name="T6" fmla="*/ 141 w 141"/>
                <a:gd name="T7" fmla="*/ 64 h 138"/>
                <a:gd name="T8" fmla="*/ 0 w 141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38">
                  <a:moveTo>
                    <a:pt x="0" y="0"/>
                  </a:moveTo>
                  <a:lnTo>
                    <a:pt x="3" y="138"/>
                  </a:lnTo>
                  <a:lnTo>
                    <a:pt x="141" y="138"/>
                  </a:lnTo>
                  <a:lnTo>
                    <a:pt x="141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2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6867525" y="3319463"/>
              <a:ext cx="55563" cy="185738"/>
            </a:xfrm>
            <a:custGeom>
              <a:avLst/>
              <a:gdLst>
                <a:gd name="T0" fmla="*/ 35 w 35"/>
                <a:gd name="T1" fmla="*/ 0 h 117"/>
                <a:gd name="T2" fmla="*/ 35 w 35"/>
                <a:gd name="T3" fmla="*/ 117 h 117"/>
                <a:gd name="T4" fmla="*/ 0 w 35"/>
                <a:gd name="T5" fmla="*/ 117 h 117"/>
                <a:gd name="T6" fmla="*/ 0 w 35"/>
                <a:gd name="T7" fmla="*/ 11 h 117"/>
                <a:gd name="T8" fmla="*/ 0 w 35"/>
                <a:gd name="T9" fmla="*/ 11 h 117"/>
                <a:gd name="T10" fmla="*/ 35 w 35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17">
                  <a:moveTo>
                    <a:pt x="35" y="0"/>
                  </a:moveTo>
                  <a:lnTo>
                    <a:pt x="35" y="117"/>
                  </a:lnTo>
                  <a:lnTo>
                    <a:pt x="0" y="11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4F5A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6738938" y="3319463"/>
              <a:ext cx="184150" cy="17463"/>
            </a:xfrm>
            <a:custGeom>
              <a:avLst/>
              <a:gdLst>
                <a:gd name="T0" fmla="*/ 81 w 116"/>
                <a:gd name="T1" fmla="*/ 11 h 11"/>
                <a:gd name="T2" fmla="*/ 0 w 116"/>
                <a:gd name="T3" fmla="*/ 11 h 11"/>
                <a:gd name="T4" fmla="*/ 0 w 116"/>
                <a:gd name="T5" fmla="*/ 0 h 11"/>
                <a:gd name="T6" fmla="*/ 116 w 116"/>
                <a:gd name="T7" fmla="*/ 0 h 11"/>
                <a:gd name="T8" fmla="*/ 81 w 11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">
                  <a:moveTo>
                    <a:pt x="81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116" y="0"/>
                  </a:lnTo>
                  <a:lnTo>
                    <a:pt x="81" y="11"/>
                  </a:lnTo>
                  <a:close/>
                </a:path>
              </a:pathLst>
            </a:custGeom>
            <a:solidFill>
              <a:srgbClr val="4F5A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7513638" y="3941763"/>
              <a:ext cx="174625" cy="12700"/>
            </a:xfrm>
            <a:custGeom>
              <a:avLst/>
              <a:gdLst>
                <a:gd name="T0" fmla="*/ 7 w 110"/>
                <a:gd name="T1" fmla="*/ 0 h 8"/>
                <a:gd name="T2" fmla="*/ 49 w 110"/>
                <a:gd name="T3" fmla="*/ 0 h 8"/>
                <a:gd name="T4" fmla="*/ 110 w 110"/>
                <a:gd name="T5" fmla="*/ 8 h 8"/>
                <a:gd name="T6" fmla="*/ 0 w 110"/>
                <a:gd name="T7" fmla="*/ 8 h 8"/>
                <a:gd name="T8" fmla="*/ 7 w 110"/>
                <a:gd name="T9" fmla="*/ 0 h 8"/>
                <a:gd name="T10" fmla="*/ 7 w 110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8">
                  <a:moveTo>
                    <a:pt x="7" y="0"/>
                  </a:moveTo>
                  <a:lnTo>
                    <a:pt x="49" y="0"/>
                  </a:lnTo>
                  <a:lnTo>
                    <a:pt x="11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B4A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3582988" y="3976688"/>
              <a:ext cx="201613" cy="22225"/>
            </a:xfrm>
            <a:custGeom>
              <a:avLst/>
              <a:gdLst>
                <a:gd name="T0" fmla="*/ 113 w 127"/>
                <a:gd name="T1" fmla="*/ 0 h 14"/>
                <a:gd name="T2" fmla="*/ 0 w 127"/>
                <a:gd name="T3" fmla="*/ 14 h 14"/>
                <a:gd name="T4" fmla="*/ 127 w 127"/>
                <a:gd name="T5" fmla="*/ 14 h 14"/>
                <a:gd name="T6" fmla="*/ 113 w 127"/>
                <a:gd name="T7" fmla="*/ 0 h 14"/>
                <a:gd name="T8" fmla="*/ 113 w 12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4">
                  <a:moveTo>
                    <a:pt x="113" y="0"/>
                  </a:moveTo>
                  <a:lnTo>
                    <a:pt x="0" y="14"/>
                  </a:lnTo>
                  <a:lnTo>
                    <a:pt x="127" y="14"/>
                  </a:lnTo>
                  <a:lnTo>
                    <a:pt x="113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4B4A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6738938" y="4094163"/>
              <a:ext cx="184150" cy="17463"/>
            </a:xfrm>
            <a:custGeom>
              <a:avLst/>
              <a:gdLst>
                <a:gd name="T0" fmla="*/ 116 w 116"/>
                <a:gd name="T1" fmla="*/ 11 h 11"/>
                <a:gd name="T2" fmla="*/ 0 w 116"/>
                <a:gd name="T3" fmla="*/ 11 h 11"/>
                <a:gd name="T4" fmla="*/ 0 w 116"/>
                <a:gd name="T5" fmla="*/ 0 h 11"/>
                <a:gd name="T6" fmla="*/ 0 w 116"/>
                <a:gd name="T7" fmla="*/ 0 h 11"/>
                <a:gd name="T8" fmla="*/ 81 w 116"/>
                <a:gd name="T9" fmla="*/ 0 h 11"/>
                <a:gd name="T10" fmla="*/ 116 w 116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11">
                  <a:moveTo>
                    <a:pt x="116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0"/>
                  </a:lnTo>
                  <a:lnTo>
                    <a:pt x="116" y="11"/>
                  </a:lnTo>
                  <a:close/>
                </a:path>
              </a:pathLst>
            </a:custGeom>
            <a:solidFill>
              <a:srgbClr val="4F5A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6867525" y="3925888"/>
              <a:ext cx="55563" cy="185738"/>
            </a:xfrm>
            <a:custGeom>
              <a:avLst/>
              <a:gdLst>
                <a:gd name="T0" fmla="*/ 0 w 35"/>
                <a:gd name="T1" fmla="*/ 106 h 117"/>
                <a:gd name="T2" fmla="*/ 0 w 35"/>
                <a:gd name="T3" fmla="*/ 0 h 117"/>
                <a:gd name="T4" fmla="*/ 35 w 35"/>
                <a:gd name="T5" fmla="*/ 0 h 117"/>
                <a:gd name="T6" fmla="*/ 35 w 35"/>
                <a:gd name="T7" fmla="*/ 117 h 117"/>
                <a:gd name="T8" fmla="*/ 0 w 35"/>
                <a:gd name="T9" fmla="*/ 10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17">
                  <a:moveTo>
                    <a:pt x="0" y="106"/>
                  </a:moveTo>
                  <a:lnTo>
                    <a:pt x="0" y="0"/>
                  </a:lnTo>
                  <a:lnTo>
                    <a:pt x="35" y="0"/>
                  </a:lnTo>
                  <a:lnTo>
                    <a:pt x="35" y="117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4F5A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4486275" y="4094163"/>
              <a:ext cx="219075" cy="95250"/>
            </a:xfrm>
            <a:custGeom>
              <a:avLst/>
              <a:gdLst>
                <a:gd name="T0" fmla="*/ 138 w 138"/>
                <a:gd name="T1" fmla="*/ 0 h 60"/>
                <a:gd name="T2" fmla="*/ 138 w 138"/>
                <a:gd name="T3" fmla="*/ 60 h 60"/>
                <a:gd name="T4" fmla="*/ 138 w 138"/>
                <a:gd name="T5" fmla="*/ 60 h 60"/>
                <a:gd name="T6" fmla="*/ 0 w 138"/>
                <a:gd name="T7" fmla="*/ 60 h 60"/>
                <a:gd name="T8" fmla="*/ 138 w 138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0">
                  <a:moveTo>
                    <a:pt x="138" y="0"/>
                  </a:moveTo>
                  <a:lnTo>
                    <a:pt x="138" y="60"/>
                  </a:lnTo>
                  <a:lnTo>
                    <a:pt x="138" y="60"/>
                  </a:lnTo>
                  <a:lnTo>
                    <a:pt x="0" y="6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4B4A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4481513" y="3965576"/>
              <a:ext cx="223838" cy="223838"/>
            </a:xfrm>
            <a:custGeom>
              <a:avLst/>
              <a:gdLst>
                <a:gd name="T0" fmla="*/ 3 w 141"/>
                <a:gd name="T1" fmla="*/ 141 h 141"/>
                <a:gd name="T2" fmla="*/ 0 w 141"/>
                <a:gd name="T3" fmla="*/ 0 h 141"/>
                <a:gd name="T4" fmla="*/ 141 w 141"/>
                <a:gd name="T5" fmla="*/ 0 h 141"/>
                <a:gd name="T6" fmla="*/ 141 w 141"/>
                <a:gd name="T7" fmla="*/ 81 h 141"/>
                <a:gd name="T8" fmla="*/ 3 w 141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1">
                  <a:moveTo>
                    <a:pt x="3" y="141"/>
                  </a:moveTo>
                  <a:lnTo>
                    <a:pt x="0" y="0"/>
                  </a:lnTo>
                  <a:lnTo>
                    <a:pt x="141" y="0"/>
                  </a:lnTo>
                  <a:lnTo>
                    <a:pt x="141" y="81"/>
                  </a:lnTo>
                  <a:lnTo>
                    <a:pt x="3" y="141"/>
                  </a:lnTo>
                  <a:close/>
                </a:path>
              </a:pathLst>
            </a:custGeom>
            <a:solidFill>
              <a:srgbClr val="8482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5154613" y="3095626"/>
              <a:ext cx="128588" cy="527050"/>
            </a:xfrm>
            <a:custGeom>
              <a:avLst/>
              <a:gdLst>
                <a:gd name="T0" fmla="*/ 0 w 23"/>
                <a:gd name="T1" fmla="*/ 90 h 94"/>
                <a:gd name="T2" fmla="*/ 0 w 23"/>
                <a:gd name="T3" fmla="*/ 0 h 94"/>
                <a:gd name="T4" fmla="*/ 23 w 23"/>
                <a:gd name="T5" fmla="*/ 22 h 94"/>
                <a:gd name="T6" fmla="*/ 23 w 23"/>
                <a:gd name="T7" fmla="*/ 94 h 94"/>
                <a:gd name="T8" fmla="*/ 0 w 23"/>
                <a:gd name="T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4">
                  <a:moveTo>
                    <a:pt x="0" y="90"/>
                  </a:moveTo>
                  <a:cubicBezTo>
                    <a:pt x="0" y="86"/>
                    <a:pt x="0" y="15"/>
                    <a:pt x="0" y="0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94"/>
                    <a:pt x="23" y="94"/>
                    <a:pt x="23" y="94"/>
                  </a:cubicBezTo>
                  <a:lnTo>
                    <a:pt x="0" y="90"/>
                  </a:lnTo>
                  <a:close/>
                </a:path>
              </a:pathLst>
            </a:custGeom>
            <a:solidFill>
              <a:srgbClr val="8482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4822825" y="3600451"/>
              <a:ext cx="460375" cy="22225"/>
            </a:xfrm>
            <a:custGeom>
              <a:avLst/>
              <a:gdLst>
                <a:gd name="T0" fmla="*/ 290 w 290"/>
                <a:gd name="T1" fmla="*/ 14 h 14"/>
                <a:gd name="T2" fmla="*/ 121 w 290"/>
                <a:gd name="T3" fmla="*/ 14 h 14"/>
                <a:gd name="T4" fmla="*/ 0 w 290"/>
                <a:gd name="T5" fmla="*/ 0 h 14"/>
                <a:gd name="T6" fmla="*/ 209 w 290"/>
                <a:gd name="T7" fmla="*/ 0 h 14"/>
                <a:gd name="T8" fmla="*/ 290 w 29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4">
                  <a:moveTo>
                    <a:pt x="290" y="14"/>
                  </a:moveTo>
                  <a:lnTo>
                    <a:pt x="121" y="14"/>
                  </a:lnTo>
                  <a:lnTo>
                    <a:pt x="0" y="0"/>
                  </a:lnTo>
                  <a:lnTo>
                    <a:pt x="209" y="0"/>
                  </a:lnTo>
                  <a:lnTo>
                    <a:pt x="290" y="14"/>
                  </a:lnTo>
                  <a:close/>
                </a:path>
              </a:pathLst>
            </a:custGeom>
            <a:solidFill>
              <a:srgbClr val="4B4A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4822825" y="3600451"/>
              <a:ext cx="192088" cy="234950"/>
            </a:xfrm>
            <a:custGeom>
              <a:avLst/>
              <a:gdLst>
                <a:gd name="T0" fmla="*/ 121 w 121"/>
                <a:gd name="T1" fmla="*/ 14 h 148"/>
                <a:gd name="T2" fmla="*/ 121 w 121"/>
                <a:gd name="T3" fmla="*/ 131 h 148"/>
                <a:gd name="T4" fmla="*/ 0 w 121"/>
                <a:gd name="T5" fmla="*/ 148 h 148"/>
                <a:gd name="T6" fmla="*/ 0 w 121"/>
                <a:gd name="T7" fmla="*/ 0 h 148"/>
                <a:gd name="T8" fmla="*/ 121 w 121"/>
                <a:gd name="T9" fmla="*/ 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48">
                  <a:moveTo>
                    <a:pt x="121" y="14"/>
                  </a:moveTo>
                  <a:lnTo>
                    <a:pt x="121" y="131"/>
                  </a:lnTo>
                  <a:lnTo>
                    <a:pt x="0" y="148"/>
                  </a:lnTo>
                  <a:lnTo>
                    <a:pt x="0" y="0"/>
                  </a:lnTo>
                  <a:lnTo>
                    <a:pt x="121" y="14"/>
                  </a:lnTo>
                  <a:close/>
                </a:path>
              </a:pathLst>
            </a:custGeom>
            <a:solidFill>
              <a:srgbClr val="8482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4822825" y="3808413"/>
              <a:ext cx="460375" cy="26988"/>
            </a:xfrm>
            <a:custGeom>
              <a:avLst/>
              <a:gdLst>
                <a:gd name="T0" fmla="*/ 209 w 290"/>
                <a:gd name="T1" fmla="*/ 17 h 17"/>
                <a:gd name="T2" fmla="*/ 0 w 290"/>
                <a:gd name="T3" fmla="*/ 17 h 17"/>
                <a:gd name="T4" fmla="*/ 121 w 290"/>
                <a:gd name="T5" fmla="*/ 0 h 17"/>
                <a:gd name="T6" fmla="*/ 290 w 290"/>
                <a:gd name="T7" fmla="*/ 0 h 17"/>
                <a:gd name="T8" fmla="*/ 209 w 29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7">
                  <a:moveTo>
                    <a:pt x="209" y="17"/>
                  </a:moveTo>
                  <a:lnTo>
                    <a:pt x="0" y="17"/>
                  </a:lnTo>
                  <a:lnTo>
                    <a:pt x="121" y="0"/>
                  </a:lnTo>
                  <a:lnTo>
                    <a:pt x="290" y="0"/>
                  </a:lnTo>
                  <a:lnTo>
                    <a:pt x="209" y="17"/>
                  </a:lnTo>
                  <a:close/>
                </a:path>
              </a:pathLst>
            </a:custGeom>
            <a:solidFill>
              <a:srgbClr val="4B4A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5154613" y="3808413"/>
              <a:ext cx="128588" cy="527050"/>
            </a:xfrm>
            <a:custGeom>
              <a:avLst/>
              <a:gdLst>
                <a:gd name="T0" fmla="*/ 81 w 81"/>
                <a:gd name="T1" fmla="*/ 0 h 332"/>
                <a:gd name="T2" fmla="*/ 81 w 81"/>
                <a:gd name="T3" fmla="*/ 251 h 332"/>
                <a:gd name="T4" fmla="*/ 0 w 81"/>
                <a:gd name="T5" fmla="*/ 332 h 332"/>
                <a:gd name="T6" fmla="*/ 0 w 81"/>
                <a:gd name="T7" fmla="*/ 332 h 332"/>
                <a:gd name="T8" fmla="*/ 0 w 81"/>
                <a:gd name="T9" fmla="*/ 17 h 332"/>
                <a:gd name="T10" fmla="*/ 81 w 81"/>
                <a:gd name="T11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332">
                  <a:moveTo>
                    <a:pt x="81" y="0"/>
                  </a:moveTo>
                  <a:lnTo>
                    <a:pt x="81" y="25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1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8482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5902325" y="4233863"/>
              <a:ext cx="454025" cy="57150"/>
            </a:xfrm>
            <a:custGeom>
              <a:avLst/>
              <a:gdLst>
                <a:gd name="T0" fmla="*/ 0 w 286"/>
                <a:gd name="T1" fmla="*/ 0 h 36"/>
                <a:gd name="T2" fmla="*/ 254 w 286"/>
                <a:gd name="T3" fmla="*/ 0 h 36"/>
                <a:gd name="T4" fmla="*/ 254 w 286"/>
                <a:gd name="T5" fmla="*/ 0 h 36"/>
                <a:gd name="T6" fmla="*/ 286 w 286"/>
                <a:gd name="T7" fmla="*/ 36 h 36"/>
                <a:gd name="T8" fmla="*/ 7 w 286"/>
                <a:gd name="T9" fmla="*/ 36 h 36"/>
                <a:gd name="T10" fmla="*/ 0 w 286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36">
                  <a:moveTo>
                    <a:pt x="0" y="0"/>
                  </a:moveTo>
                  <a:lnTo>
                    <a:pt x="254" y="0"/>
                  </a:lnTo>
                  <a:lnTo>
                    <a:pt x="254" y="0"/>
                  </a:lnTo>
                  <a:lnTo>
                    <a:pt x="286" y="36"/>
                  </a:lnTo>
                  <a:lnTo>
                    <a:pt x="7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7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5705475" y="4233863"/>
              <a:ext cx="11113" cy="360363"/>
            </a:xfrm>
            <a:custGeom>
              <a:avLst/>
              <a:gdLst>
                <a:gd name="T0" fmla="*/ 0 w 2"/>
                <a:gd name="T1" fmla="*/ 64 h 64"/>
                <a:gd name="T2" fmla="*/ 0 w 2"/>
                <a:gd name="T3" fmla="*/ 10 h 64"/>
                <a:gd name="T4" fmla="*/ 0 w 2"/>
                <a:gd name="T5" fmla="*/ 10 h 64"/>
                <a:gd name="T6" fmla="*/ 2 w 2"/>
                <a:gd name="T7" fmla="*/ 0 h 64"/>
                <a:gd name="T8" fmla="*/ 2 w 2"/>
                <a:gd name="T9" fmla="*/ 48 h 64"/>
                <a:gd name="T10" fmla="*/ 0 w 2"/>
                <a:gd name="T1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64">
                  <a:moveTo>
                    <a:pt x="0" y="64"/>
                  </a:moveTo>
                  <a:cubicBezTo>
                    <a:pt x="0" y="60"/>
                    <a:pt x="0" y="34"/>
                    <a:pt x="0" y="10"/>
                  </a:cubicBezTo>
                  <a:cubicBezTo>
                    <a:pt x="0" y="10"/>
                    <a:pt x="0" y="34"/>
                    <a:pt x="0" y="1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48"/>
                    <a:pt x="2" y="48"/>
                    <a:pt x="2" y="48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C87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5705475" y="4503738"/>
              <a:ext cx="201613" cy="90488"/>
            </a:xfrm>
            <a:custGeom>
              <a:avLst/>
              <a:gdLst>
                <a:gd name="T0" fmla="*/ 7 w 127"/>
                <a:gd name="T1" fmla="*/ 0 h 57"/>
                <a:gd name="T2" fmla="*/ 124 w 127"/>
                <a:gd name="T3" fmla="*/ 0 h 57"/>
                <a:gd name="T4" fmla="*/ 127 w 127"/>
                <a:gd name="T5" fmla="*/ 57 h 57"/>
                <a:gd name="T6" fmla="*/ 0 w 127"/>
                <a:gd name="T7" fmla="*/ 57 h 57"/>
                <a:gd name="T8" fmla="*/ 7 w 127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57">
                  <a:moveTo>
                    <a:pt x="7" y="0"/>
                  </a:moveTo>
                  <a:lnTo>
                    <a:pt x="124" y="0"/>
                  </a:lnTo>
                  <a:lnTo>
                    <a:pt x="127" y="57"/>
                  </a:lnTo>
                  <a:lnTo>
                    <a:pt x="0" y="5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87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5902325" y="4233863"/>
              <a:ext cx="11113" cy="360363"/>
            </a:xfrm>
            <a:custGeom>
              <a:avLst/>
              <a:gdLst>
                <a:gd name="T0" fmla="*/ 0 w 7"/>
                <a:gd name="T1" fmla="*/ 170 h 227"/>
                <a:gd name="T2" fmla="*/ 0 w 7"/>
                <a:gd name="T3" fmla="*/ 0 h 227"/>
                <a:gd name="T4" fmla="*/ 7 w 7"/>
                <a:gd name="T5" fmla="*/ 36 h 227"/>
                <a:gd name="T6" fmla="*/ 3 w 7"/>
                <a:gd name="T7" fmla="*/ 227 h 227"/>
                <a:gd name="T8" fmla="*/ 0 w 7"/>
                <a:gd name="T9" fmla="*/ 17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27">
                  <a:moveTo>
                    <a:pt x="0" y="170"/>
                  </a:moveTo>
                  <a:lnTo>
                    <a:pt x="0" y="0"/>
                  </a:lnTo>
                  <a:lnTo>
                    <a:pt x="7" y="36"/>
                  </a:lnTo>
                  <a:lnTo>
                    <a:pt x="3" y="227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C87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5256213" y="4233863"/>
              <a:ext cx="460375" cy="57150"/>
            </a:xfrm>
            <a:custGeom>
              <a:avLst/>
              <a:gdLst>
                <a:gd name="T0" fmla="*/ 283 w 290"/>
                <a:gd name="T1" fmla="*/ 36 h 36"/>
                <a:gd name="T2" fmla="*/ 0 w 290"/>
                <a:gd name="T3" fmla="*/ 36 h 36"/>
                <a:gd name="T4" fmla="*/ 35 w 290"/>
                <a:gd name="T5" fmla="*/ 0 h 36"/>
                <a:gd name="T6" fmla="*/ 290 w 290"/>
                <a:gd name="T7" fmla="*/ 0 h 36"/>
                <a:gd name="T8" fmla="*/ 283 w 290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36">
                  <a:moveTo>
                    <a:pt x="283" y="36"/>
                  </a:moveTo>
                  <a:lnTo>
                    <a:pt x="0" y="36"/>
                  </a:lnTo>
                  <a:lnTo>
                    <a:pt x="35" y="0"/>
                  </a:lnTo>
                  <a:lnTo>
                    <a:pt x="290" y="0"/>
                  </a:lnTo>
                  <a:lnTo>
                    <a:pt x="283" y="36"/>
                  </a:lnTo>
                  <a:close/>
                </a:path>
              </a:pathLst>
            </a:custGeom>
            <a:solidFill>
              <a:srgbClr val="C87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4402138" y="4335463"/>
              <a:ext cx="280988" cy="398463"/>
            </a:xfrm>
            <a:custGeom>
              <a:avLst/>
              <a:gdLst>
                <a:gd name="T0" fmla="*/ 0 w 50"/>
                <a:gd name="T1" fmla="*/ 0 h 71"/>
                <a:gd name="T2" fmla="*/ 50 w 50"/>
                <a:gd name="T3" fmla="*/ 0 h 71"/>
                <a:gd name="T4" fmla="*/ 50 w 50"/>
                <a:gd name="T5" fmla="*/ 35 h 71"/>
                <a:gd name="T6" fmla="*/ 0 w 50"/>
                <a:gd name="T7" fmla="*/ 71 h 71"/>
                <a:gd name="T8" fmla="*/ 0 w 5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1">
                  <a:moveTo>
                    <a:pt x="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" y="69"/>
                    <a:pt x="13" y="63"/>
                    <a:pt x="0" y="7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482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5391150" y="4694238"/>
              <a:ext cx="38100" cy="196850"/>
            </a:xfrm>
            <a:custGeom>
              <a:avLst/>
              <a:gdLst>
                <a:gd name="T0" fmla="*/ 0 w 24"/>
                <a:gd name="T1" fmla="*/ 124 h 124"/>
                <a:gd name="T2" fmla="*/ 0 w 24"/>
                <a:gd name="T3" fmla="*/ 0 h 124"/>
                <a:gd name="T4" fmla="*/ 24 w 24"/>
                <a:gd name="T5" fmla="*/ 0 h 124"/>
                <a:gd name="T6" fmla="*/ 24 w 24"/>
                <a:gd name="T7" fmla="*/ 50 h 124"/>
                <a:gd name="T8" fmla="*/ 24 w 24"/>
                <a:gd name="T9" fmla="*/ 50 h 124"/>
                <a:gd name="T10" fmla="*/ 0 w 24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24">
                  <a:moveTo>
                    <a:pt x="0" y="124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C87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5391150" y="4773613"/>
              <a:ext cx="195263" cy="123825"/>
            </a:xfrm>
            <a:custGeom>
              <a:avLst/>
              <a:gdLst>
                <a:gd name="T0" fmla="*/ 7 w 35"/>
                <a:gd name="T1" fmla="*/ 0 h 22"/>
                <a:gd name="T2" fmla="*/ 35 w 35"/>
                <a:gd name="T3" fmla="*/ 0 h 22"/>
                <a:gd name="T4" fmla="*/ 35 w 35"/>
                <a:gd name="T5" fmla="*/ 21 h 22"/>
                <a:gd name="T6" fmla="*/ 0 w 35"/>
                <a:gd name="T7" fmla="*/ 21 h 22"/>
                <a:gd name="T8" fmla="*/ 7 w 35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7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22"/>
                    <a:pt x="35" y="0"/>
                    <a:pt x="35" y="21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87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4902200" y="4800601"/>
              <a:ext cx="354013" cy="157163"/>
            </a:xfrm>
            <a:custGeom>
              <a:avLst/>
              <a:gdLst>
                <a:gd name="T0" fmla="*/ 63 w 63"/>
                <a:gd name="T1" fmla="*/ 6 h 28"/>
                <a:gd name="T2" fmla="*/ 63 w 63"/>
                <a:gd name="T3" fmla="*/ 28 h 28"/>
                <a:gd name="T4" fmla="*/ 0 w 63"/>
                <a:gd name="T5" fmla="*/ 28 h 28"/>
                <a:gd name="T6" fmla="*/ 16 w 63"/>
                <a:gd name="T7" fmla="*/ 6 h 28"/>
                <a:gd name="T8" fmla="*/ 63 w 63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8">
                  <a:moveTo>
                    <a:pt x="63" y="6"/>
                  </a:moveTo>
                  <a:cubicBezTo>
                    <a:pt x="63" y="6"/>
                    <a:pt x="63" y="0"/>
                    <a:pt x="63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63" y="6"/>
                    <a:pt x="63" y="6"/>
                    <a:pt x="63" y="6"/>
                  </a:cubicBezTo>
                  <a:close/>
                </a:path>
              </a:pathLst>
            </a:custGeom>
            <a:solidFill>
              <a:srgbClr val="C87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6356350" y="4835526"/>
              <a:ext cx="360363" cy="122238"/>
            </a:xfrm>
            <a:custGeom>
              <a:avLst/>
              <a:gdLst>
                <a:gd name="T0" fmla="*/ 170 w 227"/>
                <a:gd name="T1" fmla="*/ 0 h 77"/>
                <a:gd name="T2" fmla="*/ 4 w 227"/>
                <a:gd name="T3" fmla="*/ 0 h 77"/>
                <a:gd name="T4" fmla="*/ 0 w 227"/>
                <a:gd name="T5" fmla="*/ 77 h 77"/>
                <a:gd name="T6" fmla="*/ 227 w 227"/>
                <a:gd name="T7" fmla="*/ 77 h 77"/>
                <a:gd name="T8" fmla="*/ 170 w 227"/>
                <a:gd name="T9" fmla="*/ 0 h 77"/>
                <a:gd name="T10" fmla="*/ 170 w 227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77">
                  <a:moveTo>
                    <a:pt x="170" y="0"/>
                  </a:moveTo>
                  <a:lnTo>
                    <a:pt x="4" y="0"/>
                  </a:lnTo>
                  <a:lnTo>
                    <a:pt x="0" y="77"/>
                  </a:lnTo>
                  <a:lnTo>
                    <a:pt x="227" y="77"/>
                  </a:lnTo>
                  <a:lnTo>
                    <a:pt x="17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C87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6327775" y="3808413"/>
              <a:ext cx="28575" cy="425450"/>
            </a:xfrm>
            <a:custGeom>
              <a:avLst/>
              <a:gdLst>
                <a:gd name="T0" fmla="*/ 0 w 18"/>
                <a:gd name="T1" fmla="*/ 0 h 268"/>
                <a:gd name="T2" fmla="*/ 0 w 18"/>
                <a:gd name="T3" fmla="*/ 254 h 268"/>
                <a:gd name="T4" fmla="*/ 18 w 18"/>
                <a:gd name="T5" fmla="*/ 268 h 268"/>
                <a:gd name="T6" fmla="*/ 18 w 18"/>
                <a:gd name="T7" fmla="*/ 268 h 268"/>
                <a:gd name="T8" fmla="*/ 18 w 18"/>
                <a:gd name="T9" fmla="*/ 3 h 268"/>
                <a:gd name="T10" fmla="*/ 0 w 18"/>
                <a:gd name="T1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68">
                  <a:moveTo>
                    <a:pt x="0" y="0"/>
                  </a:moveTo>
                  <a:lnTo>
                    <a:pt x="0" y="254"/>
                  </a:lnTo>
                  <a:lnTo>
                    <a:pt x="18" y="268"/>
                  </a:lnTo>
                  <a:lnTo>
                    <a:pt x="18" y="268"/>
                  </a:lnTo>
                  <a:lnTo>
                    <a:pt x="18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5A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6327775" y="3808413"/>
              <a:ext cx="315913" cy="4763"/>
            </a:xfrm>
            <a:custGeom>
              <a:avLst/>
              <a:gdLst>
                <a:gd name="T0" fmla="*/ 170 w 199"/>
                <a:gd name="T1" fmla="*/ 0 h 3"/>
                <a:gd name="T2" fmla="*/ 0 w 199"/>
                <a:gd name="T3" fmla="*/ 0 h 3"/>
                <a:gd name="T4" fmla="*/ 18 w 199"/>
                <a:gd name="T5" fmla="*/ 3 h 3"/>
                <a:gd name="T6" fmla="*/ 199 w 199"/>
                <a:gd name="T7" fmla="*/ 3 h 3"/>
                <a:gd name="T8" fmla="*/ 170 w 19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">
                  <a:moveTo>
                    <a:pt x="170" y="0"/>
                  </a:moveTo>
                  <a:lnTo>
                    <a:pt x="0" y="0"/>
                  </a:lnTo>
                  <a:lnTo>
                    <a:pt x="18" y="3"/>
                  </a:lnTo>
                  <a:lnTo>
                    <a:pt x="199" y="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4F5A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6327775" y="3616326"/>
              <a:ext cx="315913" cy="6350"/>
            </a:xfrm>
            <a:custGeom>
              <a:avLst/>
              <a:gdLst>
                <a:gd name="T0" fmla="*/ 0 w 199"/>
                <a:gd name="T1" fmla="*/ 4 h 4"/>
                <a:gd name="T2" fmla="*/ 170 w 199"/>
                <a:gd name="T3" fmla="*/ 4 h 4"/>
                <a:gd name="T4" fmla="*/ 199 w 199"/>
                <a:gd name="T5" fmla="*/ 0 h 4"/>
                <a:gd name="T6" fmla="*/ 18 w 199"/>
                <a:gd name="T7" fmla="*/ 0 h 4"/>
                <a:gd name="T8" fmla="*/ 0 w 19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4">
                  <a:moveTo>
                    <a:pt x="0" y="4"/>
                  </a:moveTo>
                  <a:lnTo>
                    <a:pt x="170" y="4"/>
                  </a:lnTo>
                  <a:lnTo>
                    <a:pt x="199" y="0"/>
                  </a:lnTo>
                  <a:lnTo>
                    <a:pt x="18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F5A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6327775" y="3195638"/>
              <a:ext cx="28575" cy="427038"/>
            </a:xfrm>
            <a:custGeom>
              <a:avLst/>
              <a:gdLst>
                <a:gd name="T0" fmla="*/ 18 w 18"/>
                <a:gd name="T1" fmla="*/ 265 h 269"/>
                <a:gd name="T2" fmla="*/ 18 w 18"/>
                <a:gd name="T3" fmla="*/ 0 h 269"/>
                <a:gd name="T4" fmla="*/ 0 w 18"/>
                <a:gd name="T5" fmla="*/ 14 h 269"/>
                <a:gd name="T6" fmla="*/ 0 w 18"/>
                <a:gd name="T7" fmla="*/ 269 h 269"/>
                <a:gd name="T8" fmla="*/ 18 w 18"/>
                <a:gd name="T9" fmla="*/ 26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69">
                  <a:moveTo>
                    <a:pt x="18" y="265"/>
                  </a:moveTo>
                  <a:lnTo>
                    <a:pt x="18" y="0"/>
                  </a:lnTo>
                  <a:lnTo>
                    <a:pt x="0" y="14"/>
                  </a:lnTo>
                  <a:lnTo>
                    <a:pt x="0" y="269"/>
                  </a:lnTo>
                  <a:lnTo>
                    <a:pt x="18" y="265"/>
                  </a:lnTo>
                  <a:close/>
                </a:path>
              </a:pathLst>
            </a:custGeom>
            <a:solidFill>
              <a:srgbClr val="4F5A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6597650" y="3616326"/>
              <a:ext cx="46038" cy="196850"/>
            </a:xfrm>
            <a:custGeom>
              <a:avLst/>
              <a:gdLst>
                <a:gd name="T0" fmla="*/ 0 w 29"/>
                <a:gd name="T1" fmla="*/ 4 h 124"/>
                <a:gd name="T2" fmla="*/ 0 w 29"/>
                <a:gd name="T3" fmla="*/ 121 h 124"/>
                <a:gd name="T4" fmla="*/ 29 w 29"/>
                <a:gd name="T5" fmla="*/ 124 h 124"/>
                <a:gd name="T6" fmla="*/ 29 w 29"/>
                <a:gd name="T7" fmla="*/ 0 h 124"/>
                <a:gd name="T8" fmla="*/ 0 w 29"/>
                <a:gd name="T9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24">
                  <a:moveTo>
                    <a:pt x="0" y="4"/>
                  </a:moveTo>
                  <a:lnTo>
                    <a:pt x="0" y="121"/>
                  </a:lnTo>
                  <a:lnTo>
                    <a:pt x="29" y="124"/>
                  </a:lnTo>
                  <a:lnTo>
                    <a:pt x="29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F5A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6929438" y="4233863"/>
              <a:ext cx="61913" cy="342900"/>
            </a:xfrm>
            <a:custGeom>
              <a:avLst/>
              <a:gdLst>
                <a:gd name="T0" fmla="*/ 0 w 39"/>
                <a:gd name="T1" fmla="*/ 188 h 216"/>
                <a:gd name="T2" fmla="*/ 4 w 39"/>
                <a:gd name="T3" fmla="*/ 0 h 216"/>
                <a:gd name="T4" fmla="*/ 39 w 39"/>
                <a:gd name="T5" fmla="*/ 0 h 216"/>
                <a:gd name="T6" fmla="*/ 39 w 39"/>
                <a:gd name="T7" fmla="*/ 216 h 216"/>
                <a:gd name="T8" fmla="*/ 0 w 39"/>
                <a:gd name="T9" fmla="*/ 18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16">
                  <a:moveTo>
                    <a:pt x="0" y="188"/>
                  </a:moveTo>
                  <a:lnTo>
                    <a:pt x="4" y="0"/>
                  </a:lnTo>
                  <a:lnTo>
                    <a:pt x="39" y="0"/>
                  </a:lnTo>
                  <a:lnTo>
                    <a:pt x="39" y="216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4F5A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4902200" y="4291013"/>
              <a:ext cx="1814513" cy="1463675"/>
            </a:xfrm>
            <a:custGeom>
              <a:avLst/>
              <a:gdLst>
                <a:gd name="T0" fmla="*/ 143 w 323"/>
                <a:gd name="T1" fmla="*/ 0 h 261"/>
                <a:gd name="T2" fmla="*/ 63 w 323"/>
                <a:gd name="T3" fmla="*/ 0 h 261"/>
                <a:gd name="T4" fmla="*/ 63 w 323"/>
                <a:gd name="T5" fmla="*/ 119 h 261"/>
                <a:gd name="T6" fmla="*/ 0 w 323"/>
                <a:gd name="T7" fmla="*/ 119 h 261"/>
                <a:gd name="T8" fmla="*/ 155 w 323"/>
                <a:gd name="T9" fmla="*/ 261 h 261"/>
                <a:gd name="T10" fmla="*/ 206 w 323"/>
                <a:gd name="T11" fmla="*/ 218 h 261"/>
                <a:gd name="T12" fmla="*/ 206 w 323"/>
                <a:gd name="T13" fmla="*/ 250 h 261"/>
                <a:gd name="T14" fmla="*/ 245 w 323"/>
                <a:gd name="T15" fmla="*/ 250 h 261"/>
                <a:gd name="T16" fmla="*/ 245 w 323"/>
                <a:gd name="T17" fmla="*/ 186 h 261"/>
                <a:gd name="T18" fmla="*/ 323 w 323"/>
                <a:gd name="T19" fmla="*/ 119 h 261"/>
                <a:gd name="T20" fmla="*/ 259 w 323"/>
                <a:gd name="T21" fmla="*/ 119 h 261"/>
                <a:gd name="T22" fmla="*/ 259 w 323"/>
                <a:gd name="T23" fmla="*/ 0 h 261"/>
                <a:gd name="T24" fmla="*/ 180 w 323"/>
                <a:gd name="T25" fmla="*/ 0 h 261"/>
                <a:gd name="T26" fmla="*/ 179 w 323"/>
                <a:gd name="T27" fmla="*/ 54 h 261"/>
                <a:gd name="T28" fmla="*/ 143 w 323"/>
                <a:gd name="T29" fmla="*/ 54 h 261"/>
                <a:gd name="T30" fmla="*/ 143 w 323"/>
                <a:gd name="T31" fmla="*/ 0 h 261"/>
                <a:gd name="T32" fmla="*/ 122 w 323"/>
                <a:gd name="T33" fmla="*/ 72 h 261"/>
                <a:gd name="T34" fmla="*/ 122 w 323"/>
                <a:gd name="T35" fmla="*/ 107 h 261"/>
                <a:gd name="T36" fmla="*/ 87 w 323"/>
                <a:gd name="T37" fmla="*/ 107 h 261"/>
                <a:gd name="T38" fmla="*/ 87 w 323"/>
                <a:gd name="T39" fmla="*/ 72 h 261"/>
                <a:gd name="T40" fmla="*/ 122 w 323"/>
                <a:gd name="T41" fmla="*/ 72 h 261"/>
                <a:gd name="T42" fmla="*/ 201 w 323"/>
                <a:gd name="T43" fmla="*/ 86 h 261"/>
                <a:gd name="T44" fmla="*/ 201 w 323"/>
                <a:gd name="T45" fmla="*/ 72 h 261"/>
                <a:gd name="T46" fmla="*/ 229 w 323"/>
                <a:gd name="T47" fmla="*/ 72 h 261"/>
                <a:gd name="T48" fmla="*/ 236 w 323"/>
                <a:gd name="T49" fmla="*/ 72 h 261"/>
                <a:gd name="T50" fmla="*/ 236 w 323"/>
                <a:gd name="T51" fmla="*/ 107 h 261"/>
                <a:gd name="T52" fmla="*/ 201 w 323"/>
                <a:gd name="T53" fmla="*/ 107 h 261"/>
                <a:gd name="T54" fmla="*/ 201 w 323"/>
                <a:gd name="T55" fmla="*/ 8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3" h="261">
                  <a:moveTo>
                    <a:pt x="14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14"/>
                    <a:pt x="63" y="104"/>
                    <a:pt x="63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55" y="261"/>
                    <a:pt x="155" y="261"/>
                    <a:pt x="155" y="261"/>
                  </a:cubicBezTo>
                  <a:cubicBezTo>
                    <a:pt x="206" y="218"/>
                    <a:pt x="206" y="218"/>
                    <a:pt x="206" y="218"/>
                  </a:cubicBezTo>
                  <a:cubicBezTo>
                    <a:pt x="206" y="250"/>
                    <a:pt x="206" y="250"/>
                    <a:pt x="206" y="250"/>
                  </a:cubicBezTo>
                  <a:cubicBezTo>
                    <a:pt x="245" y="250"/>
                    <a:pt x="245" y="250"/>
                    <a:pt x="245" y="250"/>
                  </a:cubicBezTo>
                  <a:cubicBezTo>
                    <a:pt x="245" y="186"/>
                    <a:pt x="245" y="186"/>
                    <a:pt x="245" y="186"/>
                  </a:cubicBezTo>
                  <a:cubicBezTo>
                    <a:pt x="323" y="119"/>
                    <a:pt x="323" y="119"/>
                    <a:pt x="323" y="119"/>
                  </a:cubicBezTo>
                  <a:cubicBezTo>
                    <a:pt x="259" y="119"/>
                    <a:pt x="259" y="119"/>
                    <a:pt x="259" y="119"/>
                  </a:cubicBezTo>
                  <a:cubicBezTo>
                    <a:pt x="260" y="91"/>
                    <a:pt x="260" y="114"/>
                    <a:pt x="259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52"/>
                    <a:pt x="143" y="23"/>
                    <a:pt x="143" y="0"/>
                  </a:cubicBezTo>
                  <a:close/>
                  <a:moveTo>
                    <a:pt x="122" y="72"/>
                  </a:moveTo>
                  <a:cubicBezTo>
                    <a:pt x="122" y="89"/>
                    <a:pt x="122" y="93"/>
                    <a:pt x="122" y="107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99" y="72"/>
                    <a:pt x="122" y="72"/>
                    <a:pt x="122" y="72"/>
                  </a:cubicBezTo>
                  <a:close/>
                  <a:moveTo>
                    <a:pt x="201" y="86"/>
                  </a:moveTo>
                  <a:cubicBezTo>
                    <a:pt x="201" y="72"/>
                    <a:pt x="201" y="72"/>
                    <a:pt x="201" y="72"/>
                  </a:cubicBezTo>
                  <a:cubicBezTo>
                    <a:pt x="229" y="72"/>
                    <a:pt x="229" y="72"/>
                    <a:pt x="229" y="72"/>
                  </a:cubicBezTo>
                  <a:cubicBezTo>
                    <a:pt x="236" y="72"/>
                    <a:pt x="236" y="72"/>
                    <a:pt x="236" y="72"/>
                  </a:cubicBezTo>
                  <a:cubicBezTo>
                    <a:pt x="236" y="107"/>
                    <a:pt x="236" y="107"/>
                    <a:pt x="236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86"/>
                    <a:pt x="201" y="86"/>
                    <a:pt x="201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58"/>
            <p:cNvSpPr>
              <a:spLocks noEditPoints="1"/>
            </p:cNvSpPr>
            <p:nvPr/>
          </p:nvSpPr>
          <p:spPr bwMode="auto">
            <a:xfrm>
              <a:off x="4968875" y="4318001"/>
              <a:ext cx="1674813" cy="1403350"/>
            </a:xfrm>
            <a:custGeom>
              <a:avLst/>
              <a:gdLst>
                <a:gd name="T0" fmla="*/ 0 w 298"/>
                <a:gd name="T1" fmla="*/ 119 h 250"/>
                <a:gd name="T2" fmla="*/ 56 w 298"/>
                <a:gd name="T3" fmla="*/ 119 h 250"/>
                <a:gd name="T4" fmla="*/ 56 w 298"/>
                <a:gd name="T5" fmla="*/ 0 h 250"/>
                <a:gd name="T6" fmla="*/ 126 w 298"/>
                <a:gd name="T7" fmla="*/ 0 h 250"/>
                <a:gd name="T8" fmla="*/ 126 w 298"/>
                <a:gd name="T9" fmla="*/ 48 h 250"/>
                <a:gd name="T10" fmla="*/ 126 w 298"/>
                <a:gd name="T11" fmla="*/ 54 h 250"/>
                <a:gd name="T12" fmla="*/ 172 w 298"/>
                <a:gd name="T13" fmla="*/ 54 h 250"/>
                <a:gd name="T14" fmla="*/ 173 w 298"/>
                <a:gd name="T15" fmla="*/ 0 h 250"/>
                <a:gd name="T16" fmla="*/ 243 w 298"/>
                <a:gd name="T17" fmla="*/ 0 h 250"/>
                <a:gd name="T18" fmla="*/ 243 w 298"/>
                <a:gd name="T19" fmla="*/ 47 h 250"/>
                <a:gd name="T20" fmla="*/ 243 w 298"/>
                <a:gd name="T21" fmla="*/ 105 h 250"/>
                <a:gd name="T22" fmla="*/ 243 w 298"/>
                <a:gd name="T23" fmla="*/ 119 h 250"/>
                <a:gd name="T24" fmla="*/ 298 w 298"/>
                <a:gd name="T25" fmla="*/ 119 h 250"/>
                <a:gd name="T26" fmla="*/ 228 w 298"/>
                <a:gd name="T27" fmla="*/ 178 h 250"/>
                <a:gd name="T28" fmla="*/ 228 w 298"/>
                <a:gd name="T29" fmla="*/ 240 h 250"/>
                <a:gd name="T30" fmla="*/ 199 w 298"/>
                <a:gd name="T31" fmla="*/ 240 h 250"/>
                <a:gd name="T32" fmla="*/ 199 w 298"/>
                <a:gd name="T33" fmla="*/ 203 h 250"/>
                <a:gd name="T34" fmla="*/ 143 w 298"/>
                <a:gd name="T35" fmla="*/ 250 h 250"/>
                <a:gd name="T36" fmla="*/ 0 w 298"/>
                <a:gd name="T37" fmla="*/ 119 h 250"/>
                <a:gd name="T38" fmla="*/ 184 w 298"/>
                <a:gd name="T39" fmla="*/ 81 h 250"/>
                <a:gd name="T40" fmla="*/ 184 w 298"/>
                <a:gd name="T41" fmla="*/ 107 h 250"/>
                <a:gd name="T42" fmla="*/ 229 w 298"/>
                <a:gd name="T43" fmla="*/ 107 h 250"/>
                <a:gd name="T44" fmla="*/ 229 w 298"/>
                <a:gd name="T45" fmla="*/ 62 h 250"/>
                <a:gd name="T46" fmla="*/ 184 w 298"/>
                <a:gd name="T47" fmla="*/ 62 h 250"/>
                <a:gd name="T48" fmla="*/ 184 w 298"/>
                <a:gd name="T49" fmla="*/ 81 h 250"/>
                <a:gd name="T50" fmla="*/ 100 w 298"/>
                <a:gd name="T51" fmla="*/ 62 h 250"/>
                <a:gd name="T52" fmla="*/ 75 w 298"/>
                <a:gd name="T53" fmla="*/ 62 h 250"/>
                <a:gd name="T54" fmla="*/ 70 w 298"/>
                <a:gd name="T55" fmla="*/ 62 h 250"/>
                <a:gd name="T56" fmla="*/ 70 w 298"/>
                <a:gd name="T57" fmla="*/ 107 h 250"/>
                <a:gd name="T58" fmla="*/ 115 w 298"/>
                <a:gd name="T59" fmla="*/ 107 h 250"/>
                <a:gd name="T60" fmla="*/ 115 w 298"/>
                <a:gd name="T61" fmla="*/ 67 h 250"/>
                <a:gd name="T62" fmla="*/ 107 w 298"/>
                <a:gd name="T63" fmla="*/ 62 h 250"/>
                <a:gd name="T64" fmla="*/ 100 w 298"/>
                <a:gd name="T65" fmla="*/ 6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8" h="250">
                  <a:moveTo>
                    <a:pt x="0" y="119"/>
                  </a:moveTo>
                  <a:cubicBezTo>
                    <a:pt x="56" y="119"/>
                    <a:pt x="56" y="119"/>
                    <a:pt x="56" y="119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3"/>
                    <a:pt x="126" y="30"/>
                    <a:pt x="126" y="48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47"/>
                    <a:pt x="243" y="47"/>
                    <a:pt x="243" y="47"/>
                  </a:cubicBezTo>
                  <a:cubicBezTo>
                    <a:pt x="243" y="93"/>
                    <a:pt x="243" y="93"/>
                    <a:pt x="243" y="105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98" y="119"/>
                    <a:pt x="298" y="119"/>
                    <a:pt x="298" y="119"/>
                  </a:cubicBezTo>
                  <a:cubicBezTo>
                    <a:pt x="228" y="178"/>
                    <a:pt x="228" y="178"/>
                    <a:pt x="228" y="178"/>
                  </a:cubicBezTo>
                  <a:cubicBezTo>
                    <a:pt x="228" y="240"/>
                    <a:pt x="228" y="240"/>
                    <a:pt x="228" y="240"/>
                  </a:cubicBezTo>
                  <a:cubicBezTo>
                    <a:pt x="199" y="240"/>
                    <a:pt x="199" y="240"/>
                    <a:pt x="199" y="240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43" y="250"/>
                    <a:pt x="143" y="250"/>
                    <a:pt x="143" y="250"/>
                  </a:cubicBezTo>
                  <a:lnTo>
                    <a:pt x="0" y="119"/>
                  </a:lnTo>
                  <a:close/>
                  <a:moveTo>
                    <a:pt x="184" y="81"/>
                  </a:moveTo>
                  <a:cubicBezTo>
                    <a:pt x="184" y="107"/>
                    <a:pt x="184" y="107"/>
                    <a:pt x="184" y="107"/>
                  </a:cubicBezTo>
                  <a:cubicBezTo>
                    <a:pt x="229" y="107"/>
                    <a:pt x="229" y="107"/>
                    <a:pt x="229" y="107"/>
                  </a:cubicBezTo>
                  <a:cubicBezTo>
                    <a:pt x="229" y="62"/>
                    <a:pt x="229" y="62"/>
                    <a:pt x="229" y="62"/>
                  </a:cubicBezTo>
                  <a:cubicBezTo>
                    <a:pt x="184" y="62"/>
                    <a:pt x="184" y="62"/>
                    <a:pt x="184" y="62"/>
                  </a:cubicBezTo>
                  <a:lnTo>
                    <a:pt x="184" y="81"/>
                  </a:lnTo>
                  <a:close/>
                  <a:moveTo>
                    <a:pt x="100" y="62"/>
                  </a:moveTo>
                  <a:cubicBezTo>
                    <a:pt x="92" y="62"/>
                    <a:pt x="82" y="62"/>
                    <a:pt x="75" y="62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115" y="107"/>
                    <a:pt x="115" y="107"/>
                    <a:pt x="115" y="107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5" y="62"/>
                    <a:pt x="110" y="62"/>
                    <a:pt x="107" y="62"/>
                  </a:cubicBezTo>
                  <a:lnTo>
                    <a:pt x="100" y="62"/>
                  </a:lnTo>
                  <a:close/>
                </a:path>
              </a:pathLst>
            </a:custGeom>
            <a:solidFill>
              <a:srgbClr val="FBB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6188075" y="4694238"/>
              <a:ext cx="39688" cy="196850"/>
            </a:xfrm>
            <a:custGeom>
              <a:avLst/>
              <a:gdLst>
                <a:gd name="T0" fmla="*/ 25 w 25"/>
                <a:gd name="T1" fmla="*/ 124 h 124"/>
                <a:gd name="T2" fmla="*/ 25 w 25"/>
                <a:gd name="T3" fmla="*/ 0 h 124"/>
                <a:gd name="T4" fmla="*/ 0 w 25"/>
                <a:gd name="T5" fmla="*/ 0 h 124"/>
                <a:gd name="T6" fmla="*/ 0 w 25"/>
                <a:gd name="T7" fmla="*/ 50 h 124"/>
                <a:gd name="T8" fmla="*/ 0 w 25"/>
                <a:gd name="T9" fmla="*/ 50 h 124"/>
                <a:gd name="T10" fmla="*/ 25 w 25"/>
                <a:gd name="T1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24">
                  <a:moveTo>
                    <a:pt x="25" y="124"/>
                  </a:moveTo>
                  <a:lnTo>
                    <a:pt x="25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5" y="124"/>
                  </a:lnTo>
                  <a:close/>
                </a:path>
              </a:pathLst>
            </a:custGeom>
            <a:solidFill>
              <a:srgbClr val="C87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60"/>
            <p:cNvSpPr>
              <a:spLocks/>
            </p:cNvSpPr>
            <p:nvPr/>
          </p:nvSpPr>
          <p:spPr bwMode="auto">
            <a:xfrm>
              <a:off x="6030913" y="4773613"/>
              <a:ext cx="196850" cy="117475"/>
            </a:xfrm>
            <a:custGeom>
              <a:avLst/>
              <a:gdLst>
                <a:gd name="T0" fmla="*/ 99 w 124"/>
                <a:gd name="T1" fmla="*/ 0 h 74"/>
                <a:gd name="T2" fmla="*/ 0 w 124"/>
                <a:gd name="T3" fmla="*/ 0 h 74"/>
                <a:gd name="T4" fmla="*/ 0 w 124"/>
                <a:gd name="T5" fmla="*/ 74 h 74"/>
                <a:gd name="T6" fmla="*/ 124 w 124"/>
                <a:gd name="T7" fmla="*/ 74 h 74"/>
                <a:gd name="T8" fmla="*/ 99 w 124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74">
                  <a:moveTo>
                    <a:pt x="99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124" y="7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C87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61"/>
            <p:cNvSpPr>
              <a:spLocks/>
            </p:cNvSpPr>
            <p:nvPr/>
          </p:nvSpPr>
          <p:spPr bwMode="auto">
            <a:xfrm>
              <a:off x="6042025" y="5513388"/>
              <a:ext cx="17463" cy="180975"/>
            </a:xfrm>
            <a:custGeom>
              <a:avLst/>
              <a:gdLst>
                <a:gd name="T0" fmla="*/ 0 w 11"/>
                <a:gd name="T1" fmla="*/ 11 h 114"/>
                <a:gd name="T2" fmla="*/ 11 w 11"/>
                <a:gd name="T3" fmla="*/ 0 h 114"/>
                <a:gd name="T4" fmla="*/ 11 w 11"/>
                <a:gd name="T5" fmla="*/ 114 h 114"/>
                <a:gd name="T6" fmla="*/ 0 w 11"/>
                <a:gd name="T7" fmla="*/ 11 h 114"/>
                <a:gd name="T8" fmla="*/ 0 w 11"/>
                <a:gd name="T9" fmla="*/ 1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4">
                  <a:moveTo>
                    <a:pt x="0" y="11"/>
                  </a:moveTo>
                  <a:lnTo>
                    <a:pt x="11" y="0"/>
                  </a:lnTo>
                  <a:lnTo>
                    <a:pt x="11" y="114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87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5824977" y="535316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345335" y="3749635"/>
            <a:ext cx="76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121015" y="371397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880462" y="1882274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80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808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四项扁平拼图拼接并列关系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zh-CN" altLang="en-US" sz="2800" b="1" spc="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848804" y="1438195"/>
            <a:ext cx="4804394" cy="4807297"/>
            <a:chOff x="3322638" y="1054101"/>
            <a:chExt cx="5254624" cy="5257799"/>
          </a:xfrm>
        </p:grpSpPr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3322638" y="1354138"/>
              <a:ext cx="2935287" cy="2938462"/>
            </a:xfrm>
            <a:custGeom>
              <a:avLst/>
              <a:gdLst>
                <a:gd name="T0" fmla="*/ 661 w 781"/>
                <a:gd name="T1" fmla="*/ 335 h 782"/>
                <a:gd name="T2" fmla="*/ 619 w 781"/>
                <a:gd name="T3" fmla="*/ 360 h 782"/>
                <a:gd name="T4" fmla="*/ 600 w 781"/>
                <a:gd name="T5" fmla="*/ 379 h 782"/>
                <a:gd name="T6" fmla="*/ 584 w 781"/>
                <a:gd name="T7" fmla="*/ 372 h 782"/>
                <a:gd name="T8" fmla="*/ 560 w 781"/>
                <a:gd name="T9" fmla="*/ 313 h 782"/>
                <a:gd name="T10" fmla="*/ 538 w 781"/>
                <a:gd name="T11" fmla="*/ 164 h 782"/>
                <a:gd name="T12" fmla="*/ 397 w 781"/>
                <a:gd name="T13" fmla="*/ 185 h 782"/>
                <a:gd name="T14" fmla="*/ 335 w 781"/>
                <a:gd name="T15" fmla="*/ 180 h 782"/>
                <a:gd name="T16" fmla="*/ 323 w 781"/>
                <a:gd name="T17" fmla="*/ 170 h 782"/>
                <a:gd name="T18" fmla="*/ 329 w 781"/>
                <a:gd name="T19" fmla="*/ 149 h 782"/>
                <a:gd name="T20" fmla="*/ 347 w 781"/>
                <a:gd name="T21" fmla="*/ 98 h 782"/>
                <a:gd name="T22" fmla="*/ 178 w 781"/>
                <a:gd name="T23" fmla="*/ 120 h 782"/>
                <a:gd name="T24" fmla="*/ 203 w 781"/>
                <a:gd name="T25" fmla="*/ 162 h 782"/>
                <a:gd name="T26" fmla="*/ 223 w 781"/>
                <a:gd name="T27" fmla="*/ 181 h 782"/>
                <a:gd name="T28" fmla="*/ 216 w 781"/>
                <a:gd name="T29" fmla="*/ 197 h 782"/>
                <a:gd name="T30" fmla="*/ 156 w 781"/>
                <a:gd name="T31" fmla="*/ 221 h 782"/>
                <a:gd name="T32" fmla="*/ 0 w 781"/>
                <a:gd name="T33" fmla="*/ 244 h 782"/>
                <a:gd name="T34" fmla="*/ 22 w 781"/>
                <a:gd name="T35" fmla="*/ 393 h 782"/>
                <a:gd name="T36" fmla="*/ 47 w 781"/>
                <a:gd name="T37" fmla="*/ 452 h 782"/>
                <a:gd name="T38" fmla="*/ 62 w 781"/>
                <a:gd name="T39" fmla="*/ 459 h 782"/>
                <a:gd name="T40" fmla="*/ 82 w 781"/>
                <a:gd name="T41" fmla="*/ 440 h 782"/>
                <a:gd name="T42" fmla="*/ 124 w 781"/>
                <a:gd name="T43" fmla="*/ 414 h 782"/>
                <a:gd name="T44" fmla="*/ 146 w 781"/>
                <a:gd name="T45" fmla="*/ 583 h 782"/>
                <a:gd name="T46" fmla="*/ 95 w 781"/>
                <a:gd name="T47" fmla="*/ 566 h 782"/>
                <a:gd name="T48" fmla="*/ 74 w 781"/>
                <a:gd name="T49" fmla="*/ 560 h 782"/>
                <a:gd name="T50" fmla="*/ 63 w 781"/>
                <a:gd name="T51" fmla="*/ 571 h 782"/>
                <a:gd name="T52" fmla="*/ 58 w 781"/>
                <a:gd name="T53" fmla="*/ 633 h 782"/>
                <a:gd name="T54" fmla="*/ 80 w 781"/>
                <a:gd name="T55" fmla="*/ 782 h 782"/>
                <a:gd name="T56" fmla="*/ 236 w 781"/>
                <a:gd name="T57" fmla="*/ 758 h 782"/>
                <a:gd name="T58" fmla="*/ 296 w 781"/>
                <a:gd name="T59" fmla="*/ 734 h 782"/>
                <a:gd name="T60" fmla="*/ 303 w 781"/>
                <a:gd name="T61" fmla="*/ 718 h 782"/>
                <a:gd name="T62" fmla="*/ 283 w 781"/>
                <a:gd name="T63" fmla="*/ 699 h 782"/>
                <a:gd name="T64" fmla="*/ 258 w 781"/>
                <a:gd name="T65" fmla="*/ 657 h 782"/>
                <a:gd name="T66" fmla="*/ 427 w 781"/>
                <a:gd name="T67" fmla="*/ 635 h 782"/>
                <a:gd name="T68" fmla="*/ 409 w 781"/>
                <a:gd name="T69" fmla="*/ 686 h 782"/>
                <a:gd name="T70" fmla="*/ 403 w 781"/>
                <a:gd name="T71" fmla="*/ 707 h 782"/>
                <a:gd name="T72" fmla="*/ 415 w 781"/>
                <a:gd name="T73" fmla="*/ 718 h 782"/>
                <a:gd name="T74" fmla="*/ 477 w 781"/>
                <a:gd name="T75" fmla="*/ 723 h 782"/>
                <a:gd name="T76" fmla="*/ 618 w 781"/>
                <a:gd name="T77" fmla="*/ 702 h 782"/>
                <a:gd name="T78" fmla="*/ 596 w 781"/>
                <a:gd name="T79" fmla="*/ 553 h 782"/>
                <a:gd name="T80" fmla="*/ 601 w 781"/>
                <a:gd name="T81" fmla="*/ 491 h 782"/>
                <a:gd name="T82" fmla="*/ 611 w 781"/>
                <a:gd name="T83" fmla="*/ 480 h 782"/>
                <a:gd name="T84" fmla="*/ 632 w 781"/>
                <a:gd name="T85" fmla="*/ 486 h 782"/>
                <a:gd name="T86" fmla="*/ 683 w 781"/>
                <a:gd name="T87" fmla="*/ 503 h 782"/>
                <a:gd name="T88" fmla="*/ 661 w 781"/>
                <a:gd name="T89" fmla="*/ 33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1" h="782">
                  <a:moveTo>
                    <a:pt x="661" y="335"/>
                  </a:moveTo>
                  <a:cubicBezTo>
                    <a:pt x="645" y="337"/>
                    <a:pt x="630" y="347"/>
                    <a:pt x="619" y="360"/>
                  </a:cubicBezTo>
                  <a:cubicBezTo>
                    <a:pt x="613" y="368"/>
                    <a:pt x="611" y="379"/>
                    <a:pt x="600" y="379"/>
                  </a:cubicBezTo>
                  <a:cubicBezTo>
                    <a:pt x="594" y="379"/>
                    <a:pt x="588" y="376"/>
                    <a:pt x="584" y="372"/>
                  </a:cubicBezTo>
                  <a:cubicBezTo>
                    <a:pt x="569" y="358"/>
                    <a:pt x="563" y="333"/>
                    <a:pt x="560" y="313"/>
                  </a:cubicBezTo>
                  <a:cubicBezTo>
                    <a:pt x="538" y="164"/>
                    <a:pt x="538" y="164"/>
                    <a:pt x="538" y="164"/>
                  </a:cubicBezTo>
                  <a:cubicBezTo>
                    <a:pt x="397" y="185"/>
                    <a:pt x="397" y="185"/>
                    <a:pt x="397" y="185"/>
                  </a:cubicBezTo>
                  <a:cubicBezTo>
                    <a:pt x="377" y="188"/>
                    <a:pt x="353" y="189"/>
                    <a:pt x="335" y="180"/>
                  </a:cubicBezTo>
                  <a:cubicBezTo>
                    <a:pt x="330" y="178"/>
                    <a:pt x="326" y="175"/>
                    <a:pt x="323" y="170"/>
                  </a:cubicBezTo>
                  <a:cubicBezTo>
                    <a:pt x="317" y="160"/>
                    <a:pt x="323" y="156"/>
                    <a:pt x="329" y="149"/>
                  </a:cubicBezTo>
                  <a:cubicBezTo>
                    <a:pt x="342" y="135"/>
                    <a:pt x="348" y="116"/>
                    <a:pt x="347" y="98"/>
                  </a:cubicBezTo>
                  <a:cubicBezTo>
                    <a:pt x="338" y="0"/>
                    <a:pt x="164" y="23"/>
                    <a:pt x="178" y="120"/>
                  </a:cubicBezTo>
                  <a:cubicBezTo>
                    <a:pt x="181" y="136"/>
                    <a:pt x="190" y="151"/>
                    <a:pt x="203" y="162"/>
                  </a:cubicBezTo>
                  <a:cubicBezTo>
                    <a:pt x="211" y="168"/>
                    <a:pt x="223" y="170"/>
                    <a:pt x="223" y="181"/>
                  </a:cubicBezTo>
                  <a:cubicBezTo>
                    <a:pt x="223" y="187"/>
                    <a:pt x="220" y="192"/>
                    <a:pt x="216" y="197"/>
                  </a:cubicBezTo>
                  <a:cubicBezTo>
                    <a:pt x="201" y="212"/>
                    <a:pt x="176" y="218"/>
                    <a:pt x="156" y="221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22" y="393"/>
                    <a:pt x="22" y="393"/>
                    <a:pt x="22" y="393"/>
                  </a:cubicBezTo>
                  <a:cubicBezTo>
                    <a:pt x="26" y="413"/>
                    <a:pt x="32" y="438"/>
                    <a:pt x="47" y="452"/>
                  </a:cubicBezTo>
                  <a:cubicBezTo>
                    <a:pt x="51" y="456"/>
                    <a:pt x="56" y="459"/>
                    <a:pt x="62" y="459"/>
                  </a:cubicBezTo>
                  <a:cubicBezTo>
                    <a:pt x="74" y="459"/>
                    <a:pt x="75" y="448"/>
                    <a:pt x="82" y="440"/>
                  </a:cubicBezTo>
                  <a:cubicBezTo>
                    <a:pt x="92" y="427"/>
                    <a:pt x="107" y="417"/>
                    <a:pt x="124" y="414"/>
                  </a:cubicBezTo>
                  <a:cubicBezTo>
                    <a:pt x="221" y="400"/>
                    <a:pt x="244" y="574"/>
                    <a:pt x="146" y="583"/>
                  </a:cubicBezTo>
                  <a:cubicBezTo>
                    <a:pt x="127" y="585"/>
                    <a:pt x="109" y="578"/>
                    <a:pt x="95" y="566"/>
                  </a:cubicBezTo>
                  <a:cubicBezTo>
                    <a:pt x="87" y="559"/>
                    <a:pt x="84" y="554"/>
                    <a:pt x="74" y="560"/>
                  </a:cubicBezTo>
                  <a:cubicBezTo>
                    <a:pt x="69" y="562"/>
                    <a:pt x="66" y="566"/>
                    <a:pt x="63" y="571"/>
                  </a:cubicBezTo>
                  <a:cubicBezTo>
                    <a:pt x="54" y="589"/>
                    <a:pt x="56" y="613"/>
                    <a:pt x="58" y="633"/>
                  </a:cubicBezTo>
                  <a:cubicBezTo>
                    <a:pt x="80" y="782"/>
                    <a:pt x="80" y="782"/>
                    <a:pt x="80" y="782"/>
                  </a:cubicBezTo>
                  <a:cubicBezTo>
                    <a:pt x="236" y="758"/>
                    <a:pt x="236" y="758"/>
                    <a:pt x="236" y="758"/>
                  </a:cubicBezTo>
                  <a:cubicBezTo>
                    <a:pt x="256" y="755"/>
                    <a:pt x="281" y="749"/>
                    <a:pt x="296" y="734"/>
                  </a:cubicBezTo>
                  <a:cubicBezTo>
                    <a:pt x="300" y="730"/>
                    <a:pt x="303" y="724"/>
                    <a:pt x="303" y="718"/>
                  </a:cubicBezTo>
                  <a:cubicBezTo>
                    <a:pt x="303" y="707"/>
                    <a:pt x="291" y="706"/>
                    <a:pt x="283" y="699"/>
                  </a:cubicBezTo>
                  <a:cubicBezTo>
                    <a:pt x="270" y="689"/>
                    <a:pt x="260" y="674"/>
                    <a:pt x="258" y="657"/>
                  </a:cubicBezTo>
                  <a:cubicBezTo>
                    <a:pt x="244" y="560"/>
                    <a:pt x="418" y="537"/>
                    <a:pt x="427" y="635"/>
                  </a:cubicBezTo>
                  <a:cubicBezTo>
                    <a:pt x="428" y="654"/>
                    <a:pt x="422" y="672"/>
                    <a:pt x="409" y="686"/>
                  </a:cubicBezTo>
                  <a:cubicBezTo>
                    <a:pt x="403" y="694"/>
                    <a:pt x="397" y="697"/>
                    <a:pt x="403" y="707"/>
                  </a:cubicBezTo>
                  <a:cubicBezTo>
                    <a:pt x="406" y="712"/>
                    <a:pt x="410" y="715"/>
                    <a:pt x="415" y="718"/>
                  </a:cubicBezTo>
                  <a:cubicBezTo>
                    <a:pt x="433" y="727"/>
                    <a:pt x="457" y="725"/>
                    <a:pt x="477" y="723"/>
                  </a:cubicBezTo>
                  <a:cubicBezTo>
                    <a:pt x="618" y="702"/>
                    <a:pt x="618" y="702"/>
                    <a:pt x="618" y="702"/>
                  </a:cubicBezTo>
                  <a:cubicBezTo>
                    <a:pt x="596" y="553"/>
                    <a:pt x="596" y="553"/>
                    <a:pt x="596" y="553"/>
                  </a:cubicBezTo>
                  <a:cubicBezTo>
                    <a:pt x="593" y="533"/>
                    <a:pt x="592" y="509"/>
                    <a:pt x="601" y="491"/>
                  </a:cubicBezTo>
                  <a:cubicBezTo>
                    <a:pt x="603" y="486"/>
                    <a:pt x="606" y="482"/>
                    <a:pt x="611" y="480"/>
                  </a:cubicBezTo>
                  <a:cubicBezTo>
                    <a:pt x="621" y="474"/>
                    <a:pt x="624" y="479"/>
                    <a:pt x="632" y="486"/>
                  </a:cubicBezTo>
                  <a:cubicBezTo>
                    <a:pt x="646" y="498"/>
                    <a:pt x="665" y="505"/>
                    <a:pt x="683" y="503"/>
                  </a:cubicBezTo>
                  <a:cubicBezTo>
                    <a:pt x="781" y="494"/>
                    <a:pt x="758" y="320"/>
                    <a:pt x="661" y="335"/>
                  </a:cubicBezTo>
                  <a:close/>
                </a:path>
              </a:pathLst>
            </a:custGeom>
            <a:solidFill>
              <a:srgbClr val="E8E3D5"/>
            </a:solidFill>
            <a:ln w="76200" cap="flat">
              <a:solidFill>
                <a:srgbClr val="FAFA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6"/>
            <p:cNvSpPr>
              <a:spLocks/>
            </p:cNvSpPr>
            <p:nvPr/>
          </p:nvSpPr>
          <p:spPr bwMode="auto">
            <a:xfrm>
              <a:off x="5345113" y="1054101"/>
              <a:ext cx="2930525" cy="2938462"/>
            </a:xfrm>
            <a:custGeom>
              <a:avLst/>
              <a:gdLst>
                <a:gd name="T0" fmla="*/ 661 w 780"/>
                <a:gd name="T1" fmla="*/ 335 h 782"/>
                <a:gd name="T2" fmla="*/ 618 w 780"/>
                <a:gd name="T3" fmla="*/ 360 h 782"/>
                <a:gd name="T4" fmla="*/ 599 w 780"/>
                <a:gd name="T5" fmla="*/ 379 h 782"/>
                <a:gd name="T6" fmla="*/ 584 w 780"/>
                <a:gd name="T7" fmla="*/ 372 h 782"/>
                <a:gd name="T8" fmla="*/ 559 w 780"/>
                <a:gd name="T9" fmla="*/ 313 h 782"/>
                <a:gd name="T10" fmla="*/ 537 w 780"/>
                <a:gd name="T11" fmla="*/ 164 h 782"/>
                <a:gd name="T12" fmla="*/ 396 w 780"/>
                <a:gd name="T13" fmla="*/ 185 h 782"/>
                <a:gd name="T14" fmla="*/ 334 w 780"/>
                <a:gd name="T15" fmla="*/ 180 h 782"/>
                <a:gd name="T16" fmla="*/ 322 w 780"/>
                <a:gd name="T17" fmla="*/ 170 h 782"/>
                <a:gd name="T18" fmla="*/ 329 w 780"/>
                <a:gd name="T19" fmla="*/ 149 h 782"/>
                <a:gd name="T20" fmla="*/ 346 w 780"/>
                <a:gd name="T21" fmla="*/ 98 h 782"/>
                <a:gd name="T22" fmla="*/ 177 w 780"/>
                <a:gd name="T23" fmla="*/ 120 h 782"/>
                <a:gd name="T24" fmla="*/ 203 w 780"/>
                <a:gd name="T25" fmla="*/ 162 h 782"/>
                <a:gd name="T26" fmla="*/ 222 w 780"/>
                <a:gd name="T27" fmla="*/ 181 h 782"/>
                <a:gd name="T28" fmla="*/ 215 w 780"/>
                <a:gd name="T29" fmla="*/ 197 h 782"/>
                <a:gd name="T30" fmla="*/ 156 w 780"/>
                <a:gd name="T31" fmla="*/ 221 h 782"/>
                <a:gd name="T32" fmla="*/ 0 w 780"/>
                <a:gd name="T33" fmla="*/ 244 h 782"/>
                <a:gd name="T34" fmla="*/ 22 w 780"/>
                <a:gd name="T35" fmla="*/ 393 h 782"/>
                <a:gd name="T36" fmla="*/ 46 w 780"/>
                <a:gd name="T37" fmla="*/ 452 h 782"/>
                <a:gd name="T38" fmla="*/ 62 w 780"/>
                <a:gd name="T39" fmla="*/ 459 h 782"/>
                <a:gd name="T40" fmla="*/ 81 w 780"/>
                <a:gd name="T41" fmla="*/ 440 h 782"/>
                <a:gd name="T42" fmla="*/ 123 w 780"/>
                <a:gd name="T43" fmla="*/ 415 h 782"/>
                <a:gd name="T44" fmla="*/ 145 w 780"/>
                <a:gd name="T45" fmla="*/ 583 h 782"/>
                <a:gd name="T46" fmla="*/ 94 w 780"/>
                <a:gd name="T47" fmla="*/ 566 h 782"/>
                <a:gd name="T48" fmla="*/ 73 w 780"/>
                <a:gd name="T49" fmla="*/ 560 h 782"/>
                <a:gd name="T50" fmla="*/ 63 w 780"/>
                <a:gd name="T51" fmla="*/ 571 h 782"/>
                <a:gd name="T52" fmla="*/ 58 w 780"/>
                <a:gd name="T53" fmla="*/ 633 h 782"/>
                <a:gd name="T54" fmla="*/ 80 w 780"/>
                <a:gd name="T55" fmla="*/ 782 h 782"/>
                <a:gd name="T56" fmla="*/ 236 w 780"/>
                <a:gd name="T57" fmla="*/ 758 h 782"/>
                <a:gd name="T58" fmla="*/ 295 w 780"/>
                <a:gd name="T59" fmla="*/ 734 h 782"/>
                <a:gd name="T60" fmla="*/ 302 w 780"/>
                <a:gd name="T61" fmla="*/ 718 h 782"/>
                <a:gd name="T62" fmla="*/ 283 w 780"/>
                <a:gd name="T63" fmla="*/ 699 h 782"/>
                <a:gd name="T64" fmla="*/ 257 w 780"/>
                <a:gd name="T65" fmla="*/ 657 h 782"/>
                <a:gd name="T66" fmla="*/ 426 w 780"/>
                <a:gd name="T67" fmla="*/ 635 h 782"/>
                <a:gd name="T68" fmla="*/ 409 w 780"/>
                <a:gd name="T69" fmla="*/ 686 h 782"/>
                <a:gd name="T70" fmla="*/ 402 w 780"/>
                <a:gd name="T71" fmla="*/ 707 h 782"/>
                <a:gd name="T72" fmla="*/ 414 w 780"/>
                <a:gd name="T73" fmla="*/ 718 h 782"/>
                <a:gd name="T74" fmla="*/ 476 w 780"/>
                <a:gd name="T75" fmla="*/ 723 h 782"/>
                <a:gd name="T76" fmla="*/ 617 w 780"/>
                <a:gd name="T77" fmla="*/ 702 h 782"/>
                <a:gd name="T78" fmla="*/ 595 w 780"/>
                <a:gd name="T79" fmla="*/ 553 h 782"/>
                <a:gd name="T80" fmla="*/ 600 w 780"/>
                <a:gd name="T81" fmla="*/ 491 h 782"/>
                <a:gd name="T82" fmla="*/ 610 w 780"/>
                <a:gd name="T83" fmla="*/ 480 h 782"/>
                <a:gd name="T84" fmla="*/ 631 w 780"/>
                <a:gd name="T85" fmla="*/ 486 h 782"/>
                <a:gd name="T86" fmla="*/ 683 w 780"/>
                <a:gd name="T87" fmla="*/ 503 h 782"/>
                <a:gd name="T88" fmla="*/ 661 w 780"/>
                <a:gd name="T89" fmla="*/ 33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0" h="782">
                  <a:moveTo>
                    <a:pt x="661" y="335"/>
                  </a:moveTo>
                  <a:cubicBezTo>
                    <a:pt x="644" y="337"/>
                    <a:pt x="629" y="347"/>
                    <a:pt x="618" y="360"/>
                  </a:cubicBezTo>
                  <a:cubicBezTo>
                    <a:pt x="612" y="368"/>
                    <a:pt x="611" y="379"/>
                    <a:pt x="599" y="379"/>
                  </a:cubicBezTo>
                  <a:cubicBezTo>
                    <a:pt x="593" y="379"/>
                    <a:pt x="588" y="376"/>
                    <a:pt x="584" y="372"/>
                  </a:cubicBezTo>
                  <a:cubicBezTo>
                    <a:pt x="568" y="358"/>
                    <a:pt x="562" y="333"/>
                    <a:pt x="559" y="313"/>
                  </a:cubicBezTo>
                  <a:cubicBezTo>
                    <a:pt x="537" y="164"/>
                    <a:pt x="537" y="164"/>
                    <a:pt x="537" y="164"/>
                  </a:cubicBezTo>
                  <a:cubicBezTo>
                    <a:pt x="396" y="185"/>
                    <a:pt x="396" y="185"/>
                    <a:pt x="396" y="185"/>
                  </a:cubicBezTo>
                  <a:cubicBezTo>
                    <a:pt x="376" y="188"/>
                    <a:pt x="352" y="189"/>
                    <a:pt x="334" y="180"/>
                  </a:cubicBezTo>
                  <a:cubicBezTo>
                    <a:pt x="329" y="178"/>
                    <a:pt x="325" y="175"/>
                    <a:pt x="322" y="170"/>
                  </a:cubicBezTo>
                  <a:cubicBezTo>
                    <a:pt x="317" y="160"/>
                    <a:pt x="322" y="156"/>
                    <a:pt x="329" y="149"/>
                  </a:cubicBezTo>
                  <a:cubicBezTo>
                    <a:pt x="341" y="135"/>
                    <a:pt x="348" y="116"/>
                    <a:pt x="346" y="98"/>
                  </a:cubicBezTo>
                  <a:cubicBezTo>
                    <a:pt x="337" y="0"/>
                    <a:pt x="163" y="23"/>
                    <a:pt x="177" y="120"/>
                  </a:cubicBezTo>
                  <a:cubicBezTo>
                    <a:pt x="180" y="136"/>
                    <a:pt x="189" y="151"/>
                    <a:pt x="203" y="162"/>
                  </a:cubicBezTo>
                  <a:cubicBezTo>
                    <a:pt x="211" y="168"/>
                    <a:pt x="222" y="170"/>
                    <a:pt x="222" y="181"/>
                  </a:cubicBezTo>
                  <a:cubicBezTo>
                    <a:pt x="222" y="187"/>
                    <a:pt x="219" y="193"/>
                    <a:pt x="215" y="197"/>
                  </a:cubicBezTo>
                  <a:cubicBezTo>
                    <a:pt x="201" y="212"/>
                    <a:pt x="176" y="218"/>
                    <a:pt x="156" y="221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22" y="393"/>
                    <a:pt x="22" y="393"/>
                    <a:pt x="22" y="393"/>
                  </a:cubicBezTo>
                  <a:cubicBezTo>
                    <a:pt x="25" y="413"/>
                    <a:pt x="31" y="438"/>
                    <a:pt x="46" y="452"/>
                  </a:cubicBezTo>
                  <a:cubicBezTo>
                    <a:pt x="50" y="456"/>
                    <a:pt x="56" y="459"/>
                    <a:pt x="62" y="459"/>
                  </a:cubicBezTo>
                  <a:cubicBezTo>
                    <a:pt x="73" y="459"/>
                    <a:pt x="75" y="448"/>
                    <a:pt x="81" y="440"/>
                  </a:cubicBezTo>
                  <a:cubicBezTo>
                    <a:pt x="92" y="427"/>
                    <a:pt x="107" y="417"/>
                    <a:pt x="123" y="415"/>
                  </a:cubicBezTo>
                  <a:cubicBezTo>
                    <a:pt x="220" y="400"/>
                    <a:pt x="243" y="574"/>
                    <a:pt x="145" y="583"/>
                  </a:cubicBezTo>
                  <a:cubicBezTo>
                    <a:pt x="127" y="585"/>
                    <a:pt x="108" y="578"/>
                    <a:pt x="94" y="566"/>
                  </a:cubicBezTo>
                  <a:cubicBezTo>
                    <a:pt x="86" y="559"/>
                    <a:pt x="83" y="554"/>
                    <a:pt x="73" y="560"/>
                  </a:cubicBezTo>
                  <a:cubicBezTo>
                    <a:pt x="68" y="562"/>
                    <a:pt x="65" y="566"/>
                    <a:pt x="63" y="571"/>
                  </a:cubicBezTo>
                  <a:cubicBezTo>
                    <a:pt x="54" y="589"/>
                    <a:pt x="55" y="613"/>
                    <a:pt x="58" y="633"/>
                  </a:cubicBezTo>
                  <a:cubicBezTo>
                    <a:pt x="80" y="782"/>
                    <a:pt x="80" y="782"/>
                    <a:pt x="80" y="782"/>
                  </a:cubicBezTo>
                  <a:cubicBezTo>
                    <a:pt x="236" y="758"/>
                    <a:pt x="236" y="758"/>
                    <a:pt x="236" y="758"/>
                  </a:cubicBezTo>
                  <a:cubicBezTo>
                    <a:pt x="256" y="755"/>
                    <a:pt x="281" y="749"/>
                    <a:pt x="295" y="734"/>
                  </a:cubicBezTo>
                  <a:cubicBezTo>
                    <a:pt x="299" y="730"/>
                    <a:pt x="302" y="725"/>
                    <a:pt x="302" y="718"/>
                  </a:cubicBezTo>
                  <a:cubicBezTo>
                    <a:pt x="302" y="707"/>
                    <a:pt x="291" y="706"/>
                    <a:pt x="283" y="699"/>
                  </a:cubicBezTo>
                  <a:cubicBezTo>
                    <a:pt x="269" y="689"/>
                    <a:pt x="260" y="674"/>
                    <a:pt x="257" y="657"/>
                  </a:cubicBezTo>
                  <a:cubicBezTo>
                    <a:pt x="243" y="560"/>
                    <a:pt x="417" y="537"/>
                    <a:pt x="426" y="635"/>
                  </a:cubicBezTo>
                  <a:cubicBezTo>
                    <a:pt x="428" y="654"/>
                    <a:pt x="421" y="672"/>
                    <a:pt x="409" y="686"/>
                  </a:cubicBezTo>
                  <a:cubicBezTo>
                    <a:pt x="402" y="694"/>
                    <a:pt x="397" y="697"/>
                    <a:pt x="402" y="707"/>
                  </a:cubicBezTo>
                  <a:cubicBezTo>
                    <a:pt x="405" y="712"/>
                    <a:pt x="409" y="715"/>
                    <a:pt x="414" y="718"/>
                  </a:cubicBezTo>
                  <a:cubicBezTo>
                    <a:pt x="432" y="727"/>
                    <a:pt x="456" y="725"/>
                    <a:pt x="476" y="723"/>
                  </a:cubicBezTo>
                  <a:cubicBezTo>
                    <a:pt x="617" y="702"/>
                    <a:pt x="617" y="702"/>
                    <a:pt x="617" y="702"/>
                  </a:cubicBezTo>
                  <a:cubicBezTo>
                    <a:pt x="595" y="553"/>
                    <a:pt x="595" y="553"/>
                    <a:pt x="595" y="553"/>
                  </a:cubicBezTo>
                  <a:cubicBezTo>
                    <a:pt x="592" y="534"/>
                    <a:pt x="591" y="509"/>
                    <a:pt x="600" y="491"/>
                  </a:cubicBezTo>
                  <a:cubicBezTo>
                    <a:pt x="602" y="486"/>
                    <a:pt x="606" y="482"/>
                    <a:pt x="610" y="480"/>
                  </a:cubicBezTo>
                  <a:cubicBezTo>
                    <a:pt x="620" y="474"/>
                    <a:pt x="624" y="479"/>
                    <a:pt x="631" y="486"/>
                  </a:cubicBezTo>
                  <a:cubicBezTo>
                    <a:pt x="646" y="498"/>
                    <a:pt x="664" y="505"/>
                    <a:pt x="683" y="503"/>
                  </a:cubicBezTo>
                  <a:cubicBezTo>
                    <a:pt x="780" y="495"/>
                    <a:pt x="757" y="320"/>
                    <a:pt x="661" y="335"/>
                  </a:cubicBezTo>
                  <a:close/>
                </a:path>
              </a:pathLst>
            </a:custGeom>
            <a:solidFill>
              <a:srgbClr val="FAB100"/>
            </a:solidFill>
            <a:ln w="76200" cap="flat">
              <a:solidFill>
                <a:srgbClr val="FAFA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>
              <a:off x="3624263" y="3371850"/>
              <a:ext cx="2935287" cy="2940050"/>
            </a:xfrm>
            <a:custGeom>
              <a:avLst/>
              <a:gdLst>
                <a:gd name="T0" fmla="*/ 661 w 781"/>
                <a:gd name="T1" fmla="*/ 335 h 782"/>
                <a:gd name="T2" fmla="*/ 619 w 781"/>
                <a:gd name="T3" fmla="*/ 360 h 782"/>
                <a:gd name="T4" fmla="*/ 600 w 781"/>
                <a:gd name="T5" fmla="*/ 380 h 782"/>
                <a:gd name="T6" fmla="*/ 584 w 781"/>
                <a:gd name="T7" fmla="*/ 373 h 782"/>
                <a:gd name="T8" fmla="*/ 560 w 781"/>
                <a:gd name="T9" fmla="*/ 313 h 782"/>
                <a:gd name="T10" fmla="*/ 538 w 781"/>
                <a:gd name="T11" fmla="*/ 165 h 782"/>
                <a:gd name="T12" fmla="*/ 397 w 781"/>
                <a:gd name="T13" fmla="*/ 186 h 782"/>
                <a:gd name="T14" fmla="*/ 335 w 781"/>
                <a:gd name="T15" fmla="*/ 181 h 782"/>
                <a:gd name="T16" fmla="*/ 323 w 781"/>
                <a:gd name="T17" fmla="*/ 170 h 782"/>
                <a:gd name="T18" fmla="*/ 329 w 781"/>
                <a:gd name="T19" fmla="*/ 149 h 782"/>
                <a:gd name="T20" fmla="*/ 347 w 781"/>
                <a:gd name="T21" fmla="*/ 98 h 782"/>
                <a:gd name="T22" fmla="*/ 178 w 781"/>
                <a:gd name="T23" fmla="*/ 120 h 782"/>
                <a:gd name="T24" fmla="*/ 203 w 781"/>
                <a:gd name="T25" fmla="*/ 162 h 782"/>
                <a:gd name="T26" fmla="*/ 223 w 781"/>
                <a:gd name="T27" fmla="*/ 181 h 782"/>
                <a:gd name="T28" fmla="*/ 216 w 781"/>
                <a:gd name="T29" fmla="*/ 197 h 782"/>
                <a:gd name="T30" fmla="*/ 156 w 781"/>
                <a:gd name="T31" fmla="*/ 221 h 782"/>
                <a:gd name="T32" fmla="*/ 0 w 781"/>
                <a:gd name="T33" fmla="*/ 245 h 782"/>
                <a:gd name="T34" fmla="*/ 22 w 781"/>
                <a:gd name="T35" fmla="*/ 393 h 782"/>
                <a:gd name="T36" fmla="*/ 47 w 781"/>
                <a:gd name="T37" fmla="*/ 452 h 782"/>
                <a:gd name="T38" fmla="*/ 62 w 781"/>
                <a:gd name="T39" fmla="*/ 460 h 782"/>
                <a:gd name="T40" fmla="*/ 82 w 781"/>
                <a:gd name="T41" fmla="*/ 440 h 782"/>
                <a:gd name="T42" fmla="*/ 124 w 781"/>
                <a:gd name="T43" fmla="*/ 415 h 782"/>
                <a:gd name="T44" fmla="*/ 146 w 781"/>
                <a:gd name="T45" fmla="*/ 584 h 782"/>
                <a:gd name="T46" fmla="*/ 95 w 781"/>
                <a:gd name="T47" fmla="*/ 566 h 782"/>
                <a:gd name="T48" fmla="*/ 74 w 781"/>
                <a:gd name="T49" fmla="*/ 560 h 782"/>
                <a:gd name="T50" fmla="*/ 63 w 781"/>
                <a:gd name="T51" fmla="*/ 571 h 782"/>
                <a:gd name="T52" fmla="*/ 58 w 781"/>
                <a:gd name="T53" fmla="*/ 634 h 782"/>
                <a:gd name="T54" fmla="*/ 80 w 781"/>
                <a:gd name="T55" fmla="*/ 782 h 782"/>
                <a:gd name="T56" fmla="*/ 236 w 781"/>
                <a:gd name="T57" fmla="*/ 759 h 782"/>
                <a:gd name="T58" fmla="*/ 296 w 781"/>
                <a:gd name="T59" fmla="*/ 735 h 782"/>
                <a:gd name="T60" fmla="*/ 303 w 781"/>
                <a:gd name="T61" fmla="*/ 719 h 782"/>
                <a:gd name="T62" fmla="*/ 283 w 781"/>
                <a:gd name="T63" fmla="*/ 700 h 782"/>
                <a:gd name="T64" fmla="*/ 258 w 781"/>
                <a:gd name="T65" fmla="*/ 657 h 782"/>
                <a:gd name="T66" fmla="*/ 427 w 781"/>
                <a:gd name="T67" fmla="*/ 635 h 782"/>
                <a:gd name="T68" fmla="*/ 409 w 781"/>
                <a:gd name="T69" fmla="*/ 687 h 782"/>
                <a:gd name="T70" fmla="*/ 403 w 781"/>
                <a:gd name="T71" fmla="*/ 708 h 782"/>
                <a:gd name="T72" fmla="*/ 415 w 781"/>
                <a:gd name="T73" fmla="*/ 718 h 782"/>
                <a:gd name="T74" fmla="*/ 477 w 781"/>
                <a:gd name="T75" fmla="*/ 723 h 782"/>
                <a:gd name="T76" fmla="*/ 618 w 781"/>
                <a:gd name="T77" fmla="*/ 702 h 782"/>
                <a:gd name="T78" fmla="*/ 596 w 781"/>
                <a:gd name="T79" fmla="*/ 554 h 782"/>
                <a:gd name="T80" fmla="*/ 601 w 781"/>
                <a:gd name="T81" fmla="*/ 492 h 782"/>
                <a:gd name="T82" fmla="*/ 611 w 781"/>
                <a:gd name="T83" fmla="*/ 480 h 782"/>
                <a:gd name="T84" fmla="*/ 632 w 781"/>
                <a:gd name="T85" fmla="*/ 486 h 782"/>
                <a:gd name="T86" fmla="*/ 683 w 781"/>
                <a:gd name="T87" fmla="*/ 504 h 782"/>
                <a:gd name="T88" fmla="*/ 661 w 781"/>
                <a:gd name="T89" fmla="*/ 33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1" h="782">
                  <a:moveTo>
                    <a:pt x="661" y="335"/>
                  </a:moveTo>
                  <a:cubicBezTo>
                    <a:pt x="645" y="337"/>
                    <a:pt x="629" y="347"/>
                    <a:pt x="619" y="360"/>
                  </a:cubicBezTo>
                  <a:cubicBezTo>
                    <a:pt x="613" y="368"/>
                    <a:pt x="611" y="380"/>
                    <a:pt x="600" y="380"/>
                  </a:cubicBezTo>
                  <a:cubicBezTo>
                    <a:pt x="594" y="379"/>
                    <a:pt x="588" y="377"/>
                    <a:pt x="584" y="373"/>
                  </a:cubicBezTo>
                  <a:cubicBezTo>
                    <a:pt x="569" y="358"/>
                    <a:pt x="563" y="333"/>
                    <a:pt x="560" y="313"/>
                  </a:cubicBezTo>
                  <a:cubicBezTo>
                    <a:pt x="538" y="165"/>
                    <a:pt x="538" y="165"/>
                    <a:pt x="538" y="165"/>
                  </a:cubicBezTo>
                  <a:cubicBezTo>
                    <a:pt x="397" y="186"/>
                    <a:pt x="397" y="186"/>
                    <a:pt x="397" y="186"/>
                  </a:cubicBezTo>
                  <a:cubicBezTo>
                    <a:pt x="377" y="188"/>
                    <a:pt x="353" y="190"/>
                    <a:pt x="335" y="181"/>
                  </a:cubicBezTo>
                  <a:cubicBezTo>
                    <a:pt x="330" y="178"/>
                    <a:pt x="326" y="175"/>
                    <a:pt x="323" y="170"/>
                  </a:cubicBezTo>
                  <a:cubicBezTo>
                    <a:pt x="317" y="160"/>
                    <a:pt x="323" y="157"/>
                    <a:pt x="329" y="149"/>
                  </a:cubicBezTo>
                  <a:cubicBezTo>
                    <a:pt x="342" y="135"/>
                    <a:pt x="348" y="117"/>
                    <a:pt x="347" y="98"/>
                  </a:cubicBezTo>
                  <a:cubicBezTo>
                    <a:pt x="338" y="0"/>
                    <a:pt x="164" y="23"/>
                    <a:pt x="178" y="120"/>
                  </a:cubicBezTo>
                  <a:cubicBezTo>
                    <a:pt x="180" y="137"/>
                    <a:pt x="190" y="152"/>
                    <a:pt x="203" y="162"/>
                  </a:cubicBezTo>
                  <a:cubicBezTo>
                    <a:pt x="211" y="169"/>
                    <a:pt x="223" y="170"/>
                    <a:pt x="223" y="181"/>
                  </a:cubicBezTo>
                  <a:cubicBezTo>
                    <a:pt x="223" y="187"/>
                    <a:pt x="220" y="193"/>
                    <a:pt x="216" y="197"/>
                  </a:cubicBezTo>
                  <a:cubicBezTo>
                    <a:pt x="201" y="212"/>
                    <a:pt x="176" y="218"/>
                    <a:pt x="156" y="22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22" y="393"/>
                    <a:pt x="22" y="393"/>
                    <a:pt x="22" y="393"/>
                  </a:cubicBezTo>
                  <a:cubicBezTo>
                    <a:pt x="26" y="413"/>
                    <a:pt x="32" y="438"/>
                    <a:pt x="47" y="452"/>
                  </a:cubicBezTo>
                  <a:cubicBezTo>
                    <a:pt x="51" y="457"/>
                    <a:pt x="56" y="459"/>
                    <a:pt x="62" y="460"/>
                  </a:cubicBezTo>
                  <a:cubicBezTo>
                    <a:pt x="74" y="460"/>
                    <a:pt x="75" y="448"/>
                    <a:pt x="82" y="440"/>
                  </a:cubicBezTo>
                  <a:cubicBezTo>
                    <a:pt x="92" y="427"/>
                    <a:pt x="107" y="417"/>
                    <a:pt x="124" y="415"/>
                  </a:cubicBezTo>
                  <a:cubicBezTo>
                    <a:pt x="221" y="400"/>
                    <a:pt x="243" y="575"/>
                    <a:pt x="146" y="584"/>
                  </a:cubicBezTo>
                  <a:cubicBezTo>
                    <a:pt x="127" y="585"/>
                    <a:pt x="109" y="578"/>
                    <a:pt x="95" y="566"/>
                  </a:cubicBezTo>
                  <a:cubicBezTo>
                    <a:pt x="87" y="560"/>
                    <a:pt x="84" y="554"/>
                    <a:pt x="74" y="560"/>
                  </a:cubicBezTo>
                  <a:cubicBezTo>
                    <a:pt x="69" y="562"/>
                    <a:pt x="65" y="567"/>
                    <a:pt x="63" y="571"/>
                  </a:cubicBezTo>
                  <a:cubicBezTo>
                    <a:pt x="54" y="590"/>
                    <a:pt x="55" y="614"/>
                    <a:pt x="58" y="634"/>
                  </a:cubicBezTo>
                  <a:cubicBezTo>
                    <a:pt x="80" y="782"/>
                    <a:pt x="80" y="782"/>
                    <a:pt x="80" y="782"/>
                  </a:cubicBezTo>
                  <a:cubicBezTo>
                    <a:pt x="236" y="759"/>
                    <a:pt x="236" y="759"/>
                    <a:pt x="236" y="759"/>
                  </a:cubicBezTo>
                  <a:cubicBezTo>
                    <a:pt x="256" y="756"/>
                    <a:pt x="281" y="750"/>
                    <a:pt x="296" y="735"/>
                  </a:cubicBezTo>
                  <a:cubicBezTo>
                    <a:pt x="300" y="730"/>
                    <a:pt x="302" y="725"/>
                    <a:pt x="303" y="719"/>
                  </a:cubicBezTo>
                  <a:cubicBezTo>
                    <a:pt x="303" y="707"/>
                    <a:pt x="291" y="706"/>
                    <a:pt x="283" y="700"/>
                  </a:cubicBezTo>
                  <a:cubicBezTo>
                    <a:pt x="270" y="689"/>
                    <a:pt x="260" y="674"/>
                    <a:pt x="258" y="657"/>
                  </a:cubicBezTo>
                  <a:cubicBezTo>
                    <a:pt x="244" y="561"/>
                    <a:pt x="418" y="538"/>
                    <a:pt x="427" y="635"/>
                  </a:cubicBezTo>
                  <a:cubicBezTo>
                    <a:pt x="428" y="654"/>
                    <a:pt x="421" y="672"/>
                    <a:pt x="409" y="687"/>
                  </a:cubicBezTo>
                  <a:cubicBezTo>
                    <a:pt x="403" y="694"/>
                    <a:pt x="397" y="698"/>
                    <a:pt x="403" y="708"/>
                  </a:cubicBezTo>
                  <a:cubicBezTo>
                    <a:pt x="405" y="712"/>
                    <a:pt x="410" y="716"/>
                    <a:pt x="415" y="718"/>
                  </a:cubicBezTo>
                  <a:cubicBezTo>
                    <a:pt x="433" y="727"/>
                    <a:pt x="457" y="726"/>
                    <a:pt x="477" y="723"/>
                  </a:cubicBezTo>
                  <a:cubicBezTo>
                    <a:pt x="618" y="702"/>
                    <a:pt x="618" y="702"/>
                    <a:pt x="618" y="702"/>
                  </a:cubicBezTo>
                  <a:cubicBezTo>
                    <a:pt x="596" y="554"/>
                    <a:pt x="596" y="554"/>
                    <a:pt x="596" y="554"/>
                  </a:cubicBezTo>
                  <a:cubicBezTo>
                    <a:pt x="593" y="534"/>
                    <a:pt x="592" y="510"/>
                    <a:pt x="601" y="492"/>
                  </a:cubicBezTo>
                  <a:cubicBezTo>
                    <a:pt x="603" y="487"/>
                    <a:pt x="606" y="482"/>
                    <a:pt x="611" y="480"/>
                  </a:cubicBezTo>
                  <a:cubicBezTo>
                    <a:pt x="621" y="474"/>
                    <a:pt x="624" y="480"/>
                    <a:pt x="632" y="486"/>
                  </a:cubicBezTo>
                  <a:cubicBezTo>
                    <a:pt x="646" y="499"/>
                    <a:pt x="665" y="505"/>
                    <a:pt x="683" y="504"/>
                  </a:cubicBezTo>
                  <a:cubicBezTo>
                    <a:pt x="781" y="495"/>
                    <a:pt x="758" y="321"/>
                    <a:pt x="661" y="335"/>
                  </a:cubicBezTo>
                  <a:close/>
                </a:path>
              </a:pathLst>
            </a:custGeom>
            <a:solidFill>
              <a:srgbClr val="07C0D5"/>
            </a:solidFill>
            <a:ln w="76200" cap="flat">
              <a:solidFill>
                <a:srgbClr val="FAFA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8"/>
            <p:cNvSpPr>
              <a:spLocks/>
            </p:cNvSpPr>
            <p:nvPr/>
          </p:nvSpPr>
          <p:spPr bwMode="auto">
            <a:xfrm>
              <a:off x="5645150" y="3071813"/>
              <a:ext cx="2932112" cy="2938462"/>
            </a:xfrm>
            <a:custGeom>
              <a:avLst/>
              <a:gdLst>
                <a:gd name="T0" fmla="*/ 661 w 780"/>
                <a:gd name="T1" fmla="*/ 335 h 782"/>
                <a:gd name="T2" fmla="*/ 618 w 780"/>
                <a:gd name="T3" fmla="*/ 360 h 782"/>
                <a:gd name="T4" fmla="*/ 599 w 780"/>
                <a:gd name="T5" fmla="*/ 380 h 782"/>
                <a:gd name="T6" fmla="*/ 583 w 780"/>
                <a:gd name="T7" fmla="*/ 373 h 782"/>
                <a:gd name="T8" fmla="*/ 559 w 780"/>
                <a:gd name="T9" fmla="*/ 313 h 782"/>
                <a:gd name="T10" fmla="*/ 537 w 780"/>
                <a:gd name="T11" fmla="*/ 165 h 782"/>
                <a:gd name="T12" fmla="*/ 396 w 780"/>
                <a:gd name="T13" fmla="*/ 186 h 782"/>
                <a:gd name="T14" fmla="*/ 334 w 780"/>
                <a:gd name="T15" fmla="*/ 181 h 782"/>
                <a:gd name="T16" fmla="*/ 322 w 780"/>
                <a:gd name="T17" fmla="*/ 170 h 782"/>
                <a:gd name="T18" fmla="*/ 329 w 780"/>
                <a:gd name="T19" fmla="*/ 149 h 782"/>
                <a:gd name="T20" fmla="*/ 346 w 780"/>
                <a:gd name="T21" fmla="*/ 98 h 782"/>
                <a:gd name="T22" fmla="*/ 177 w 780"/>
                <a:gd name="T23" fmla="*/ 120 h 782"/>
                <a:gd name="T24" fmla="*/ 203 w 780"/>
                <a:gd name="T25" fmla="*/ 162 h 782"/>
                <a:gd name="T26" fmla="*/ 222 w 780"/>
                <a:gd name="T27" fmla="*/ 181 h 782"/>
                <a:gd name="T28" fmla="*/ 215 w 780"/>
                <a:gd name="T29" fmla="*/ 197 h 782"/>
                <a:gd name="T30" fmla="*/ 156 w 780"/>
                <a:gd name="T31" fmla="*/ 221 h 782"/>
                <a:gd name="T32" fmla="*/ 0 w 780"/>
                <a:gd name="T33" fmla="*/ 245 h 782"/>
                <a:gd name="T34" fmla="*/ 22 w 780"/>
                <a:gd name="T35" fmla="*/ 393 h 782"/>
                <a:gd name="T36" fmla="*/ 46 w 780"/>
                <a:gd name="T37" fmla="*/ 453 h 782"/>
                <a:gd name="T38" fmla="*/ 62 w 780"/>
                <a:gd name="T39" fmla="*/ 460 h 782"/>
                <a:gd name="T40" fmla="*/ 81 w 780"/>
                <a:gd name="T41" fmla="*/ 440 h 782"/>
                <a:gd name="T42" fmla="*/ 123 w 780"/>
                <a:gd name="T43" fmla="*/ 415 h 782"/>
                <a:gd name="T44" fmla="*/ 145 w 780"/>
                <a:gd name="T45" fmla="*/ 584 h 782"/>
                <a:gd name="T46" fmla="*/ 94 w 780"/>
                <a:gd name="T47" fmla="*/ 566 h 782"/>
                <a:gd name="T48" fmla="*/ 73 w 780"/>
                <a:gd name="T49" fmla="*/ 560 h 782"/>
                <a:gd name="T50" fmla="*/ 63 w 780"/>
                <a:gd name="T51" fmla="*/ 572 h 782"/>
                <a:gd name="T52" fmla="*/ 58 w 780"/>
                <a:gd name="T53" fmla="*/ 634 h 782"/>
                <a:gd name="T54" fmla="*/ 80 w 780"/>
                <a:gd name="T55" fmla="*/ 782 h 782"/>
                <a:gd name="T56" fmla="*/ 236 w 780"/>
                <a:gd name="T57" fmla="*/ 759 h 782"/>
                <a:gd name="T58" fmla="*/ 295 w 780"/>
                <a:gd name="T59" fmla="*/ 735 h 782"/>
                <a:gd name="T60" fmla="*/ 302 w 780"/>
                <a:gd name="T61" fmla="*/ 719 h 782"/>
                <a:gd name="T62" fmla="*/ 283 w 780"/>
                <a:gd name="T63" fmla="*/ 700 h 782"/>
                <a:gd name="T64" fmla="*/ 257 w 780"/>
                <a:gd name="T65" fmla="*/ 657 h 782"/>
                <a:gd name="T66" fmla="*/ 426 w 780"/>
                <a:gd name="T67" fmla="*/ 635 h 782"/>
                <a:gd name="T68" fmla="*/ 409 w 780"/>
                <a:gd name="T69" fmla="*/ 687 h 782"/>
                <a:gd name="T70" fmla="*/ 402 w 780"/>
                <a:gd name="T71" fmla="*/ 708 h 782"/>
                <a:gd name="T72" fmla="*/ 414 w 780"/>
                <a:gd name="T73" fmla="*/ 718 h 782"/>
                <a:gd name="T74" fmla="*/ 476 w 780"/>
                <a:gd name="T75" fmla="*/ 723 h 782"/>
                <a:gd name="T76" fmla="*/ 617 w 780"/>
                <a:gd name="T77" fmla="*/ 702 h 782"/>
                <a:gd name="T78" fmla="*/ 595 w 780"/>
                <a:gd name="T79" fmla="*/ 554 h 782"/>
                <a:gd name="T80" fmla="*/ 600 w 780"/>
                <a:gd name="T81" fmla="*/ 492 h 782"/>
                <a:gd name="T82" fmla="*/ 610 w 780"/>
                <a:gd name="T83" fmla="*/ 480 h 782"/>
                <a:gd name="T84" fmla="*/ 631 w 780"/>
                <a:gd name="T85" fmla="*/ 486 h 782"/>
                <a:gd name="T86" fmla="*/ 683 w 780"/>
                <a:gd name="T87" fmla="*/ 504 h 782"/>
                <a:gd name="T88" fmla="*/ 661 w 780"/>
                <a:gd name="T89" fmla="*/ 33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0" h="782">
                  <a:moveTo>
                    <a:pt x="661" y="335"/>
                  </a:moveTo>
                  <a:cubicBezTo>
                    <a:pt x="644" y="337"/>
                    <a:pt x="629" y="347"/>
                    <a:pt x="618" y="360"/>
                  </a:cubicBezTo>
                  <a:cubicBezTo>
                    <a:pt x="612" y="368"/>
                    <a:pt x="611" y="380"/>
                    <a:pt x="599" y="380"/>
                  </a:cubicBezTo>
                  <a:cubicBezTo>
                    <a:pt x="593" y="380"/>
                    <a:pt x="588" y="377"/>
                    <a:pt x="583" y="373"/>
                  </a:cubicBezTo>
                  <a:cubicBezTo>
                    <a:pt x="568" y="358"/>
                    <a:pt x="562" y="333"/>
                    <a:pt x="559" y="313"/>
                  </a:cubicBezTo>
                  <a:cubicBezTo>
                    <a:pt x="537" y="165"/>
                    <a:pt x="537" y="165"/>
                    <a:pt x="537" y="165"/>
                  </a:cubicBezTo>
                  <a:cubicBezTo>
                    <a:pt x="396" y="186"/>
                    <a:pt x="396" y="186"/>
                    <a:pt x="396" y="186"/>
                  </a:cubicBezTo>
                  <a:cubicBezTo>
                    <a:pt x="376" y="188"/>
                    <a:pt x="352" y="190"/>
                    <a:pt x="334" y="181"/>
                  </a:cubicBezTo>
                  <a:cubicBezTo>
                    <a:pt x="329" y="178"/>
                    <a:pt x="325" y="175"/>
                    <a:pt x="322" y="170"/>
                  </a:cubicBezTo>
                  <a:cubicBezTo>
                    <a:pt x="317" y="160"/>
                    <a:pt x="322" y="157"/>
                    <a:pt x="329" y="149"/>
                  </a:cubicBezTo>
                  <a:cubicBezTo>
                    <a:pt x="341" y="135"/>
                    <a:pt x="348" y="117"/>
                    <a:pt x="346" y="98"/>
                  </a:cubicBezTo>
                  <a:cubicBezTo>
                    <a:pt x="337" y="0"/>
                    <a:pt x="163" y="23"/>
                    <a:pt x="177" y="120"/>
                  </a:cubicBezTo>
                  <a:cubicBezTo>
                    <a:pt x="180" y="137"/>
                    <a:pt x="189" y="152"/>
                    <a:pt x="203" y="162"/>
                  </a:cubicBezTo>
                  <a:cubicBezTo>
                    <a:pt x="211" y="169"/>
                    <a:pt x="222" y="170"/>
                    <a:pt x="222" y="181"/>
                  </a:cubicBezTo>
                  <a:cubicBezTo>
                    <a:pt x="222" y="188"/>
                    <a:pt x="219" y="193"/>
                    <a:pt x="215" y="197"/>
                  </a:cubicBezTo>
                  <a:cubicBezTo>
                    <a:pt x="201" y="212"/>
                    <a:pt x="176" y="218"/>
                    <a:pt x="156" y="22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22" y="393"/>
                    <a:pt x="22" y="393"/>
                    <a:pt x="22" y="393"/>
                  </a:cubicBezTo>
                  <a:cubicBezTo>
                    <a:pt x="25" y="413"/>
                    <a:pt x="31" y="438"/>
                    <a:pt x="46" y="453"/>
                  </a:cubicBezTo>
                  <a:cubicBezTo>
                    <a:pt x="50" y="457"/>
                    <a:pt x="56" y="459"/>
                    <a:pt x="62" y="460"/>
                  </a:cubicBezTo>
                  <a:cubicBezTo>
                    <a:pt x="73" y="460"/>
                    <a:pt x="75" y="448"/>
                    <a:pt x="81" y="440"/>
                  </a:cubicBezTo>
                  <a:cubicBezTo>
                    <a:pt x="91" y="427"/>
                    <a:pt x="107" y="417"/>
                    <a:pt x="123" y="415"/>
                  </a:cubicBezTo>
                  <a:cubicBezTo>
                    <a:pt x="220" y="401"/>
                    <a:pt x="243" y="575"/>
                    <a:pt x="145" y="584"/>
                  </a:cubicBezTo>
                  <a:cubicBezTo>
                    <a:pt x="127" y="585"/>
                    <a:pt x="108" y="579"/>
                    <a:pt x="94" y="566"/>
                  </a:cubicBezTo>
                  <a:cubicBezTo>
                    <a:pt x="86" y="560"/>
                    <a:pt x="83" y="554"/>
                    <a:pt x="73" y="560"/>
                  </a:cubicBezTo>
                  <a:cubicBezTo>
                    <a:pt x="68" y="562"/>
                    <a:pt x="65" y="567"/>
                    <a:pt x="63" y="572"/>
                  </a:cubicBezTo>
                  <a:cubicBezTo>
                    <a:pt x="54" y="590"/>
                    <a:pt x="55" y="614"/>
                    <a:pt x="58" y="634"/>
                  </a:cubicBezTo>
                  <a:cubicBezTo>
                    <a:pt x="80" y="782"/>
                    <a:pt x="80" y="782"/>
                    <a:pt x="80" y="782"/>
                  </a:cubicBezTo>
                  <a:cubicBezTo>
                    <a:pt x="236" y="759"/>
                    <a:pt x="236" y="759"/>
                    <a:pt x="236" y="759"/>
                  </a:cubicBezTo>
                  <a:cubicBezTo>
                    <a:pt x="256" y="756"/>
                    <a:pt x="280" y="750"/>
                    <a:pt x="295" y="735"/>
                  </a:cubicBezTo>
                  <a:cubicBezTo>
                    <a:pt x="299" y="730"/>
                    <a:pt x="302" y="725"/>
                    <a:pt x="302" y="719"/>
                  </a:cubicBezTo>
                  <a:cubicBezTo>
                    <a:pt x="302" y="707"/>
                    <a:pt x="290" y="706"/>
                    <a:pt x="283" y="700"/>
                  </a:cubicBezTo>
                  <a:cubicBezTo>
                    <a:pt x="269" y="689"/>
                    <a:pt x="260" y="674"/>
                    <a:pt x="257" y="657"/>
                  </a:cubicBezTo>
                  <a:cubicBezTo>
                    <a:pt x="243" y="561"/>
                    <a:pt x="417" y="538"/>
                    <a:pt x="426" y="635"/>
                  </a:cubicBezTo>
                  <a:cubicBezTo>
                    <a:pt x="428" y="654"/>
                    <a:pt x="421" y="672"/>
                    <a:pt x="409" y="687"/>
                  </a:cubicBezTo>
                  <a:cubicBezTo>
                    <a:pt x="402" y="694"/>
                    <a:pt x="397" y="698"/>
                    <a:pt x="402" y="708"/>
                  </a:cubicBezTo>
                  <a:cubicBezTo>
                    <a:pt x="405" y="712"/>
                    <a:pt x="409" y="716"/>
                    <a:pt x="414" y="718"/>
                  </a:cubicBezTo>
                  <a:cubicBezTo>
                    <a:pt x="432" y="727"/>
                    <a:pt x="456" y="726"/>
                    <a:pt x="476" y="723"/>
                  </a:cubicBezTo>
                  <a:cubicBezTo>
                    <a:pt x="617" y="702"/>
                    <a:pt x="617" y="702"/>
                    <a:pt x="617" y="702"/>
                  </a:cubicBezTo>
                  <a:cubicBezTo>
                    <a:pt x="595" y="554"/>
                    <a:pt x="595" y="554"/>
                    <a:pt x="595" y="554"/>
                  </a:cubicBezTo>
                  <a:cubicBezTo>
                    <a:pt x="592" y="534"/>
                    <a:pt x="591" y="510"/>
                    <a:pt x="600" y="492"/>
                  </a:cubicBezTo>
                  <a:cubicBezTo>
                    <a:pt x="602" y="487"/>
                    <a:pt x="606" y="483"/>
                    <a:pt x="610" y="480"/>
                  </a:cubicBezTo>
                  <a:cubicBezTo>
                    <a:pt x="620" y="474"/>
                    <a:pt x="624" y="480"/>
                    <a:pt x="631" y="486"/>
                  </a:cubicBezTo>
                  <a:cubicBezTo>
                    <a:pt x="646" y="499"/>
                    <a:pt x="664" y="505"/>
                    <a:pt x="683" y="504"/>
                  </a:cubicBezTo>
                  <a:cubicBezTo>
                    <a:pt x="780" y="495"/>
                    <a:pt x="757" y="321"/>
                    <a:pt x="661" y="335"/>
                  </a:cubicBezTo>
                  <a:close/>
                </a:path>
              </a:pathLst>
            </a:custGeom>
            <a:solidFill>
              <a:srgbClr val="72827F"/>
            </a:solidFill>
            <a:ln w="76200" cap="flat">
              <a:solidFill>
                <a:srgbClr val="FAFAF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6921672" y="244160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53319" y="446252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93880" y="452276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65807" y="2733992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05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852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三项立体拼图拼接残缺长方体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zh-CN" altLang="en-US" sz="2800" b="1" spc="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339607" y="3210019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060389" y="1870840"/>
            <a:ext cx="3998953" cy="4164172"/>
            <a:chOff x="4078247" y="2986174"/>
            <a:chExt cx="2815087" cy="2931394"/>
          </a:xfrm>
        </p:grpSpPr>
        <p:sp>
          <p:nvSpPr>
            <p:cNvPr id="116" name="Freeform 5"/>
            <p:cNvSpPr>
              <a:spLocks/>
            </p:cNvSpPr>
            <p:nvPr/>
          </p:nvSpPr>
          <p:spPr bwMode="auto">
            <a:xfrm>
              <a:off x="5113430" y="4249706"/>
              <a:ext cx="741678" cy="757510"/>
            </a:xfrm>
            <a:custGeom>
              <a:avLst/>
              <a:gdLst>
                <a:gd name="T0" fmla="*/ 1218 w 1218"/>
                <a:gd name="T1" fmla="*/ 1244 h 1244"/>
                <a:gd name="T2" fmla="*/ 0 w 1218"/>
                <a:gd name="T3" fmla="*/ 582 h 1244"/>
                <a:gd name="T4" fmla="*/ 0 w 1218"/>
                <a:gd name="T5" fmla="*/ 0 h 1244"/>
                <a:gd name="T6" fmla="*/ 1218 w 1218"/>
                <a:gd name="T7" fmla="*/ 662 h 1244"/>
                <a:gd name="T8" fmla="*/ 1218 w 1218"/>
                <a:gd name="T9" fmla="*/ 1244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8" h="1244">
                  <a:moveTo>
                    <a:pt x="1218" y="1244"/>
                  </a:moveTo>
                  <a:lnTo>
                    <a:pt x="0" y="582"/>
                  </a:lnTo>
                  <a:lnTo>
                    <a:pt x="0" y="0"/>
                  </a:lnTo>
                  <a:lnTo>
                    <a:pt x="1218" y="662"/>
                  </a:lnTo>
                  <a:lnTo>
                    <a:pt x="1218" y="1244"/>
                  </a:ln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6"/>
            <p:cNvSpPr>
              <a:spLocks/>
            </p:cNvSpPr>
            <p:nvPr/>
          </p:nvSpPr>
          <p:spPr bwMode="auto">
            <a:xfrm>
              <a:off x="5113430" y="3466012"/>
              <a:ext cx="1776860" cy="1621583"/>
            </a:xfrm>
            <a:custGeom>
              <a:avLst/>
              <a:gdLst>
                <a:gd name="T0" fmla="*/ 821 w 1234"/>
                <a:gd name="T1" fmla="*/ 476 h 1126"/>
                <a:gd name="T2" fmla="*/ 831 w 1234"/>
                <a:gd name="T3" fmla="*/ 454 h 1126"/>
                <a:gd name="T4" fmla="*/ 836 w 1234"/>
                <a:gd name="T5" fmla="*/ 436 h 1126"/>
                <a:gd name="T6" fmla="*/ 840 w 1234"/>
                <a:gd name="T7" fmla="*/ 411 h 1126"/>
                <a:gd name="T8" fmla="*/ 783 w 1234"/>
                <a:gd name="T9" fmla="*/ 280 h 1126"/>
                <a:gd name="T10" fmla="*/ 326 w 1234"/>
                <a:gd name="T11" fmla="*/ 125 h 1126"/>
                <a:gd name="T12" fmla="*/ 323 w 1234"/>
                <a:gd name="T13" fmla="*/ 146 h 1126"/>
                <a:gd name="T14" fmla="*/ 317 w 1234"/>
                <a:gd name="T15" fmla="*/ 170 h 1126"/>
                <a:gd name="T16" fmla="*/ 305 w 1234"/>
                <a:gd name="T17" fmla="*/ 198 h 1126"/>
                <a:gd name="T18" fmla="*/ 286 w 1234"/>
                <a:gd name="T19" fmla="*/ 224 h 1126"/>
                <a:gd name="T20" fmla="*/ 272 w 1234"/>
                <a:gd name="T21" fmla="*/ 238 h 1126"/>
                <a:gd name="T22" fmla="*/ 246 w 1234"/>
                <a:gd name="T23" fmla="*/ 256 h 1126"/>
                <a:gd name="T24" fmla="*/ 229 w 1234"/>
                <a:gd name="T25" fmla="*/ 263 h 1126"/>
                <a:gd name="T26" fmla="*/ 179 w 1234"/>
                <a:gd name="T27" fmla="*/ 263 h 1126"/>
                <a:gd name="T28" fmla="*/ 182 w 1234"/>
                <a:gd name="T29" fmla="*/ 267 h 1126"/>
                <a:gd name="T30" fmla="*/ 248 w 1234"/>
                <a:gd name="T31" fmla="*/ 679 h 1126"/>
                <a:gd name="T32" fmla="*/ 239 w 1234"/>
                <a:gd name="T33" fmla="*/ 697 h 1126"/>
                <a:gd name="T34" fmla="*/ 233 w 1234"/>
                <a:gd name="T35" fmla="*/ 715 h 1126"/>
                <a:gd name="T36" fmla="*/ 240 w 1234"/>
                <a:gd name="T37" fmla="*/ 790 h 1126"/>
                <a:gd name="T38" fmla="*/ 255 w 1234"/>
                <a:gd name="T39" fmla="*/ 811 h 1126"/>
                <a:gd name="T40" fmla="*/ 417 w 1234"/>
                <a:gd name="T41" fmla="*/ 906 h 1126"/>
                <a:gd name="T42" fmla="*/ 804 w 1234"/>
                <a:gd name="T43" fmla="*/ 1115 h 1126"/>
                <a:gd name="T44" fmla="*/ 825 w 1234"/>
                <a:gd name="T45" fmla="*/ 1122 h 1126"/>
                <a:gd name="T46" fmla="*/ 868 w 1234"/>
                <a:gd name="T47" fmla="*/ 1125 h 1126"/>
                <a:gd name="T48" fmla="*/ 898 w 1234"/>
                <a:gd name="T49" fmla="*/ 1118 h 1126"/>
                <a:gd name="T50" fmla="*/ 918 w 1234"/>
                <a:gd name="T51" fmla="*/ 1109 h 1126"/>
                <a:gd name="T52" fmla="*/ 939 w 1234"/>
                <a:gd name="T53" fmla="*/ 1097 h 1126"/>
                <a:gd name="T54" fmla="*/ 954 w 1234"/>
                <a:gd name="T55" fmla="*/ 1085 h 1126"/>
                <a:gd name="T56" fmla="*/ 966 w 1234"/>
                <a:gd name="T57" fmla="*/ 1072 h 1126"/>
                <a:gd name="T58" fmla="*/ 977 w 1234"/>
                <a:gd name="T59" fmla="*/ 1058 h 1126"/>
                <a:gd name="T60" fmla="*/ 987 w 1234"/>
                <a:gd name="T61" fmla="*/ 1039 h 1126"/>
                <a:gd name="T62" fmla="*/ 996 w 1234"/>
                <a:gd name="T63" fmla="*/ 1012 h 1126"/>
                <a:gd name="T64" fmla="*/ 967 w 1234"/>
                <a:gd name="T65" fmla="*/ 913 h 1126"/>
                <a:gd name="T66" fmla="*/ 955 w 1234"/>
                <a:gd name="T67" fmla="*/ 898 h 1126"/>
                <a:gd name="T68" fmla="*/ 948 w 1234"/>
                <a:gd name="T69" fmla="*/ 884 h 1126"/>
                <a:gd name="T70" fmla="*/ 942 w 1234"/>
                <a:gd name="T71" fmla="*/ 861 h 1126"/>
                <a:gd name="T72" fmla="*/ 941 w 1234"/>
                <a:gd name="T73" fmla="*/ 843 h 1126"/>
                <a:gd name="T74" fmla="*/ 945 w 1234"/>
                <a:gd name="T75" fmla="*/ 817 h 1126"/>
                <a:gd name="T76" fmla="*/ 951 w 1234"/>
                <a:gd name="T77" fmla="*/ 804 h 1126"/>
                <a:gd name="T78" fmla="*/ 959 w 1234"/>
                <a:gd name="T79" fmla="*/ 792 h 1126"/>
                <a:gd name="T80" fmla="*/ 973 w 1234"/>
                <a:gd name="T81" fmla="*/ 778 h 1126"/>
                <a:gd name="T82" fmla="*/ 1000 w 1234"/>
                <a:gd name="T83" fmla="*/ 762 h 1126"/>
                <a:gd name="T84" fmla="*/ 1234 w 1234"/>
                <a:gd name="T85" fmla="*/ 722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34" h="1126">
                  <a:moveTo>
                    <a:pt x="811" y="491"/>
                  </a:moveTo>
                  <a:cubicBezTo>
                    <a:pt x="814" y="487"/>
                    <a:pt x="817" y="483"/>
                    <a:pt x="820" y="478"/>
                  </a:cubicBezTo>
                  <a:cubicBezTo>
                    <a:pt x="821" y="476"/>
                    <a:pt x="821" y="476"/>
                    <a:pt x="821" y="476"/>
                  </a:cubicBezTo>
                  <a:cubicBezTo>
                    <a:pt x="821" y="474"/>
                    <a:pt x="821" y="474"/>
                    <a:pt x="821" y="474"/>
                  </a:cubicBezTo>
                  <a:cubicBezTo>
                    <a:pt x="825" y="468"/>
                    <a:pt x="828" y="462"/>
                    <a:pt x="830" y="455"/>
                  </a:cubicBezTo>
                  <a:cubicBezTo>
                    <a:pt x="831" y="454"/>
                    <a:pt x="831" y="454"/>
                    <a:pt x="831" y="454"/>
                  </a:cubicBezTo>
                  <a:cubicBezTo>
                    <a:pt x="832" y="450"/>
                    <a:pt x="832" y="450"/>
                    <a:pt x="832" y="450"/>
                  </a:cubicBezTo>
                  <a:cubicBezTo>
                    <a:pt x="833" y="447"/>
                    <a:pt x="834" y="444"/>
                    <a:pt x="835" y="441"/>
                  </a:cubicBezTo>
                  <a:cubicBezTo>
                    <a:pt x="836" y="436"/>
                    <a:pt x="836" y="436"/>
                    <a:pt x="836" y="436"/>
                  </a:cubicBezTo>
                  <a:cubicBezTo>
                    <a:pt x="837" y="433"/>
                    <a:pt x="837" y="429"/>
                    <a:pt x="838" y="426"/>
                  </a:cubicBezTo>
                  <a:cubicBezTo>
                    <a:pt x="839" y="421"/>
                    <a:pt x="839" y="421"/>
                    <a:pt x="839" y="421"/>
                  </a:cubicBezTo>
                  <a:cubicBezTo>
                    <a:pt x="840" y="417"/>
                    <a:pt x="840" y="414"/>
                    <a:pt x="840" y="411"/>
                  </a:cubicBezTo>
                  <a:cubicBezTo>
                    <a:pt x="841" y="405"/>
                    <a:pt x="841" y="405"/>
                    <a:pt x="841" y="405"/>
                  </a:cubicBezTo>
                  <a:cubicBezTo>
                    <a:pt x="841" y="400"/>
                    <a:pt x="841" y="395"/>
                    <a:pt x="841" y="390"/>
                  </a:cubicBezTo>
                  <a:cubicBezTo>
                    <a:pt x="840" y="339"/>
                    <a:pt x="817" y="299"/>
                    <a:pt x="783" y="28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302" y="19"/>
                    <a:pt x="325" y="59"/>
                    <a:pt x="326" y="110"/>
                  </a:cubicBezTo>
                  <a:cubicBezTo>
                    <a:pt x="326" y="115"/>
                    <a:pt x="326" y="120"/>
                    <a:pt x="326" y="125"/>
                  </a:cubicBezTo>
                  <a:cubicBezTo>
                    <a:pt x="325" y="130"/>
                    <a:pt x="325" y="130"/>
                    <a:pt x="325" y="130"/>
                  </a:cubicBezTo>
                  <a:cubicBezTo>
                    <a:pt x="325" y="134"/>
                    <a:pt x="325" y="137"/>
                    <a:pt x="324" y="141"/>
                  </a:cubicBezTo>
                  <a:cubicBezTo>
                    <a:pt x="323" y="146"/>
                    <a:pt x="323" y="146"/>
                    <a:pt x="323" y="146"/>
                  </a:cubicBezTo>
                  <a:cubicBezTo>
                    <a:pt x="322" y="149"/>
                    <a:pt x="322" y="152"/>
                    <a:pt x="321" y="156"/>
                  </a:cubicBezTo>
                  <a:cubicBezTo>
                    <a:pt x="319" y="161"/>
                    <a:pt x="319" y="161"/>
                    <a:pt x="319" y="161"/>
                  </a:cubicBezTo>
                  <a:cubicBezTo>
                    <a:pt x="319" y="164"/>
                    <a:pt x="318" y="167"/>
                    <a:pt x="317" y="170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2" y="182"/>
                    <a:pt x="310" y="188"/>
                    <a:pt x="306" y="194"/>
                  </a:cubicBezTo>
                  <a:cubicBezTo>
                    <a:pt x="305" y="198"/>
                    <a:pt x="305" y="198"/>
                    <a:pt x="305" y="198"/>
                  </a:cubicBezTo>
                  <a:cubicBezTo>
                    <a:pt x="302" y="202"/>
                    <a:pt x="299" y="207"/>
                    <a:pt x="296" y="211"/>
                  </a:cubicBezTo>
                  <a:cubicBezTo>
                    <a:pt x="295" y="212"/>
                    <a:pt x="295" y="212"/>
                    <a:pt x="295" y="212"/>
                  </a:cubicBezTo>
                  <a:cubicBezTo>
                    <a:pt x="292" y="216"/>
                    <a:pt x="289" y="220"/>
                    <a:pt x="286" y="224"/>
                  </a:cubicBezTo>
                  <a:cubicBezTo>
                    <a:pt x="283" y="228"/>
                    <a:pt x="283" y="228"/>
                    <a:pt x="283" y="228"/>
                  </a:cubicBezTo>
                  <a:cubicBezTo>
                    <a:pt x="281" y="230"/>
                    <a:pt x="278" y="233"/>
                    <a:pt x="276" y="235"/>
                  </a:cubicBezTo>
                  <a:cubicBezTo>
                    <a:pt x="272" y="238"/>
                    <a:pt x="272" y="238"/>
                    <a:pt x="272" y="238"/>
                  </a:cubicBezTo>
                  <a:cubicBezTo>
                    <a:pt x="269" y="241"/>
                    <a:pt x="266" y="244"/>
                    <a:pt x="262" y="246"/>
                  </a:cubicBezTo>
                  <a:cubicBezTo>
                    <a:pt x="260" y="247"/>
                    <a:pt x="260" y="247"/>
                    <a:pt x="260" y="247"/>
                  </a:cubicBezTo>
                  <a:cubicBezTo>
                    <a:pt x="256" y="251"/>
                    <a:pt x="251" y="253"/>
                    <a:pt x="246" y="256"/>
                  </a:cubicBezTo>
                  <a:cubicBezTo>
                    <a:pt x="242" y="258"/>
                    <a:pt x="242" y="258"/>
                    <a:pt x="242" y="258"/>
                  </a:cubicBezTo>
                  <a:cubicBezTo>
                    <a:pt x="239" y="259"/>
                    <a:pt x="236" y="260"/>
                    <a:pt x="233" y="261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183" y="264"/>
                    <a:pt x="183" y="264"/>
                    <a:pt x="183" y="264"/>
                  </a:cubicBezTo>
                  <a:cubicBezTo>
                    <a:pt x="179" y="263"/>
                    <a:pt x="179" y="263"/>
                    <a:pt x="179" y="263"/>
                  </a:cubicBezTo>
                  <a:cubicBezTo>
                    <a:pt x="175" y="262"/>
                    <a:pt x="172" y="260"/>
                    <a:pt x="168" y="259"/>
                  </a:cubicBezTo>
                  <a:cubicBezTo>
                    <a:pt x="162" y="256"/>
                    <a:pt x="162" y="256"/>
                    <a:pt x="162" y="256"/>
                  </a:cubicBezTo>
                  <a:cubicBezTo>
                    <a:pt x="182" y="267"/>
                    <a:pt x="182" y="267"/>
                    <a:pt x="182" y="267"/>
                  </a:cubicBezTo>
                  <a:cubicBezTo>
                    <a:pt x="182" y="517"/>
                    <a:pt x="182" y="517"/>
                    <a:pt x="182" y="517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248" y="679"/>
                    <a:pt x="248" y="679"/>
                    <a:pt x="248" y="679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5" y="684"/>
                    <a:pt x="245" y="684"/>
                    <a:pt x="245" y="684"/>
                  </a:cubicBezTo>
                  <a:cubicBezTo>
                    <a:pt x="243" y="688"/>
                    <a:pt x="241" y="692"/>
                    <a:pt x="239" y="697"/>
                  </a:cubicBezTo>
                  <a:cubicBezTo>
                    <a:pt x="237" y="701"/>
                    <a:pt x="237" y="701"/>
                    <a:pt x="237" y="701"/>
                  </a:cubicBezTo>
                  <a:cubicBezTo>
                    <a:pt x="237" y="701"/>
                    <a:pt x="237" y="701"/>
                    <a:pt x="237" y="701"/>
                  </a:cubicBezTo>
                  <a:cubicBezTo>
                    <a:pt x="235" y="706"/>
                    <a:pt x="234" y="711"/>
                    <a:pt x="233" y="715"/>
                  </a:cubicBezTo>
                  <a:cubicBezTo>
                    <a:pt x="233" y="718"/>
                    <a:pt x="233" y="718"/>
                    <a:pt x="233" y="718"/>
                  </a:cubicBezTo>
                  <a:cubicBezTo>
                    <a:pt x="231" y="727"/>
                    <a:pt x="229" y="736"/>
                    <a:pt x="229" y="746"/>
                  </a:cubicBezTo>
                  <a:cubicBezTo>
                    <a:pt x="230" y="762"/>
                    <a:pt x="234" y="777"/>
                    <a:pt x="240" y="790"/>
                  </a:cubicBezTo>
                  <a:cubicBezTo>
                    <a:pt x="242" y="794"/>
                    <a:pt x="245" y="798"/>
                    <a:pt x="247" y="801"/>
                  </a:cubicBezTo>
                  <a:cubicBezTo>
                    <a:pt x="249" y="803"/>
                    <a:pt x="250" y="805"/>
                    <a:pt x="252" y="807"/>
                  </a:cubicBezTo>
                  <a:cubicBezTo>
                    <a:pt x="255" y="811"/>
                    <a:pt x="255" y="811"/>
                    <a:pt x="255" y="811"/>
                  </a:cubicBezTo>
                  <a:cubicBezTo>
                    <a:pt x="256" y="812"/>
                    <a:pt x="256" y="812"/>
                    <a:pt x="256" y="812"/>
                  </a:cubicBezTo>
                  <a:cubicBezTo>
                    <a:pt x="256" y="906"/>
                    <a:pt x="256" y="906"/>
                    <a:pt x="256" y="906"/>
                  </a:cubicBezTo>
                  <a:cubicBezTo>
                    <a:pt x="417" y="906"/>
                    <a:pt x="417" y="906"/>
                    <a:pt x="417" y="906"/>
                  </a:cubicBezTo>
                  <a:cubicBezTo>
                    <a:pt x="797" y="1112"/>
                    <a:pt x="797" y="1112"/>
                    <a:pt x="797" y="1112"/>
                  </a:cubicBezTo>
                  <a:cubicBezTo>
                    <a:pt x="800" y="1114"/>
                    <a:pt x="800" y="1114"/>
                    <a:pt x="800" y="1114"/>
                  </a:cubicBezTo>
                  <a:cubicBezTo>
                    <a:pt x="804" y="1115"/>
                    <a:pt x="804" y="1115"/>
                    <a:pt x="804" y="1115"/>
                  </a:cubicBezTo>
                  <a:cubicBezTo>
                    <a:pt x="809" y="1117"/>
                    <a:pt x="814" y="1119"/>
                    <a:pt x="818" y="1120"/>
                  </a:cubicBezTo>
                  <a:cubicBezTo>
                    <a:pt x="822" y="1122"/>
                    <a:pt x="822" y="1122"/>
                    <a:pt x="822" y="1122"/>
                  </a:cubicBezTo>
                  <a:cubicBezTo>
                    <a:pt x="825" y="1122"/>
                    <a:pt x="825" y="1122"/>
                    <a:pt x="825" y="1122"/>
                  </a:cubicBezTo>
                  <a:cubicBezTo>
                    <a:pt x="830" y="1123"/>
                    <a:pt x="835" y="1124"/>
                    <a:pt x="839" y="1125"/>
                  </a:cubicBezTo>
                  <a:cubicBezTo>
                    <a:pt x="842" y="1125"/>
                    <a:pt x="844" y="1125"/>
                    <a:pt x="846" y="1125"/>
                  </a:cubicBezTo>
                  <a:cubicBezTo>
                    <a:pt x="853" y="1126"/>
                    <a:pt x="861" y="1126"/>
                    <a:pt x="868" y="1125"/>
                  </a:cubicBezTo>
                  <a:cubicBezTo>
                    <a:pt x="871" y="1124"/>
                    <a:pt x="871" y="1124"/>
                    <a:pt x="871" y="1124"/>
                  </a:cubicBezTo>
                  <a:cubicBezTo>
                    <a:pt x="878" y="1123"/>
                    <a:pt x="885" y="1122"/>
                    <a:pt x="892" y="1120"/>
                  </a:cubicBezTo>
                  <a:cubicBezTo>
                    <a:pt x="894" y="1119"/>
                    <a:pt x="896" y="1118"/>
                    <a:pt x="898" y="1118"/>
                  </a:cubicBezTo>
                  <a:cubicBezTo>
                    <a:pt x="903" y="1116"/>
                    <a:pt x="907" y="1114"/>
                    <a:pt x="912" y="1112"/>
                  </a:cubicBezTo>
                  <a:cubicBezTo>
                    <a:pt x="914" y="1112"/>
                    <a:pt x="914" y="1112"/>
                    <a:pt x="914" y="1112"/>
                  </a:cubicBezTo>
                  <a:cubicBezTo>
                    <a:pt x="918" y="1109"/>
                    <a:pt x="918" y="1109"/>
                    <a:pt x="918" y="1109"/>
                  </a:cubicBezTo>
                  <a:cubicBezTo>
                    <a:pt x="923" y="1107"/>
                    <a:pt x="928" y="1104"/>
                    <a:pt x="933" y="1101"/>
                  </a:cubicBezTo>
                  <a:cubicBezTo>
                    <a:pt x="936" y="1099"/>
                    <a:pt x="936" y="1099"/>
                    <a:pt x="936" y="1099"/>
                  </a:cubicBezTo>
                  <a:cubicBezTo>
                    <a:pt x="939" y="1097"/>
                    <a:pt x="939" y="1097"/>
                    <a:pt x="939" y="1097"/>
                  </a:cubicBezTo>
                  <a:cubicBezTo>
                    <a:pt x="941" y="1095"/>
                    <a:pt x="944" y="1093"/>
                    <a:pt x="947" y="1090"/>
                  </a:cubicBezTo>
                  <a:cubicBezTo>
                    <a:pt x="952" y="1086"/>
                    <a:pt x="952" y="1086"/>
                    <a:pt x="952" y="1086"/>
                  </a:cubicBezTo>
                  <a:cubicBezTo>
                    <a:pt x="954" y="1085"/>
                    <a:pt x="954" y="1085"/>
                    <a:pt x="954" y="1085"/>
                  </a:cubicBezTo>
                  <a:cubicBezTo>
                    <a:pt x="959" y="1079"/>
                    <a:pt x="959" y="1079"/>
                    <a:pt x="959" y="1079"/>
                  </a:cubicBezTo>
                  <a:cubicBezTo>
                    <a:pt x="964" y="1074"/>
                    <a:pt x="964" y="1074"/>
                    <a:pt x="964" y="1074"/>
                  </a:cubicBezTo>
                  <a:cubicBezTo>
                    <a:pt x="966" y="1072"/>
                    <a:pt x="966" y="1072"/>
                    <a:pt x="966" y="1072"/>
                  </a:cubicBezTo>
                  <a:cubicBezTo>
                    <a:pt x="971" y="1066"/>
                    <a:pt x="971" y="1066"/>
                    <a:pt x="971" y="1066"/>
                  </a:cubicBezTo>
                  <a:cubicBezTo>
                    <a:pt x="975" y="1061"/>
                    <a:pt x="975" y="1061"/>
                    <a:pt x="975" y="1061"/>
                  </a:cubicBezTo>
                  <a:cubicBezTo>
                    <a:pt x="977" y="1058"/>
                    <a:pt x="977" y="1058"/>
                    <a:pt x="977" y="1058"/>
                  </a:cubicBezTo>
                  <a:cubicBezTo>
                    <a:pt x="978" y="1055"/>
                    <a:pt x="979" y="1053"/>
                    <a:pt x="981" y="1051"/>
                  </a:cubicBezTo>
                  <a:cubicBezTo>
                    <a:pt x="983" y="1046"/>
                    <a:pt x="983" y="1046"/>
                    <a:pt x="983" y="1046"/>
                  </a:cubicBezTo>
                  <a:cubicBezTo>
                    <a:pt x="985" y="1044"/>
                    <a:pt x="986" y="1041"/>
                    <a:pt x="987" y="1039"/>
                  </a:cubicBezTo>
                  <a:cubicBezTo>
                    <a:pt x="989" y="1036"/>
                    <a:pt x="990" y="1032"/>
                    <a:pt x="991" y="1029"/>
                  </a:cubicBezTo>
                  <a:cubicBezTo>
                    <a:pt x="992" y="1028"/>
                    <a:pt x="992" y="1028"/>
                    <a:pt x="992" y="1028"/>
                  </a:cubicBezTo>
                  <a:cubicBezTo>
                    <a:pt x="993" y="1023"/>
                    <a:pt x="995" y="1017"/>
                    <a:pt x="996" y="1012"/>
                  </a:cubicBezTo>
                  <a:cubicBezTo>
                    <a:pt x="997" y="1008"/>
                    <a:pt x="997" y="1008"/>
                    <a:pt x="997" y="1008"/>
                  </a:cubicBezTo>
                  <a:cubicBezTo>
                    <a:pt x="998" y="1002"/>
                    <a:pt x="999" y="996"/>
                    <a:pt x="999" y="990"/>
                  </a:cubicBezTo>
                  <a:cubicBezTo>
                    <a:pt x="1000" y="959"/>
                    <a:pt x="987" y="932"/>
                    <a:pt x="967" y="913"/>
                  </a:cubicBezTo>
                  <a:cubicBezTo>
                    <a:pt x="965" y="911"/>
                    <a:pt x="963" y="909"/>
                    <a:pt x="961" y="906"/>
                  </a:cubicBezTo>
                  <a:cubicBezTo>
                    <a:pt x="959" y="904"/>
                    <a:pt x="959" y="904"/>
                    <a:pt x="959" y="904"/>
                  </a:cubicBezTo>
                  <a:cubicBezTo>
                    <a:pt x="958" y="902"/>
                    <a:pt x="957" y="900"/>
                    <a:pt x="955" y="898"/>
                  </a:cubicBezTo>
                  <a:cubicBezTo>
                    <a:pt x="954" y="895"/>
                    <a:pt x="954" y="895"/>
                    <a:pt x="954" y="895"/>
                  </a:cubicBezTo>
                  <a:cubicBezTo>
                    <a:pt x="952" y="892"/>
                    <a:pt x="950" y="889"/>
                    <a:pt x="949" y="885"/>
                  </a:cubicBezTo>
                  <a:cubicBezTo>
                    <a:pt x="948" y="884"/>
                    <a:pt x="948" y="884"/>
                    <a:pt x="948" y="884"/>
                  </a:cubicBezTo>
                  <a:cubicBezTo>
                    <a:pt x="947" y="880"/>
                    <a:pt x="946" y="877"/>
                    <a:pt x="945" y="874"/>
                  </a:cubicBezTo>
                  <a:cubicBezTo>
                    <a:pt x="944" y="871"/>
                    <a:pt x="944" y="871"/>
                    <a:pt x="944" y="871"/>
                  </a:cubicBezTo>
                  <a:cubicBezTo>
                    <a:pt x="943" y="867"/>
                    <a:pt x="943" y="864"/>
                    <a:pt x="942" y="861"/>
                  </a:cubicBezTo>
                  <a:cubicBezTo>
                    <a:pt x="941" y="858"/>
                    <a:pt x="941" y="858"/>
                    <a:pt x="941" y="858"/>
                  </a:cubicBezTo>
                  <a:cubicBezTo>
                    <a:pt x="941" y="854"/>
                    <a:pt x="941" y="850"/>
                    <a:pt x="941" y="845"/>
                  </a:cubicBezTo>
                  <a:cubicBezTo>
                    <a:pt x="941" y="843"/>
                    <a:pt x="941" y="843"/>
                    <a:pt x="941" y="843"/>
                  </a:cubicBezTo>
                  <a:cubicBezTo>
                    <a:pt x="941" y="839"/>
                    <a:pt x="941" y="836"/>
                    <a:pt x="942" y="832"/>
                  </a:cubicBezTo>
                  <a:cubicBezTo>
                    <a:pt x="942" y="828"/>
                    <a:pt x="942" y="828"/>
                    <a:pt x="942" y="828"/>
                  </a:cubicBezTo>
                  <a:cubicBezTo>
                    <a:pt x="943" y="825"/>
                    <a:pt x="944" y="821"/>
                    <a:pt x="945" y="817"/>
                  </a:cubicBezTo>
                  <a:cubicBezTo>
                    <a:pt x="946" y="815"/>
                    <a:pt x="946" y="815"/>
                    <a:pt x="946" y="815"/>
                  </a:cubicBezTo>
                  <a:cubicBezTo>
                    <a:pt x="948" y="809"/>
                    <a:pt x="948" y="809"/>
                    <a:pt x="948" y="809"/>
                  </a:cubicBezTo>
                  <a:cubicBezTo>
                    <a:pt x="951" y="804"/>
                    <a:pt x="951" y="804"/>
                    <a:pt x="951" y="804"/>
                  </a:cubicBezTo>
                  <a:cubicBezTo>
                    <a:pt x="952" y="802"/>
                    <a:pt x="952" y="802"/>
                    <a:pt x="952" y="802"/>
                  </a:cubicBezTo>
                  <a:cubicBezTo>
                    <a:pt x="953" y="800"/>
                    <a:pt x="955" y="798"/>
                    <a:pt x="957" y="795"/>
                  </a:cubicBezTo>
                  <a:cubicBezTo>
                    <a:pt x="959" y="792"/>
                    <a:pt x="959" y="792"/>
                    <a:pt x="959" y="792"/>
                  </a:cubicBezTo>
                  <a:cubicBezTo>
                    <a:pt x="960" y="790"/>
                    <a:pt x="962" y="788"/>
                    <a:pt x="964" y="786"/>
                  </a:cubicBezTo>
                  <a:cubicBezTo>
                    <a:pt x="967" y="783"/>
                    <a:pt x="967" y="783"/>
                    <a:pt x="967" y="783"/>
                  </a:cubicBezTo>
                  <a:cubicBezTo>
                    <a:pt x="969" y="781"/>
                    <a:pt x="971" y="780"/>
                    <a:pt x="973" y="778"/>
                  </a:cubicBezTo>
                  <a:cubicBezTo>
                    <a:pt x="978" y="774"/>
                    <a:pt x="978" y="774"/>
                    <a:pt x="978" y="774"/>
                  </a:cubicBezTo>
                  <a:cubicBezTo>
                    <a:pt x="981" y="772"/>
                    <a:pt x="985" y="769"/>
                    <a:pt x="989" y="767"/>
                  </a:cubicBezTo>
                  <a:cubicBezTo>
                    <a:pt x="993" y="765"/>
                    <a:pt x="996" y="763"/>
                    <a:pt x="1000" y="762"/>
                  </a:cubicBezTo>
                  <a:cubicBezTo>
                    <a:pt x="1006" y="759"/>
                    <a:pt x="1013" y="756"/>
                    <a:pt x="1020" y="754"/>
                  </a:cubicBezTo>
                  <a:cubicBezTo>
                    <a:pt x="1025" y="752"/>
                    <a:pt x="1030" y="751"/>
                    <a:pt x="1036" y="750"/>
                  </a:cubicBezTo>
                  <a:cubicBezTo>
                    <a:pt x="1234" y="722"/>
                    <a:pt x="1234" y="722"/>
                    <a:pt x="1234" y="722"/>
                  </a:cubicBezTo>
                  <a:lnTo>
                    <a:pt x="811" y="491"/>
                  </a:lnTo>
                  <a:close/>
                </a:path>
              </a:pathLst>
            </a:custGeom>
            <a:solidFill>
              <a:srgbClr val="DE9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7"/>
            <p:cNvSpPr>
              <a:spLocks/>
            </p:cNvSpPr>
            <p:nvPr/>
          </p:nvSpPr>
          <p:spPr bwMode="auto">
            <a:xfrm>
              <a:off x="5499492" y="3466012"/>
              <a:ext cx="825101" cy="561434"/>
            </a:xfrm>
            <a:custGeom>
              <a:avLst/>
              <a:gdLst>
                <a:gd name="T0" fmla="*/ 58 w 573"/>
                <a:gd name="T1" fmla="*/ 110 h 390"/>
                <a:gd name="T2" fmla="*/ 0 w 573"/>
                <a:gd name="T3" fmla="*/ 0 h 390"/>
                <a:gd name="T4" fmla="*/ 515 w 573"/>
                <a:gd name="T5" fmla="*/ 280 h 390"/>
                <a:gd name="T6" fmla="*/ 573 w 573"/>
                <a:gd name="T7" fmla="*/ 390 h 390"/>
                <a:gd name="T8" fmla="*/ 58 w 573"/>
                <a:gd name="T9" fmla="*/ 11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3" h="390">
                  <a:moveTo>
                    <a:pt x="58" y="110"/>
                  </a:moveTo>
                  <a:cubicBezTo>
                    <a:pt x="57" y="59"/>
                    <a:pt x="34" y="19"/>
                    <a:pt x="0" y="0"/>
                  </a:cubicBezTo>
                  <a:cubicBezTo>
                    <a:pt x="515" y="280"/>
                    <a:pt x="515" y="280"/>
                    <a:pt x="515" y="280"/>
                  </a:cubicBezTo>
                  <a:cubicBezTo>
                    <a:pt x="549" y="299"/>
                    <a:pt x="572" y="339"/>
                    <a:pt x="573" y="390"/>
                  </a:cubicBezTo>
                  <a:cubicBezTo>
                    <a:pt x="402" y="297"/>
                    <a:pt x="230" y="203"/>
                    <a:pt x="58" y="110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9"/>
            <p:cNvSpPr>
              <a:spLocks/>
            </p:cNvSpPr>
            <p:nvPr/>
          </p:nvSpPr>
          <p:spPr bwMode="auto">
            <a:xfrm>
              <a:off x="5299154" y="3800315"/>
              <a:ext cx="789174" cy="437821"/>
            </a:xfrm>
            <a:custGeom>
              <a:avLst/>
              <a:gdLst>
                <a:gd name="T0" fmla="*/ 548 w 548"/>
                <a:gd name="T1" fmla="*/ 304 h 304"/>
                <a:gd name="T2" fmla="*/ 33 w 548"/>
                <a:gd name="T3" fmla="*/ 24 h 304"/>
                <a:gd name="T4" fmla="*/ 13 w 548"/>
                <a:gd name="T5" fmla="*/ 10 h 304"/>
                <a:gd name="T6" fmla="*/ 0 w 548"/>
                <a:gd name="T7" fmla="*/ 0 h 304"/>
                <a:gd name="T8" fmla="*/ 515 w 548"/>
                <a:gd name="T9" fmla="*/ 280 h 304"/>
                <a:gd name="T10" fmla="*/ 528 w 548"/>
                <a:gd name="T11" fmla="*/ 290 h 304"/>
                <a:gd name="T12" fmla="*/ 548 w 548"/>
                <a:gd name="T13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304">
                  <a:moveTo>
                    <a:pt x="548" y="304"/>
                  </a:moveTo>
                  <a:cubicBezTo>
                    <a:pt x="33" y="24"/>
                    <a:pt x="33" y="24"/>
                    <a:pt x="33" y="24"/>
                  </a:cubicBezTo>
                  <a:cubicBezTo>
                    <a:pt x="26" y="20"/>
                    <a:pt x="19" y="15"/>
                    <a:pt x="13" y="10"/>
                  </a:cubicBezTo>
                  <a:cubicBezTo>
                    <a:pt x="10" y="6"/>
                    <a:pt x="5" y="3"/>
                    <a:pt x="0" y="0"/>
                  </a:cubicBezTo>
                  <a:cubicBezTo>
                    <a:pt x="515" y="280"/>
                    <a:pt x="515" y="280"/>
                    <a:pt x="515" y="280"/>
                  </a:cubicBezTo>
                  <a:cubicBezTo>
                    <a:pt x="520" y="283"/>
                    <a:pt x="525" y="286"/>
                    <a:pt x="528" y="290"/>
                  </a:cubicBezTo>
                  <a:cubicBezTo>
                    <a:pt x="534" y="295"/>
                    <a:pt x="541" y="300"/>
                    <a:pt x="548" y="304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10"/>
            <p:cNvSpPr>
              <a:spLocks/>
            </p:cNvSpPr>
            <p:nvPr/>
          </p:nvSpPr>
          <p:spPr bwMode="auto">
            <a:xfrm>
              <a:off x="4807138" y="4665606"/>
              <a:ext cx="819012" cy="420772"/>
            </a:xfrm>
            <a:custGeom>
              <a:avLst/>
              <a:gdLst>
                <a:gd name="T0" fmla="*/ 54 w 569"/>
                <a:gd name="T1" fmla="*/ 12 h 292"/>
                <a:gd name="T2" fmla="*/ 569 w 569"/>
                <a:gd name="T3" fmla="*/ 292 h 292"/>
                <a:gd name="T4" fmla="*/ 515 w 569"/>
                <a:gd name="T5" fmla="*/ 283 h 292"/>
                <a:gd name="T6" fmla="*/ 0 w 569"/>
                <a:gd name="T7" fmla="*/ 2 h 292"/>
                <a:gd name="T8" fmla="*/ 54 w 569"/>
                <a:gd name="T9" fmla="*/ 1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" h="292">
                  <a:moveTo>
                    <a:pt x="54" y="12"/>
                  </a:moveTo>
                  <a:cubicBezTo>
                    <a:pt x="569" y="292"/>
                    <a:pt x="569" y="292"/>
                    <a:pt x="569" y="292"/>
                  </a:cubicBezTo>
                  <a:cubicBezTo>
                    <a:pt x="554" y="284"/>
                    <a:pt x="536" y="280"/>
                    <a:pt x="515" y="28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0" y="0"/>
                    <a:pt x="38" y="4"/>
                    <a:pt x="54" y="12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11"/>
            <p:cNvSpPr>
              <a:spLocks/>
            </p:cNvSpPr>
            <p:nvPr/>
          </p:nvSpPr>
          <p:spPr bwMode="auto">
            <a:xfrm>
              <a:off x="5419113" y="3448962"/>
              <a:ext cx="823274" cy="421989"/>
            </a:xfrm>
            <a:custGeom>
              <a:avLst/>
              <a:gdLst>
                <a:gd name="T0" fmla="*/ 57 w 572"/>
                <a:gd name="T1" fmla="*/ 13 h 293"/>
                <a:gd name="T2" fmla="*/ 572 w 572"/>
                <a:gd name="T3" fmla="*/ 293 h 293"/>
                <a:gd name="T4" fmla="*/ 516 w 572"/>
                <a:gd name="T5" fmla="*/ 283 h 293"/>
                <a:gd name="T6" fmla="*/ 0 w 572"/>
                <a:gd name="T7" fmla="*/ 3 h 293"/>
                <a:gd name="T8" fmla="*/ 57 w 572"/>
                <a:gd name="T9" fmla="*/ 1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2" h="293">
                  <a:moveTo>
                    <a:pt x="57" y="13"/>
                  </a:moveTo>
                  <a:cubicBezTo>
                    <a:pt x="572" y="293"/>
                    <a:pt x="572" y="293"/>
                    <a:pt x="572" y="293"/>
                  </a:cubicBezTo>
                  <a:cubicBezTo>
                    <a:pt x="555" y="284"/>
                    <a:pt x="536" y="280"/>
                    <a:pt x="516" y="28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1" y="0"/>
                    <a:pt x="40" y="4"/>
                    <a:pt x="57" y="13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12"/>
            <p:cNvSpPr>
              <a:spLocks/>
            </p:cNvSpPr>
            <p:nvPr/>
          </p:nvSpPr>
          <p:spPr bwMode="auto">
            <a:xfrm>
              <a:off x="4644553" y="4668651"/>
              <a:ext cx="1210554" cy="1100338"/>
            </a:xfrm>
            <a:custGeom>
              <a:avLst/>
              <a:gdLst>
                <a:gd name="T0" fmla="*/ 840 w 841"/>
                <a:gd name="T1" fmla="*/ 550 h 764"/>
                <a:gd name="T2" fmla="*/ 802 w 841"/>
                <a:gd name="T3" fmla="*/ 479 h 764"/>
                <a:gd name="T4" fmla="*/ 545 w 841"/>
                <a:gd name="T5" fmla="*/ 339 h 764"/>
                <a:gd name="T6" fmla="*/ 545 w 841"/>
                <a:gd name="T7" fmla="*/ 339 h 764"/>
                <a:gd name="T8" fmla="*/ 550 w 841"/>
                <a:gd name="T9" fmla="*/ 332 h 764"/>
                <a:gd name="T10" fmla="*/ 557 w 841"/>
                <a:gd name="T11" fmla="*/ 323 h 764"/>
                <a:gd name="T12" fmla="*/ 560 w 841"/>
                <a:gd name="T13" fmla="*/ 319 h 764"/>
                <a:gd name="T14" fmla="*/ 568 w 841"/>
                <a:gd name="T15" fmla="*/ 311 h 764"/>
                <a:gd name="T16" fmla="*/ 571 w 841"/>
                <a:gd name="T17" fmla="*/ 309 h 764"/>
                <a:gd name="T18" fmla="*/ 583 w 841"/>
                <a:gd name="T19" fmla="*/ 299 h 764"/>
                <a:gd name="T20" fmla="*/ 584 w 841"/>
                <a:gd name="T21" fmla="*/ 298 h 764"/>
                <a:gd name="T22" fmla="*/ 598 w 841"/>
                <a:gd name="T23" fmla="*/ 290 h 764"/>
                <a:gd name="T24" fmla="*/ 601 w 841"/>
                <a:gd name="T25" fmla="*/ 289 h 764"/>
                <a:gd name="T26" fmla="*/ 611 w 841"/>
                <a:gd name="T27" fmla="*/ 285 h 764"/>
                <a:gd name="T28" fmla="*/ 615 w 841"/>
                <a:gd name="T29" fmla="*/ 284 h 764"/>
                <a:gd name="T30" fmla="*/ 628 w 841"/>
                <a:gd name="T31" fmla="*/ 281 h 764"/>
                <a:gd name="T32" fmla="*/ 113 w 841"/>
                <a:gd name="T33" fmla="*/ 0 h 764"/>
                <a:gd name="T34" fmla="*/ 100 w 841"/>
                <a:gd name="T35" fmla="*/ 3 h 764"/>
                <a:gd name="T36" fmla="*/ 95 w 841"/>
                <a:gd name="T37" fmla="*/ 5 h 764"/>
                <a:gd name="T38" fmla="*/ 87 w 841"/>
                <a:gd name="T39" fmla="*/ 8 h 764"/>
                <a:gd name="T40" fmla="*/ 84 w 841"/>
                <a:gd name="T41" fmla="*/ 9 h 764"/>
                <a:gd name="T42" fmla="*/ 82 w 841"/>
                <a:gd name="T43" fmla="*/ 10 h 764"/>
                <a:gd name="T44" fmla="*/ 70 w 841"/>
                <a:gd name="T45" fmla="*/ 18 h 764"/>
                <a:gd name="T46" fmla="*/ 68 w 841"/>
                <a:gd name="T47" fmla="*/ 19 h 764"/>
                <a:gd name="T48" fmla="*/ 68 w 841"/>
                <a:gd name="T49" fmla="*/ 19 h 764"/>
                <a:gd name="T50" fmla="*/ 56 w 841"/>
                <a:gd name="T51" fmla="*/ 28 h 764"/>
                <a:gd name="T52" fmla="*/ 55 w 841"/>
                <a:gd name="T53" fmla="*/ 29 h 764"/>
                <a:gd name="T54" fmla="*/ 52 w 841"/>
                <a:gd name="T55" fmla="*/ 31 h 764"/>
                <a:gd name="T56" fmla="*/ 45 w 841"/>
                <a:gd name="T57" fmla="*/ 39 h 764"/>
                <a:gd name="T58" fmla="*/ 44 w 841"/>
                <a:gd name="T59" fmla="*/ 40 h 764"/>
                <a:gd name="T60" fmla="*/ 41 w 841"/>
                <a:gd name="T61" fmla="*/ 43 h 764"/>
                <a:gd name="T62" fmla="*/ 35 w 841"/>
                <a:gd name="T63" fmla="*/ 51 h 764"/>
                <a:gd name="T64" fmla="*/ 33 w 841"/>
                <a:gd name="T65" fmla="*/ 54 h 764"/>
                <a:gd name="T66" fmla="*/ 30 w 841"/>
                <a:gd name="T67" fmla="*/ 58 h 764"/>
                <a:gd name="T68" fmla="*/ 23 w 841"/>
                <a:gd name="T69" fmla="*/ 71 h 764"/>
                <a:gd name="T70" fmla="*/ 21 w 841"/>
                <a:gd name="T71" fmla="*/ 75 h 764"/>
                <a:gd name="T72" fmla="*/ 15 w 841"/>
                <a:gd name="T73" fmla="*/ 87 h 764"/>
                <a:gd name="T74" fmla="*/ 12 w 841"/>
                <a:gd name="T75" fmla="*/ 93 h 764"/>
                <a:gd name="T76" fmla="*/ 11 w 841"/>
                <a:gd name="T77" fmla="*/ 97 h 764"/>
                <a:gd name="T78" fmla="*/ 6 w 841"/>
                <a:gd name="T79" fmla="*/ 115 h 764"/>
                <a:gd name="T80" fmla="*/ 4 w 841"/>
                <a:gd name="T81" fmla="*/ 123 h 764"/>
                <a:gd name="T82" fmla="*/ 1 w 841"/>
                <a:gd name="T83" fmla="*/ 151 h 764"/>
                <a:gd name="T84" fmla="*/ 58 w 841"/>
                <a:gd name="T85" fmla="*/ 266 h 764"/>
                <a:gd name="T86" fmla="*/ 66 w 841"/>
                <a:gd name="T87" fmla="*/ 270 h 764"/>
                <a:gd name="T88" fmla="*/ 63 w 841"/>
                <a:gd name="T89" fmla="*/ 269 h 764"/>
                <a:gd name="T90" fmla="*/ 58 w 841"/>
                <a:gd name="T91" fmla="*/ 267 h 764"/>
                <a:gd name="T92" fmla="*/ 58 w 841"/>
                <a:gd name="T93" fmla="*/ 267 h 764"/>
                <a:gd name="T94" fmla="*/ 58 w 841"/>
                <a:gd name="T95" fmla="*/ 267 h 764"/>
                <a:gd name="T96" fmla="*/ 58 w 841"/>
                <a:gd name="T97" fmla="*/ 267 h 764"/>
                <a:gd name="T98" fmla="*/ 58 w 841"/>
                <a:gd name="T99" fmla="*/ 267 h 764"/>
                <a:gd name="T100" fmla="*/ 136 w 841"/>
                <a:gd name="T101" fmla="*/ 309 h 764"/>
                <a:gd name="T102" fmla="*/ 326 w 841"/>
                <a:gd name="T103" fmla="*/ 413 h 764"/>
                <a:gd name="T104" fmla="*/ 326 w 841"/>
                <a:gd name="T105" fmla="*/ 484 h 764"/>
                <a:gd name="T106" fmla="*/ 841 w 841"/>
                <a:gd name="T107" fmla="*/ 764 h 764"/>
                <a:gd name="T108" fmla="*/ 840 w 841"/>
                <a:gd name="T109" fmla="*/ 55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1" h="764">
                  <a:moveTo>
                    <a:pt x="840" y="550"/>
                  </a:moveTo>
                  <a:cubicBezTo>
                    <a:pt x="834" y="510"/>
                    <a:pt x="820" y="489"/>
                    <a:pt x="802" y="47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5" y="339"/>
                    <a:pt x="545" y="339"/>
                    <a:pt x="545" y="339"/>
                  </a:cubicBezTo>
                  <a:cubicBezTo>
                    <a:pt x="547" y="336"/>
                    <a:pt x="548" y="334"/>
                    <a:pt x="550" y="332"/>
                  </a:cubicBezTo>
                  <a:cubicBezTo>
                    <a:pt x="552" y="329"/>
                    <a:pt x="554" y="326"/>
                    <a:pt x="557" y="323"/>
                  </a:cubicBezTo>
                  <a:cubicBezTo>
                    <a:pt x="560" y="319"/>
                    <a:pt x="560" y="319"/>
                    <a:pt x="560" y="319"/>
                  </a:cubicBezTo>
                  <a:cubicBezTo>
                    <a:pt x="563" y="316"/>
                    <a:pt x="565" y="314"/>
                    <a:pt x="568" y="311"/>
                  </a:cubicBezTo>
                  <a:cubicBezTo>
                    <a:pt x="571" y="309"/>
                    <a:pt x="571" y="309"/>
                    <a:pt x="571" y="309"/>
                  </a:cubicBezTo>
                  <a:cubicBezTo>
                    <a:pt x="575" y="305"/>
                    <a:pt x="579" y="302"/>
                    <a:pt x="583" y="299"/>
                  </a:cubicBezTo>
                  <a:cubicBezTo>
                    <a:pt x="584" y="298"/>
                    <a:pt x="584" y="298"/>
                    <a:pt x="584" y="298"/>
                  </a:cubicBezTo>
                  <a:cubicBezTo>
                    <a:pt x="589" y="295"/>
                    <a:pt x="593" y="293"/>
                    <a:pt x="598" y="290"/>
                  </a:cubicBezTo>
                  <a:cubicBezTo>
                    <a:pt x="601" y="289"/>
                    <a:pt x="601" y="289"/>
                    <a:pt x="601" y="289"/>
                  </a:cubicBezTo>
                  <a:cubicBezTo>
                    <a:pt x="604" y="287"/>
                    <a:pt x="608" y="286"/>
                    <a:pt x="611" y="285"/>
                  </a:cubicBezTo>
                  <a:cubicBezTo>
                    <a:pt x="615" y="284"/>
                    <a:pt x="615" y="284"/>
                    <a:pt x="615" y="284"/>
                  </a:cubicBezTo>
                  <a:cubicBezTo>
                    <a:pt x="619" y="282"/>
                    <a:pt x="624" y="281"/>
                    <a:pt x="628" y="28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1"/>
                    <a:pt x="104" y="2"/>
                    <a:pt x="100" y="3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2" y="6"/>
                    <a:pt x="89" y="7"/>
                    <a:pt x="87" y="8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8" y="12"/>
                    <a:pt x="74" y="15"/>
                    <a:pt x="70" y="18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3" y="22"/>
                    <a:pt x="60" y="25"/>
                    <a:pt x="56" y="2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0" y="34"/>
                    <a:pt x="47" y="36"/>
                    <a:pt x="45" y="39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9" y="46"/>
                    <a:pt x="37" y="49"/>
                    <a:pt x="35" y="51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7" y="62"/>
                    <a:pt x="25" y="67"/>
                    <a:pt x="23" y="71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19" y="79"/>
                    <a:pt x="17" y="83"/>
                    <a:pt x="15" y="87"/>
                  </a:cubicBezTo>
                  <a:cubicBezTo>
                    <a:pt x="15" y="89"/>
                    <a:pt x="13" y="91"/>
                    <a:pt x="12" y="93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9" y="103"/>
                    <a:pt x="8" y="109"/>
                    <a:pt x="6" y="115"/>
                  </a:cubicBezTo>
                  <a:cubicBezTo>
                    <a:pt x="6" y="118"/>
                    <a:pt x="5" y="120"/>
                    <a:pt x="4" y="123"/>
                  </a:cubicBezTo>
                  <a:cubicBezTo>
                    <a:pt x="3" y="132"/>
                    <a:pt x="2" y="141"/>
                    <a:pt x="1" y="151"/>
                  </a:cubicBezTo>
                  <a:cubicBezTo>
                    <a:pt x="0" y="204"/>
                    <a:pt x="23" y="247"/>
                    <a:pt x="58" y="266"/>
                  </a:cubicBezTo>
                  <a:cubicBezTo>
                    <a:pt x="66" y="270"/>
                    <a:pt x="66" y="270"/>
                    <a:pt x="66" y="270"/>
                  </a:cubicBezTo>
                  <a:cubicBezTo>
                    <a:pt x="63" y="269"/>
                    <a:pt x="63" y="269"/>
                    <a:pt x="63" y="269"/>
                  </a:cubicBezTo>
                  <a:cubicBezTo>
                    <a:pt x="58" y="267"/>
                    <a:pt x="58" y="267"/>
                    <a:pt x="58" y="267"/>
                  </a:cubicBezTo>
                  <a:cubicBezTo>
                    <a:pt x="58" y="267"/>
                    <a:pt x="58" y="267"/>
                    <a:pt x="58" y="267"/>
                  </a:cubicBezTo>
                  <a:cubicBezTo>
                    <a:pt x="58" y="267"/>
                    <a:pt x="58" y="267"/>
                    <a:pt x="58" y="267"/>
                  </a:cubicBezTo>
                  <a:cubicBezTo>
                    <a:pt x="58" y="267"/>
                    <a:pt x="58" y="267"/>
                    <a:pt x="58" y="267"/>
                  </a:cubicBezTo>
                  <a:cubicBezTo>
                    <a:pt x="58" y="267"/>
                    <a:pt x="58" y="267"/>
                    <a:pt x="58" y="267"/>
                  </a:cubicBezTo>
                  <a:cubicBezTo>
                    <a:pt x="83" y="280"/>
                    <a:pt x="109" y="295"/>
                    <a:pt x="136" y="309"/>
                  </a:cubicBezTo>
                  <a:cubicBezTo>
                    <a:pt x="326" y="413"/>
                    <a:pt x="326" y="413"/>
                    <a:pt x="326" y="413"/>
                  </a:cubicBezTo>
                  <a:cubicBezTo>
                    <a:pt x="326" y="484"/>
                    <a:pt x="326" y="484"/>
                    <a:pt x="326" y="484"/>
                  </a:cubicBezTo>
                  <a:cubicBezTo>
                    <a:pt x="841" y="764"/>
                    <a:pt x="841" y="764"/>
                    <a:pt x="841" y="764"/>
                  </a:cubicBezTo>
                  <a:lnTo>
                    <a:pt x="840" y="550"/>
                  </a:lnTo>
                  <a:close/>
                </a:path>
              </a:pathLst>
            </a:custGeom>
            <a:solidFill>
              <a:srgbClr val="3F5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13"/>
            <p:cNvSpPr>
              <a:spLocks/>
            </p:cNvSpPr>
            <p:nvPr/>
          </p:nvSpPr>
          <p:spPr bwMode="auto">
            <a:xfrm>
              <a:off x="4819925" y="4652818"/>
              <a:ext cx="1035182" cy="1264750"/>
            </a:xfrm>
            <a:custGeom>
              <a:avLst/>
              <a:gdLst>
                <a:gd name="T0" fmla="*/ 719 w 719"/>
                <a:gd name="T1" fmla="*/ 0 h 878"/>
                <a:gd name="T2" fmla="*/ 719 w 719"/>
                <a:gd name="T3" fmla="*/ 245 h 878"/>
                <a:gd name="T4" fmla="*/ 695 w 719"/>
                <a:gd name="T5" fmla="*/ 303 h 878"/>
                <a:gd name="T6" fmla="*/ 644 w 719"/>
                <a:gd name="T7" fmla="*/ 335 h 878"/>
                <a:gd name="T8" fmla="*/ 585 w 719"/>
                <a:gd name="T9" fmla="*/ 321 h 878"/>
                <a:gd name="T10" fmla="*/ 509 w 719"/>
                <a:gd name="T11" fmla="*/ 291 h 878"/>
                <a:gd name="T12" fmla="*/ 506 w 719"/>
                <a:gd name="T13" fmla="*/ 292 h 878"/>
                <a:gd name="T14" fmla="*/ 423 w 719"/>
                <a:gd name="T15" fmla="*/ 350 h 878"/>
                <a:gd name="T16" fmla="*/ 394 w 719"/>
                <a:gd name="T17" fmla="*/ 442 h 878"/>
                <a:gd name="T18" fmla="*/ 502 w 719"/>
                <a:gd name="T19" fmla="*/ 568 h 878"/>
                <a:gd name="T20" fmla="*/ 504 w 719"/>
                <a:gd name="T21" fmla="*/ 567 h 878"/>
                <a:gd name="T22" fmla="*/ 570 w 719"/>
                <a:gd name="T23" fmla="*/ 531 h 878"/>
                <a:gd name="T24" fmla="*/ 592 w 719"/>
                <a:gd name="T25" fmla="*/ 509 h 878"/>
                <a:gd name="T26" fmla="*/ 644 w 719"/>
                <a:gd name="T27" fmla="*/ 485 h 878"/>
                <a:gd name="T28" fmla="*/ 718 w 719"/>
                <a:gd name="T29" fmla="*/ 561 h 878"/>
                <a:gd name="T30" fmla="*/ 718 w 719"/>
                <a:gd name="T31" fmla="*/ 775 h 878"/>
                <a:gd name="T32" fmla="*/ 0 w 719"/>
                <a:gd name="T33" fmla="*/ 878 h 878"/>
                <a:gd name="T34" fmla="*/ 1 w 719"/>
                <a:gd name="T35" fmla="*/ 101 h 878"/>
                <a:gd name="T36" fmla="*/ 719 w 719"/>
                <a:gd name="T37" fmla="*/ 0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9" h="878">
                  <a:moveTo>
                    <a:pt x="719" y="0"/>
                  </a:moveTo>
                  <a:cubicBezTo>
                    <a:pt x="719" y="245"/>
                    <a:pt x="719" y="245"/>
                    <a:pt x="719" y="245"/>
                  </a:cubicBezTo>
                  <a:cubicBezTo>
                    <a:pt x="714" y="270"/>
                    <a:pt x="705" y="289"/>
                    <a:pt x="695" y="303"/>
                  </a:cubicBezTo>
                  <a:cubicBezTo>
                    <a:pt x="681" y="323"/>
                    <a:pt x="662" y="333"/>
                    <a:pt x="644" y="335"/>
                  </a:cubicBezTo>
                  <a:cubicBezTo>
                    <a:pt x="621" y="339"/>
                    <a:pt x="598" y="331"/>
                    <a:pt x="585" y="321"/>
                  </a:cubicBezTo>
                  <a:cubicBezTo>
                    <a:pt x="565" y="300"/>
                    <a:pt x="539" y="288"/>
                    <a:pt x="509" y="291"/>
                  </a:cubicBezTo>
                  <a:cubicBezTo>
                    <a:pt x="506" y="292"/>
                    <a:pt x="506" y="292"/>
                    <a:pt x="506" y="292"/>
                  </a:cubicBezTo>
                  <a:cubicBezTo>
                    <a:pt x="473" y="296"/>
                    <a:pt x="444" y="318"/>
                    <a:pt x="423" y="350"/>
                  </a:cubicBezTo>
                  <a:cubicBezTo>
                    <a:pt x="406" y="376"/>
                    <a:pt x="395" y="408"/>
                    <a:pt x="394" y="442"/>
                  </a:cubicBezTo>
                  <a:cubicBezTo>
                    <a:pt x="392" y="519"/>
                    <a:pt x="441" y="575"/>
                    <a:pt x="502" y="568"/>
                  </a:cubicBezTo>
                  <a:cubicBezTo>
                    <a:pt x="504" y="567"/>
                    <a:pt x="504" y="567"/>
                    <a:pt x="504" y="567"/>
                  </a:cubicBezTo>
                  <a:cubicBezTo>
                    <a:pt x="529" y="564"/>
                    <a:pt x="552" y="550"/>
                    <a:pt x="570" y="531"/>
                  </a:cubicBezTo>
                  <a:cubicBezTo>
                    <a:pt x="582" y="518"/>
                    <a:pt x="586" y="513"/>
                    <a:pt x="592" y="509"/>
                  </a:cubicBezTo>
                  <a:cubicBezTo>
                    <a:pt x="606" y="497"/>
                    <a:pt x="625" y="487"/>
                    <a:pt x="644" y="485"/>
                  </a:cubicBezTo>
                  <a:cubicBezTo>
                    <a:pt x="676" y="480"/>
                    <a:pt x="708" y="496"/>
                    <a:pt x="718" y="561"/>
                  </a:cubicBezTo>
                  <a:cubicBezTo>
                    <a:pt x="718" y="775"/>
                    <a:pt x="718" y="775"/>
                    <a:pt x="718" y="775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" y="101"/>
                    <a:pt x="1" y="101"/>
                    <a:pt x="1" y="101"/>
                  </a:cubicBezTo>
                  <a:lnTo>
                    <a:pt x="719" y="0"/>
                  </a:lnTo>
                  <a:close/>
                </a:path>
              </a:pathLst>
            </a:custGeom>
            <a:solidFill>
              <a:srgbClr val="72827F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14"/>
            <p:cNvSpPr>
              <a:spLocks/>
            </p:cNvSpPr>
            <p:nvPr/>
          </p:nvSpPr>
          <p:spPr bwMode="auto">
            <a:xfrm>
              <a:off x="5116475" y="3925755"/>
              <a:ext cx="741678" cy="725846"/>
            </a:xfrm>
            <a:custGeom>
              <a:avLst/>
              <a:gdLst>
                <a:gd name="T0" fmla="*/ 1218 w 1218"/>
                <a:gd name="T1" fmla="*/ 1192 h 1192"/>
                <a:gd name="T2" fmla="*/ 0 w 1218"/>
                <a:gd name="T3" fmla="*/ 527 h 1192"/>
                <a:gd name="T4" fmla="*/ 0 w 1218"/>
                <a:gd name="T5" fmla="*/ 0 h 1192"/>
                <a:gd name="T6" fmla="*/ 1218 w 1218"/>
                <a:gd name="T7" fmla="*/ 664 h 1192"/>
                <a:gd name="T8" fmla="*/ 1218 w 1218"/>
                <a:gd name="T9" fmla="*/ 1192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8" h="1192">
                  <a:moveTo>
                    <a:pt x="1218" y="1192"/>
                  </a:moveTo>
                  <a:lnTo>
                    <a:pt x="0" y="527"/>
                  </a:lnTo>
                  <a:lnTo>
                    <a:pt x="0" y="0"/>
                  </a:lnTo>
                  <a:lnTo>
                    <a:pt x="1218" y="664"/>
                  </a:lnTo>
                  <a:lnTo>
                    <a:pt x="1218" y="1192"/>
                  </a:ln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Freeform 15"/>
            <p:cNvSpPr>
              <a:spLocks/>
            </p:cNvSpPr>
            <p:nvPr/>
          </p:nvSpPr>
          <p:spPr bwMode="auto">
            <a:xfrm>
              <a:off x="5310723" y="3453224"/>
              <a:ext cx="851286" cy="478011"/>
            </a:xfrm>
            <a:custGeom>
              <a:avLst/>
              <a:gdLst>
                <a:gd name="T0" fmla="*/ 515 w 591"/>
                <a:gd name="T1" fmla="*/ 332 h 332"/>
                <a:gd name="T2" fmla="*/ 0 w 591"/>
                <a:gd name="T3" fmla="*/ 51 h 332"/>
                <a:gd name="T4" fmla="*/ 75 w 591"/>
                <a:gd name="T5" fmla="*/ 0 h 332"/>
                <a:gd name="T6" fmla="*/ 591 w 591"/>
                <a:gd name="T7" fmla="*/ 280 h 332"/>
                <a:gd name="T8" fmla="*/ 515 w 591"/>
                <a:gd name="T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332">
                  <a:moveTo>
                    <a:pt x="515" y="332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19" y="24"/>
                    <a:pt x="46" y="5"/>
                    <a:pt x="75" y="0"/>
                  </a:cubicBezTo>
                  <a:cubicBezTo>
                    <a:pt x="591" y="280"/>
                    <a:pt x="591" y="280"/>
                    <a:pt x="591" y="280"/>
                  </a:cubicBezTo>
                  <a:cubicBezTo>
                    <a:pt x="561" y="285"/>
                    <a:pt x="534" y="304"/>
                    <a:pt x="515" y="332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16"/>
            <p:cNvSpPr>
              <a:spLocks/>
            </p:cNvSpPr>
            <p:nvPr/>
          </p:nvSpPr>
          <p:spPr bwMode="auto">
            <a:xfrm>
              <a:off x="5116475" y="3782656"/>
              <a:ext cx="924357" cy="547429"/>
            </a:xfrm>
            <a:custGeom>
              <a:avLst/>
              <a:gdLst>
                <a:gd name="T0" fmla="*/ 74 w 642"/>
                <a:gd name="T1" fmla="*/ 2 h 380"/>
                <a:gd name="T2" fmla="*/ 127 w 642"/>
                <a:gd name="T3" fmla="*/ 12 h 380"/>
                <a:gd name="T4" fmla="*/ 642 w 642"/>
                <a:gd name="T5" fmla="*/ 292 h 380"/>
                <a:gd name="T6" fmla="*/ 589 w 642"/>
                <a:gd name="T7" fmla="*/ 283 h 380"/>
                <a:gd name="T8" fmla="*/ 529 w 642"/>
                <a:gd name="T9" fmla="*/ 250 h 380"/>
                <a:gd name="T10" fmla="*/ 74 w 642"/>
                <a:gd name="T11" fmla="*/ 2 h 380"/>
                <a:gd name="T12" fmla="*/ 134 w 642"/>
                <a:gd name="T13" fmla="*/ 35 h 380"/>
                <a:gd name="T14" fmla="*/ 264 w 642"/>
                <a:gd name="T15" fmla="*/ 106 h 380"/>
                <a:gd name="T16" fmla="*/ 589 w 642"/>
                <a:gd name="T17" fmla="*/ 283 h 380"/>
                <a:gd name="T18" fmla="*/ 515 w 642"/>
                <a:gd name="T19" fmla="*/ 380 h 380"/>
                <a:gd name="T20" fmla="*/ 0 w 642"/>
                <a:gd name="T21" fmla="*/ 99 h 380"/>
                <a:gd name="T22" fmla="*/ 74 w 642"/>
                <a:gd name="T23" fmla="*/ 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2" h="380">
                  <a:moveTo>
                    <a:pt x="74" y="2"/>
                  </a:moveTo>
                  <a:cubicBezTo>
                    <a:pt x="94" y="0"/>
                    <a:pt x="113" y="5"/>
                    <a:pt x="127" y="12"/>
                  </a:cubicBezTo>
                  <a:cubicBezTo>
                    <a:pt x="642" y="292"/>
                    <a:pt x="642" y="292"/>
                    <a:pt x="642" y="292"/>
                  </a:cubicBezTo>
                  <a:cubicBezTo>
                    <a:pt x="628" y="285"/>
                    <a:pt x="609" y="280"/>
                    <a:pt x="589" y="283"/>
                  </a:cubicBezTo>
                  <a:cubicBezTo>
                    <a:pt x="571" y="273"/>
                    <a:pt x="547" y="260"/>
                    <a:pt x="529" y="250"/>
                  </a:cubicBezTo>
                  <a:cubicBezTo>
                    <a:pt x="378" y="167"/>
                    <a:pt x="226" y="85"/>
                    <a:pt x="74" y="2"/>
                  </a:cubicBezTo>
                  <a:cubicBezTo>
                    <a:pt x="92" y="12"/>
                    <a:pt x="116" y="25"/>
                    <a:pt x="134" y="35"/>
                  </a:cubicBezTo>
                  <a:cubicBezTo>
                    <a:pt x="178" y="59"/>
                    <a:pt x="221" y="82"/>
                    <a:pt x="264" y="106"/>
                  </a:cubicBezTo>
                  <a:cubicBezTo>
                    <a:pt x="373" y="165"/>
                    <a:pt x="481" y="224"/>
                    <a:pt x="589" y="283"/>
                  </a:cubicBezTo>
                  <a:cubicBezTo>
                    <a:pt x="557" y="287"/>
                    <a:pt x="525" y="312"/>
                    <a:pt x="515" y="38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0" y="32"/>
                    <a:pt x="42" y="7"/>
                    <a:pt x="74" y="2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17"/>
            <p:cNvSpPr>
              <a:spLocks/>
            </p:cNvSpPr>
            <p:nvPr/>
          </p:nvSpPr>
          <p:spPr bwMode="auto">
            <a:xfrm>
              <a:off x="5172496" y="3526296"/>
              <a:ext cx="879905" cy="451218"/>
            </a:xfrm>
            <a:custGeom>
              <a:avLst/>
              <a:gdLst>
                <a:gd name="T0" fmla="*/ 515 w 611"/>
                <a:gd name="T1" fmla="*/ 306 h 313"/>
                <a:gd name="T2" fmla="*/ 0 w 611"/>
                <a:gd name="T3" fmla="*/ 25 h 313"/>
                <a:gd name="T4" fmla="*/ 36 w 611"/>
                <a:gd name="T5" fmla="*/ 31 h 313"/>
                <a:gd name="T6" fmla="*/ 96 w 611"/>
                <a:gd name="T7" fmla="*/ 0 h 313"/>
                <a:gd name="T8" fmla="*/ 611 w 611"/>
                <a:gd name="T9" fmla="*/ 281 h 313"/>
                <a:gd name="T10" fmla="*/ 551 w 611"/>
                <a:gd name="T11" fmla="*/ 311 h 313"/>
                <a:gd name="T12" fmla="*/ 515 w 611"/>
                <a:gd name="T13" fmla="*/ 30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1" h="313">
                  <a:moveTo>
                    <a:pt x="515" y="306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11" y="32"/>
                    <a:pt x="24" y="33"/>
                    <a:pt x="36" y="31"/>
                  </a:cubicBezTo>
                  <a:cubicBezTo>
                    <a:pt x="59" y="28"/>
                    <a:pt x="82" y="14"/>
                    <a:pt x="96" y="0"/>
                  </a:cubicBezTo>
                  <a:cubicBezTo>
                    <a:pt x="611" y="281"/>
                    <a:pt x="611" y="281"/>
                    <a:pt x="611" y="281"/>
                  </a:cubicBezTo>
                  <a:cubicBezTo>
                    <a:pt x="597" y="294"/>
                    <a:pt x="574" y="308"/>
                    <a:pt x="551" y="311"/>
                  </a:cubicBezTo>
                  <a:cubicBezTo>
                    <a:pt x="539" y="313"/>
                    <a:pt x="526" y="312"/>
                    <a:pt x="515" y="306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18"/>
            <p:cNvSpPr>
              <a:spLocks/>
            </p:cNvSpPr>
            <p:nvPr/>
          </p:nvSpPr>
          <p:spPr bwMode="auto">
            <a:xfrm>
              <a:off x="5118301" y="3471492"/>
              <a:ext cx="795873" cy="495670"/>
            </a:xfrm>
            <a:custGeom>
              <a:avLst/>
              <a:gdLst>
                <a:gd name="T0" fmla="*/ 553 w 553"/>
                <a:gd name="T1" fmla="*/ 344 h 344"/>
                <a:gd name="T2" fmla="*/ 38 w 553"/>
                <a:gd name="T3" fmla="*/ 63 h 344"/>
                <a:gd name="T4" fmla="*/ 0 w 553"/>
                <a:gd name="T5" fmla="*/ 0 h 344"/>
                <a:gd name="T6" fmla="*/ 515 w 553"/>
                <a:gd name="T7" fmla="*/ 281 h 344"/>
                <a:gd name="T8" fmla="*/ 553 w 553"/>
                <a:gd name="T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344">
                  <a:moveTo>
                    <a:pt x="553" y="344"/>
                  </a:moveTo>
                  <a:cubicBezTo>
                    <a:pt x="38" y="63"/>
                    <a:pt x="38" y="63"/>
                    <a:pt x="38" y="63"/>
                  </a:cubicBezTo>
                  <a:cubicBezTo>
                    <a:pt x="21" y="54"/>
                    <a:pt x="7" y="35"/>
                    <a:pt x="0" y="0"/>
                  </a:cubicBezTo>
                  <a:cubicBezTo>
                    <a:pt x="515" y="281"/>
                    <a:pt x="515" y="281"/>
                    <a:pt x="515" y="281"/>
                  </a:cubicBezTo>
                  <a:cubicBezTo>
                    <a:pt x="522" y="315"/>
                    <a:pt x="536" y="335"/>
                    <a:pt x="553" y="344"/>
                  </a:cubicBez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19"/>
            <p:cNvSpPr>
              <a:spLocks/>
            </p:cNvSpPr>
            <p:nvPr/>
          </p:nvSpPr>
          <p:spPr bwMode="auto">
            <a:xfrm>
              <a:off x="5118301" y="3131709"/>
              <a:ext cx="741069" cy="744722"/>
            </a:xfrm>
            <a:custGeom>
              <a:avLst/>
              <a:gdLst>
                <a:gd name="T0" fmla="*/ 1217 w 1217"/>
                <a:gd name="T1" fmla="*/ 1223 h 1223"/>
                <a:gd name="T2" fmla="*/ 0 w 1217"/>
                <a:gd name="T3" fmla="*/ 558 h 1223"/>
                <a:gd name="T4" fmla="*/ 0 w 1217"/>
                <a:gd name="T5" fmla="*/ 0 h 1223"/>
                <a:gd name="T6" fmla="*/ 1217 w 1217"/>
                <a:gd name="T7" fmla="*/ 663 h 1223"/>
                <a:gd name="T8" fmla="*/ 1217 w 1217"/>
                <a:gd name="T9" fmla="*/ 1223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7" h="1223">
                  <a:moveTo>
                    <a:pt x="1217" y="1223"/>
                  </a:moveTo>
                  <a:lnTo>
                    <a:pt x="0" y="558"/>
                  </a:lnTo>
                  <a:lnTo>
                    <a:pt x="0" y="0"/>
                  </a:lnTo>
                  <a:lnTo>
                    <a:pt x="1217" y="663"/>
                  </a:lnTo>
                  <a:lnTo>
                    <a:pt x="1217" y="1223"/>
                  </a:ln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20"/>
            <p:cNvSpPr>
              <a:spLocks/>
            </p:cNvSpPr>
            <p:nvPr/>
          </p:nvSpPr>
          <p:spPr bwMode="auto">
            <a:xfrm>
              <a:off x="5103064" y="2986174"/>
              <a:ext cx="1775034" cy="549256"/>
            </a:xfrm>
            <a:custGeom>
              <a:avLst/>
              <a:gdLst>
                <a:gd name="T0" fmla="*/ 1217 w 2915"/>
                <a:gd name="T1" fmla="*/ 902 h 902"/>
                <a:gd name="T2" fmla="*/ 0 w 2915"/>
                <a:gd name="T3" fmla="*/ 239 h 902"/>
                <a:gd name="T4" fmla="*/ 1697 w 2915"/>
                <a:gd name="T5" fmla="*/ 0 h 902"/>
                <a:gd name="T6" fmla="*/ 2915 w 2915"/>
                <a:gd name="T7" fmla="*/ 663 h 902"/>
                <a:gd name="T8" fmla="*/ 1217 w 2915"/>
                <a:gd name="T9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5" h="902">
                  <a:moveTo>
                    <a:pt x="1217" y="902"/>
                  </a:moveTo>
                  <a:lnTo>
                    <a:pt x="0" y="239"/>
                  </a:lnTo>
                  <a:lnTo>
                    <a:pt x="1697" y="0"/>
                  </a:lnTo>
                  <a:lnTo>
                    <a:pt x="2915" y="663"/>
                  </a:lnTo>
                  <a:lnTo>
                    <a:pt x="1217" y="902"/>
                  </a:lnTo>
                  <a:close/>
                </a:path>
              </a:pathLst>
            </a:custGeom>
            <a:solidFill>
              <a:srgbClr val="DE9F00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21"/>
            <p:cNvSpPr>
              <a:spLocks/>
            </p:cNvSpPr>
            <p:nvPr/>
          </p:nvSpPr>
          <p:spPr bwMode="auto">
            <a:xfrm>
              <a:off x="4080074" y="4249706"/>
              <a:ext cx="1775034" cy="548647"/>
            </a:xfrm>
            <a:custGeom>
              <a:avLst/>
              <a:gdLst>
                <a:gd name="T0" fmla="*/ 1217 w 2915"/>
                <a:gd name="T1" fmla="*/ 901 h 901"/>
                <a:gd name="T2" fmla="*/ 0 w 2915"/>
                <a:gd name="T3" fmla="*/ 239 h 901"/>
                <a:gd name="T4" fmla="*/ 1697 w 2915"/>
                <a:gd name="T5" fmla="*/ 0 h 901"/>
                <a:gd name="T6" fmla="*/ 2915 w 2915"/>
                <a:gd name="T7" fmla="*/ 662 h 901"/>
                <a:gd name="T8" fmla="*/ 1217 w 2915"/>
                <a:gd name="T9" fmla="*/ 901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5" h="901">
                  <a:moveTo>
                    <a:pt x="1217" y="901"/>
                  </a:moveTo>
                  <a:lnTo>
                    <a:pt x="0" y="239"/>
                  </a:lnTo>
                  <a:lnTo>
                    <a:pt x="1697" y="0"/>
                  </a:lnTo>
                  <a:lnTo>
                    <a:pt x="2915" y="662"/>
                  </a:lnTo>
                  <a:lnTo>
                    <a:pt x="1217" y="901"/>
                  </a:lnTo>
                  <a:close/>
                </a:path>
              </a:pathLst>
            </a:cu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22"/>
            <p:cNvSpPr>
              <a:spLocks/>
            </p:cNvSpPr>
            <p:nvPr/>
          </p:nvSpPr>
          <p:spPr bwMode="auto">
            <a:xfrm>
              <a:off x="4821143" y="3535430"/>
              <a:ext cx="1506495" cy="1262923"/>
            </a:xfrm>
            <a:custGeom>
              <a:avLst/>
              <a:gdLst>
                <a:gd name="T0" fmla="*/ 528 w 1046"/>
                <a:gd name="T1" fmla="*/ 26 h 877"/>
                <a:gd name="T2" fmla="*/ 539 w 1046"/>
                <a:gd name="T3" fmla="*/ 25 h 877"/>
                <a:gd name="T4" fmla="*/ 721 w 1046"/>
                <a:gd name="T5" fmla="*/ 0 h 877"/>
                <a:gd name="T6" fmla="*/ 721 w 1046"/>
                <a:gd name="T7" fmla="*/ 237 h 877"/>
                <a:gd name="T8" fmla="*/ 795 w 1046"/>
                <a:gd name="T9" fmla="*/ 305 h 877"/>
                <a:gd name="T10" fmla="*/ 855 w 1046"/>
                <a:gd name="T11" fmla="*/ 275 h 877"/>
                <a:gd name="T12" fmla="*/ 931 w 1046"/>
                <a:gd name="T13" fmla="*/ 223 h 877"/>
                <a:gd name="T14" fmla="*/ 1044 w 1046"/>
                <a:gd name="T15" fmla="*/ 342 h 877"/>
                <a:gd name="T16" fmla="*/ 936 w 1046"/>
                <a:gd name="T17" fmla="*/ 498 h 877"/>
                <a:gd name="T18" fmla="*/ 860 w 1046"/>
                <a:gd name="T19" fmla="*/ 474 h 877"/>
                <a:gd name="T20" fmla="*/ 794 w 1046"/>
                <a:gd name="T21" fmla="*/ 455 h 877"/>
                <a:gd name="T22" fmla="*/ 720 w 1046"/>
                <a:gd name="T23" fmla="*/ 552 h 877"/>
                <a:gd name="T24" fmla="*/ 720 w 1046"/>
                <a:gd name="T25" fmla="*/ 775 h 877"/>
                <a:gd name="T26" fmla="*/ 0 w 1046"/>
                <a:gd name="T27" fmla="*/ 877 h 877"/>
                <a:gd name="T28" fmla="*/ 2 w 1046"/>
                <a:gd name="T29" fmla="*/ 101 h 877"/>
                <a:gd name="T30" fmla="*/ 206 w 1046"/>
                <a:gd name="T31" fmla="*/ 72 h 877"/>
                <a:gd name="T32" fmla="*/ 211 w 1046"/>
                <a:gd name="T33" fmla="*/ 70 h 877"/>
                <a:gd name="T34" fmla="*/ 528 w 1046"/>
                <a:gd name="T35" fmla="*/ 26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6" h="877">
                  <a:moveTo>
                    <a:pt x="528" y="26"/>
                  </a:moveTo>
                  <a:cubicBezTo>
                    <a:pt x="532" y="26"/>
                    <a:pt x="535" y="26"/>
                    <a:pt x="539" y="25"/>
                  </a:cubicBezTo>
                  <a:cubicBezTo>
                    <a:pt x="721" y="0"/>
                    <a:pt x="721" y="0"/>
                    <a:pt x="721" y="0"/>
                  </a:cubicBezTo>
                  <a:cubicBezTo>
                    <a:pt x="721" y="237"/>
                    <a:pt x="721" y="237"/>
                    <a:pt x="721" y="237"/>
                  </a:cubicBezTo>
                  <a:cubicBezTo>
                    <a:pt x="733" y="295"/>
                    <a:pt x="765" y="310"/>
                    <a:pt x="795" y="305"/>
                  </a:cubicBezTo>
                  <a:cubicBezTo>
                    <a:pt x="818" y="302"/>
                    <a:pt x="841" y="288"/>
                    <a:pt x="855" y="275"/>
                  </a:cubicBezTo>
                  <a:cubicBezTo>
                    <a:pt x="874" y="247"/>
                    <a:pt x="901" y="228"/>
                    <a:pt x="931" y="223"/>
                  </a:cubicBezTo>
                  <a:cubicBezTo>
                    <a:pt x="993" y="214"/>
                    <a:pt x="1043" y="267"/>
                    <a:pt x="1044" y="342"/>
                  </a:cubicBezTo>
                  <a:cubicBezTo>
                    <a:pt x="1046" y="418"/>
                    <a:pt x="998" y="487"/>
                    <a:pt x="936" y="498"/>
                  </a:cubicBezTo>
                  <a:cubicBezTo>
                    <a:pt x="906" y="502"/>
                    <a:pt x="880" y="492"/>
                    <a:pt x="860" y="474"/>
                  </a:cubicBezTo>
                  <a:cubicBezTo>
                    <a:pt x="847" y="461"/>
                    <a:pt x="821" y="451"/>
                    <a:pt x="794" y="455"/>
                  </a:cubicBezTo>
                  <a:cubicBezTo>
                    <a:pt x="762" y="459"/>
                    <a:pt x="730" y="484"/>
                    <a:pt x="720" y="552"/>
                  </a:cubicBezTo>
                  <a:cubicBezTo>
                    <a:pt x="720" y="775"/>
                    <a:pt x="720" y="775"/>
                    <a:pt x="720" y="775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06" y="72"/>
                    <a:pt x="206" y="72"/>
                    <a:pt x="206" y="72"/>
                  </a:cubicBezTo>
                  <a:cubicBezTo>
                    <a:pt x="211" y="70"/>
                    <a:pt x="211" y="70"/>
                    <a:pt x="211" y="70"/>
                  </a:cubicBezTo>
                  <a:lnTo>
                    <a:pt x="528" y="26"/>
                  </a:lnTo>
                  <a:close/>
                </a:path>
              </a:pathLst>
            </a:custGeom>
            <a:solidFill>
              <a:srgbClr val="E8E3D5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23"/>
            <p:cNvSpPr>
              <a:spLocks/>
            </p:cNvSpPr>
            <p:nvPr/>
          </p:nvSpPr>
          <p:spPr bwMode="auto">
            <a:xfrm>
              <a:off x="5858152" y="3389895"/>
              <a:ext cx="1035182" cy="1703789"/>
            </a:xfrm>
            <a:custGeom>
              <a:avLst/>
              <a:gdLst>
                <a:gd name="T0" fmla="*/ 719 w 719"/>
                <a:gd name="T1" fmla="*/ 0 h 1183"/>
                <a:gd name="T2" fmla="*/ 718 w 719"/>
                <a:gd name="T3" fmla="*/ 217 h 1183"/>
                <a:gd name="T4" fmla="*/ 718 w 719"/>
                <a:gd name="T5" fmla="*/ 587 h 1183"/>
                <a:gd name="T6" fmla="*/ 718 w 719"/>
                <a:gd name="T7" fmla="*/ 595 h 1183"/>
                <a:gd name="T8" fmla="*/ 717 w 719"/>
                <a:gd name="T9" fmla="*/ 775 h 1183"/>
                <a:gd name="T10" fmla="*/ 519 w 719"/>
                <a:gd name="T11" fmla="*/ 803 h 1183"/>
                <a:gd name="T12" fmla="*/ 503 w 719"/>
                <a:gd name="T13" fmla="*/ 807 h 1183"/>
                <a:gd name="T14" fmla="*/ 498 w 719"/>
                <a:gd name="T15" fmla="*/ 808 h 1183"/>
                <a:gd name="T16" fmla="*/ 472 w 719"/>
                <a:gd name="T17" fmla="*/ 820 h 1183"/>
                <a:gd name="T18" fmla="*/ 450 w 719"/>
                <a:gd name="T19" fmla="*/ 966 h 1183"/>
                <a:gd name="T20" fmla="*/ 482 w 719"/>
                <a:gd name="T21" fmla="*/ 1043 h 1183"/>
                <a:gd name="T22" fmla="*/ 470 w 719"/>
                <a:gd name="T23" fmla="*/ 1092 h 1183"/>
                <a:gd name="T24" fmla="*/ 357 w 719"/>
                <a:gd name="T25" fmla="*/ 1177 h 1183"/>
                <a:gd name="T26" fmla="*/ 354 w 719"/>
                <a:gd name="T27" fmla="*/ 1177 h 1183"/>
                <a:gd name="T28" fmla="*/ 351 w 719"/>
                <a:gd name="T29" fmla="*/ 1178 h 1183"/>
                <a:gd name="T30" fmla="*/ 238 w 719"/>
                <a:gd name="T31" fmla="*/ 1123 h 1183"/>
                <a:gd name="T32" fmla="*/ 228 w 719"/>
                <a:gd name="T33" fmla="*/ 1079 h 1183"/>
                <a:gd name="T34" fmla="*/ 260 w 719"/>
                <a:gd name="T35" fmla="*/ 992 h 1183"/>
                <a:gd name="T36" fmla="*/ 249 w 719"/>
                <a:gd name="T37" fmla="*/ 857 h 1183"/>
                <a:gd name="T38" fmla="*/ 202 w 719"/>
                <a:gd name="T39" fmla="*/ 847 h 1183"/>
                <a:gd name="T40" fmla="*/ 0 w 719"/>
                <a:gd name="T41" fmla="*/ 876 h 1183"/>
                <a:gd name="T42" fmla="*/ 0 w 719"/>
                <a:gd name="T43" fmla="*/ 653 h 1183"/>
                <a:gd name="T44" fmla="*/ 74 w 719"/>
                <a:gd name="T45" fmla="*/ 556 h 1183"/>
                <a:gd name="T46" fmla="*/ 140 w 719"/>
                <a:gd name="T47" fmla="*/ 575 h 1183"/>
                <a:gd name="T48" fmla="*/ 214 w 719"/>
                <a:gd name="T49" fmla="*/ 599 h 1183"/>
                <a:gd name="T50" fmla="*/ 324 w 719"/>
                <a:gd name="T51" fmla="*/ 443 h 1183"/>
                <a:gd name="T52" fmla="*/ 213 w 719"/>
                <a:gd name="T53" fmla="*/ 324 h 1183"/>
                <a:gd name="T54" fmla="*/ 135 w 719"/>
                <a:gd name="T55" fmla="*/ 376 h 1183"/>
                <a:gd name="T56" fmla="*/ 75 w 719"/>
                <a:gd name="T57" fmla="*/ 406 h 1183"/>
                <a:gd name="T58" fmla="*/ 1 w 719"/>
                <a:gd name="T59" fmla="*/ 338 h 1183"/>
                <a:gd name="T60" fmla="*/ 1 w 719"/>
                <a:gd name="T61" fmla="*/ 101 h 1183"/>
                <a:gd name="T62" fmla="*/ 719 w 719"/>
                <a:gd name="T63" fmla="*/ 0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9" h="1183">
                  <a:moveTo>
                    <a:pt x="719" y="0"/>
                  </a:moveTo>
                  <a:cubicBezTo>
                    <a:pt x="718" y="217"/>
                    <a:pt x="718" y="217"/>
                    <a:pt x="718" y="217"/>
                  </a:cubicBezTo>
                  <a:cubicBezTo>
                    <a:pt x="718" y="587"/>
                    <a:pt x="718" y="587"/>
                    <a:pt x="718" y="587"/>
                  </a:cubicBezTo>
                  <a:cubicBezTo>
                    <a:pt x="718" y="590"/>
                    <a:pt x="718" y="592"/>
                    <a:pt x="718" y="595"/>
                  </a:cubicBezTo>
                  <a:cubicBezTo>
                    <a:pt x="717" y="775"/>
                    <a:pt x="717" y="775"/>
                    <a:pt x="717" y="775"/>
                  </a:cubicBezTo>
                  <a:cubicBezTo>
                    <a:pt x="519" y="803"/>
                    <a:pt x="519" y="803"/>
                    <a:pt x="519" y="803"/>
                  </a:cubicBezTo>
                  <a:cubicBezTo>
                    <a:pt x="513" y="804"/>
                    <a:pt x="508" y="805"/>
                    <a:pt x="503" y="807"/>
                  </a:cubicBezTo>
                  <a:cubicBezTo>
                    <a:pt x="498" y="808"/>
                    <a:pt x="498" y="808"/>
                    <a:pt x="498" y="808"/>
                  </a:cubicBezTo>
                  <a:cubicBezTo>
                    <a:pt x="488" y="811"/>
                    <a:pt x="480" y="816"/>
                    <a:pt x="472" y="820"/>
                  </a:cubicBezTo>
                  <a:cubicBezTo>
                    <a:pt x="398" y="862"/>
                    <a:pt x="424" y="942"/>
                    <a:pt x="450" y="966"/>
                  </a:cubicBezTo>
                  <a:cubicBezTo>
                    <a:pt x="470" y="985"/>
                    <a:pt x="483" y="1012"/>
                    <a:pt x="482" y="1043"/>
                  </a:cubicBezTo>
                  <a:cubicBezTo>
                    <a:pt x="481" y="1060"/>
                    <a:pt x="477" y="1077"/>
                    <a:pt x="470" y="1092"/>
                  </a:cubicBezTo>
                  <a:cubicBezTo>
                    <a:pt x="450" y="1134"/>
                    <a:pt x="408" y="1168"/>
                    <a:pt x="357" y="1177"/>
                  </a:cubicBezTo>
                  <a:cubicBezTo>
                    <a:pt x="354" y="1177"/>
                    <a:pt x="354" y="1177"/>
                    <a:pt x="354" y="1177"/>
                  </a:cubicBezTo>
                  <a:cubicBezTo>
                    <a:pt x="351" y="1178"/>
                    <a:pt x="351" y="1178"/>
                    <a:pt x="351" y="1178"/>
                  </a:cubicBezTo>
                  <a:cubicBezTo>
                    <a:pt x="301" y="1183"/>
                    <a:pt x="258" y="1161"/>
                    <a:pt x="238" y="1123"/>
                  </a:cubicBezTo>
                  <a:cubicBezTo>
                    <a:pt x="232" y="1110"/>
                    <a:pt x="228" y="1095"/>
                    <a:pt x="228" y="1079"/>
                  </a:cubicBezTo>
                  <a:cubicBezTo>
                    <a:pt x="227" y="1048"/>
                    <a:pt x="239" y="1017"/>
                    <a:pt x="260" y="992"/>
                  </a:cubicBezTo>
                  <a:cubicBezTo>
                    <a:pt x="284" y="963"/>
                    <a:pt x="309" y="883"/>
                    <a:pt x="249" y="857"/>
                  </a:cubicBezTo>
                  <a:cubicBezTo>
                    <a:pt x="237" y="852"/>
                    <a:pt x="221" y="848"/>
                    <a:pt x="202" y="847"/>
                  </a:cubicBezTo>
                  <a:cubicBezTo>
                    <a:pt x="0" y="876"/>
                    <a:pt x="0" y="876"/>
                    <a:pt x="0" y="876"/>
                  </a:cubicBezTo>
                  <a:cubicBezTo>
                    <a:pt x="0" y="653"/>
                    <a:pt x="0" y="653"/>
                    <a:pt x="0" y="653"/>
                  </a:cubicBezTo>
                  <a:cubicBezTo>
                    <a:pt x="10" y="585"/>
                    <a:pt x="42" y="560"/>
                    <a:pt x="74" y="556"/>
                  </a:cubicBezTo>
                  <a:cubicBezTo>
                    <a:pt x="101" y="552"/>
                    <a:pt x="127" y="562"/>
                    <a:pt x="140" y="575"/>
                  </a:cubicBezTo>
                  <a:cubicBezTo>
                    <a:pt x="160" y="593"/>
                    <a:pt x="186" y="603"/>
                    <a:pt x="214" y="599"/>
                  </a:cubicBezTo>
                  <a:cubicBezTo>
                    <a:pt x="278" y="588"/>
                    <a:pt x="326" y="519"/>
                    <a:pt x="324" y="443"/>
                  </a:cubicBezTo>
                  <a:cubicBezTo>
                    <a:pt x="323" y="368"/>
                    <a:pt x="273" y="315"/>
                    <a:pt x="213" y="324"/>
                  </a:cubicBezTo>
                  <a:cubicBezTo>
                    <a:pt x="181" y="329"/>
                    <a:pt x="154" y="348"/>
                    <a:pt x="135" y="376"/>
                  </a:cubicBezTo>
                  <a:cubicBezTo>
                    <a:pt x="121" y="389"/>
                    <a:pt x="98" y="403"/>
                    <a:pt x="75" y="406"/>
                  </a:cubicBezTo>
                  <a:cubicBezTo>
                    <a:pt x="45" y="411"/>
                    <a:pt x="13" y="396"/>
                    <a:pt x="1" y="338"/>
                  </a:cubicBezTo>
                  <a:cubicBezTo>
                    <a:pt x="1" y="101"/>
                    <a:pt x="1" y="101"/>
                    <a:pt x="1" y="101"/>
                  </a:cubicBezTo>
                  <a:lnTo>
                    <a:pt x="719" y="0"/>
                  </a:lnTo>
                  <a:close/>
                </a:path>
              </a:pathLst>
            </a:custGeom>
            <a:solidFill>
              <a:srgbClr val="FAB100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26"/>
            <p:cNvSpPr>
              <a:spLocks/>
            </p:cNvSpPr>
            <p:nvPr/>
          </p:nvSpPr>
          <p:spPr bwMode="auto">
            <a:xfrm>
              <a:off x="4078247" y="4395240"/>
              <a:ext cx="742896" cy="1522328"/>
            </a:xfrm>
            <a:custGeom>
              <a:avLst/>
              <a:gdLst>
                <a:gd name="T0" fmla="*/ 1218 w 1220"/>
                <a:gd name="T1" fmla="*/ 2500 h 2500"/>
                <a:gd name="T2" fmla="*/ 0 w 1220"/>
                <a:gd name="T3" fmla="*/ 1837 h 2500"/>
                <a:gd name="T4" fmla="*/ 3 w 1220"/>
                <a:gd name="T5" fmla="*/ 0 h 2500"/>
                <a:gd name="T6" fmla="*/ 1220 w 1220"/>
                <a:gd name="T7" fmla="*/ 662 h 2500"/>
                <a:gd name="T8" fmla="*/ 1218 w 1220"/>
                <a:gd name="T9" fmla="*/ 2500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0" h="2500">
                  <a:moveTo>
                    <a:pt x="1218" y="2500"/>
                  </a:moveTo>
                  <a:lnTo>
                    <a:pt x="0" y="1837"/>
                  </a:lnTo>
                  <a:lnTo>
                    <a:pt x="3" y="0"/>
                  </a:lnTo>
                  <a:lnTo>
                    <a:pt x="1220" y="662"/>
                  </a:lnTo>
                  <a:lnTo>
                    <a:pt x="1218" y="2500"/>
                  </a:lnTo>
                  <a:close/>
                </a:path>
              </a:pathLst>
            </a:custGeom>
            <a:solidFill>
              <a:srgbClr val="3F5050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27"/>
            <p:cNvSpPr>
              <a:spLocks/>
            </p:cNvSpPr>
            <p:nvPr/>
          </p:nvSpPr>
          <p:spPr bwMode="auto">
            <a:xfrm>
              <a:off x="4082510" y="3131709"/>
              <a:ext cx="1776860" cy="548647"/>
            </a:xfrm>
            <a:custGeom>
              <a:avLst/>
              <a:gdLst>
                <a:gd name="T0" fmla="*/ 719 w 1234"/>
                <a:gd name="T1" fmla="*/ 0 h 381"/>
                <a:gd name="T2" fmla="*/ 537 w 1234"/>
                <a:gd name="T3" fmla="*/ 25 h 381"/>
                <a:gd name="T4" fmla="*/ 526 w 1234"/>
                <a:gd name="T5" fmla="*/ 26 h 381"/>
                <a:gd name="T6" fmla="*/ 209 w 1234"/>
                <a:gd name="T7" fmla="*/ 70 h 381"/>
                <a:gd name="T8" fmla="*/ 204 w 1234"/>
                <a:gd name="T9" fmla="*/ 72 h 381"/>
                <a:gd name="T10" fmla="*/ 0 w 1234"/>
                <a:gd name="T11" fmla="*/ 101 h 381"/>
                <a:gd name="T12" fmla="*/ 515 w 1234"/>
                <a:gd name="T13" fmla="*/ 381 h 381"/>
                <a:gd name="T14" fmla="*/ 719 w 1234"/>
                <a:gd name="T15" fmla="*/ 352 h 381"/>
                <a:gd name="T16" fmla="*/ 724 w 1234"/>
                <a:gd name="T17" fmla="*/ 350 h 381"/>
                <a:gd name="T18" fmla="*/ 1041 w 1234"/>
                <a:gd name="T19" fmla="*/ 306 h 381"/>
                <a:gd name="T20" fmla="*/ 1052 w 1234"/>
                <a:gd name="T21" fmla="*/ 305 h 381"/>
                <a:gd name="T22" fmla="*/ 1234 w 1234"/>
                <a:gd name="T23" fmla="*/ 280 h 381"/>
                <a:gd name="T24" fmla="*/ 719 w 1234"/>
                <a:gd name="T25" fmla="*/ 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4" h="381">
                  <a:moveTo>
                    <a:pt x="719" y="0"/>
                  </a:moveTo>
                  <a:cubicBezTo>
                    <a:pt x="537" y="25"/>
                    <a:pt x="537" y="25"/>
                    <a:pt x="537" y="25"/>
                  </a:cubicBezTo>
                  <a:cubicBezTo>
                    <a:pt x="533" y="25"/>
                    <a:pt x="530" y="25"/>
                    <a:pt x="526" y="26"/>
                  </a:cubicBezTo>
                  <a:cubicBezTo>
                    <a:pt x="209" y="70"/>
                    <a:pt x="209" y="70"/>
                    <a:pt x="209" y="70"/>
                  </a:cubicBezTo>
                  <a:cubicBezTo>
                    <a:pt x="204" y="72"/>
                    <a:pt x="204" y="72"/>
                    <a:pt x="204" y="7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15" y="381"/>
                    <a:pt x="515" y="381"/>
                    <a:pt x="515" y="381"/>
                  </a:cubicBezTo>
                  <a:cubicBezTo>
                    <a:pt x="719" y="352"/>
                    <a:pt x="719" y="352"/>
                    <a:pt x="719" y="352"/>
                  </a:cubicBezTo>
                  <a:cubicBezTo>
                    <a:pt x="724" y="350"/>
                    <a:pt x="724" y="350"/>
                    <a:pt x="724" y="350"/>
                  </a:cubicBezTo>
                  <a:cubicBezTo>
                    <a:pt x="1041" y="306"/>
                    <a:pt x="1041" y="306"/>
                    <a:pt x="1041" y="306"/>
                  </a:cubicBezTo>
                  <a:cubicBezTo>
                    <a:pt x="1045" y="306"/>
                    <a:pt x="1048" y="306"/>
                    <a:pt x="1052" y="305"/>
                  </a:cubicBezTo>
                  <a:cubicBezTo>
                    <a:pt x="1234" y="280"/>
                    <a:pt x="1234" y="280"/>
                    <a:pt x="1234" y="280"/>
                  </a:cubicBezTo>
                  <a:lnTo>
                    <a:pt x="719" y="0"/>
                  </a:lnTo>
                  <a:close/>
                </a:path>
              </a:pathLst>
            </a:custGeom>
            <a:solidFill>
              <a:srgbClr val="CBC0A1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28"/>
            <p:cNvSpPr>
              <a:spLocks/>
            </p:cNvSpPr>
            <p:nvPr/>
          </p:nvSpPr>
          <p:spPr bwMode="auto">
            <a:xfrm>
              <a:off x="4080074" y="3277243"/>
              <a:ext cx="744114" cy="1521110"/>
            </a:xfrm>
            <a:custGeom>
              <a:avLst/>
              <a:gdLst>
                <a:gd name="T0" fmla="*/ 1217 w 1222"/>
                <a:gd name="T1" fmla="*/ 2498 h 2498"/>
                <a:gd name="T2" fmla="*/ 0 w 1222"/>
                <a:gd name="T3" fmla="*/ 1836 h 2498"/>
                <a:gd name="T4" fmla="*/ 4 w 1222"/>
                <a:gd name="T5" fmla="*/ 0 h 2498"/>
                <a:gd name="T6" fmla="*/ 1222 w 1222"/>
                <a:gd name="T7" fmla="*/ 662 h 2498"/>
                <a:gd name="T8" fmla="*/ 1217 w 1222"/>
                <a:gd name="T9" fmla="*/ 2498 h 2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2" h="2498">
                  <a:moveTo>
                    <a:pt x="1217" y="2498"/>
                  </a:moveTo>
                  <a:lnTo>
                    <a:pt x="0" y="1836"/>
                  </a:lnTo>
                  <a:lnTo>
                    <a:pt x="4" y="0"/>
                  </a:lnTo>
                  <a:lnTo>
                    <a:pt x="1222" y="662"/>
                  </a:lnTo>
                  <a:lnTo>
                    <a:pt x="1217" y="2498"/>
                  </a:lnTo>
                  <a:close/>
                </a:path>
              </a:pathLst>
            </a:custGeom>
            <a:solidFill>
              <a:srgbClr val="D7CFB7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7452104" y="292095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35275" y="478515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370001" y="2836332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84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拼图拼接立体球体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zh-CN" altLang="en-US" sz="2800" b="1" spc="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098925" y="2104700"/>
            <a:ext cx="3824803" cy="3840342"/>
            <a:chOff x="1366293" y="1435100"/>
            <a:chExt cx="5078413" cy="5099050"/>
          </a:xfrm>
          <a:effectLst/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3823743" y="1435100"/>
              <a:ext cx="473075" cy="30163"/>
            </a:xfrm>
            <a:custGeom>
              <a:avLst/>
              <a:gdLst>
                <a:gd name="T0" fmla="*/ 0 w 167"/>
                <a:gd name="T1" fmla="*/ 2 h 11"/>
                <a:gd name="T2" fmla="*/ 44 w 167"/>
                <a:gd name="T3" fmla="*/ 1 h 11"/>
                <a:gd name="T4" fmla="*/ 47 w 167"/>
                <a:gd name="T5" fmla="*/ 1 h 11"/>
                <a:gd name="T6" fmla="*/ 87 w 167"/>
                <a:gd name="T7" fmla="*/ 2 h 11"/>
                <a:gd name="T8" fmla="*/ 97 w 167"/>
                <a:gd name="T9" fmla="*/ 3 h 11"/>
                <a:gd name="T10" fmla="*/ 129 w 167"/>
                <a:gd name="T11" fmla="*/ 6 h 11"/>
                <a:gd name="T12" fmla="*/ 146 w 167"/>
                <a:gd name="T13" fmla="*/ 8 h 11"/>
                <a:gd name="T14" fmla="*/ 167 w 167"/>
                <a:gd name="T15" fmla="*/ 11 h 11"/>
                <a:gd name="T16" fmla="*/ 135 w 167"/>
                <a:gd name="T17" fmla="*/ 6 h 11"/>
                <a:gd name="T18" fmla="*/ 91 w 167"/>
                <a:gd name="T19" fmla="*/ 2 h 11"/>
                <a:gd name="T20" fmla="*/ 65 w 167"/>
                <a:gd name="T21" fmla="*/ 0 h 11"/>
                <a:gd name="T22" fmla="*/ 47 w 167"/>
                <a:gd name="T23" fmla="*/ 0 h 11"/>
                <a:gd name="T24" fmla="*/ 41 w 167"/>
                <a:gd name="T25" fmla="*/ 0 h 11"/>
                <a:gd name="T26" fmla="*/ 1 w 167"/>
                <a:gd name="T27" fmla="*/ 2 h 11"/>
                <a:gd name="T28" fmla="*/ 0 w 167"/>
                <a:gd name="T29" fmla="*/ 2 h 11"/>
                <a:gd name="T30" fmla="*/ 0 w 167"/>
                <a:gd name="T3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7" h="11">
                  <a:moveTo>
                    <a:pt x="0" y="2"/>
                  </a:moveTo>
                  <a:cubicBezTo>
                    <a:pt x="15" y="1"/>
                    <a:pt x="29" y="1"/>
                    <a:pt x="44" y="1"/>
                  </a:cubicBezTo>
                  <a:cubicBezTo>
                    <a:pt x="45" y="1"/>
                    <a:pt x="46" y="1"/>
                    <a:pt x="47" y="1"/>
                  </a:cubicBezTo>
                  <a:cubicBezTo>
                    <a:pt x="61" y="1"/>
                    <a:pt x="74" y="1"/>
                    <a:pt x="87" y="2"/>
                  </a:cubicBezTo>
                  <a:cubicBezTo>
                    <a:pt x="90" y="2"/>
                    <a:pt x="94" y="3"/>
                    <a:pt x="97" y="3"/>
                  </a:cubicBezTo>
                  <a:cubicBezTo>
                    <a:pt x="108" y="4"/>
                    <a:pt x="119" y="4"/>
                    <a:pt x="129" y="6"/>
                  </a:cubicBezTo>
                  <a:cubicBezTo>
                    <a:pt x="135" y="6"/>
                    <a:pt x="140" y="7"/>
                    <a:pt x="146" y="8"/>
                  </a:cubicBezTo>
                  <a:cubicBezTo>
                    <a:pt x="153" y="9"/>
                    <a:pt x="160" y="9"/>
                    <a:pt x="167" y="11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20" y="4"/>
                    <a:pt x="118" y="4"/>
                    <a:pt x="91" y="2"/>
                  </a:cubicBezTo>
                  <a:cubicBezTo>
                    <a:pt x="81" y="1"/>
                    <a:pt x="81" y="1"/>
                    <a:pt x="65" y="0"/>
                  </a:cubicBezTo>
                  <a:cubicBezTo>
                    <a:pt x="59" y="0"/>
                    <a:pt x="53" y="0"/>
                    <a:pt x="47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8" y="0"/>
                    <a:pt x="15" y="0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4807993" y="1601787"/>
              <a:ext cx="142875" cy="57150"/>
            </a:xfrm>
            <a:custGeom>
              <a:avLst/>
              <a:gdLst>
                <a:gd name="T0" fmla="*/ 48 w 50"/>
                <a:gd name="T1" fmla="*/ 20 h 20"/>
                <a:gd name="T2" fmla="*/ 50 w 50"/>
                <a:gd name="T3" fmla="*/ 20 h 20"/>
                <a:gd name="T4" fmla="*/ 0 w 50"/>
                <a:gd name="T5" fmla="*/ 0 h 20"/>
                <a:gd name="T6" fmla="*/ 10 w 50"/>
                <a:gd name="T7" fmla="*/ 4 h 20"/>
                <a:gd name="T8" fmla="*/ 48 w 5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0">
                  <a:moveTo>
                    <a:pt x="48" y="20"/>
                  </a:moveTo>
                  <a:cubicBezTo>
                    <a:pt x="49" y="20"/>
                    <a:pt x="49" y="20"/>
                    <a:pt x="50" y="20"/>
                  </a:cubicBezTo>
                  <a:cubicBezTo>
                    <a:pt x="25" y="9"/>
                    <a:pt x="9" y="3"/>
                    <a:pt x="0" y="0"/>
                  </a:cubicBezTo>
                  <a:cubicBezTo>
                    <a:pt x="3" y="1"/>
                    <a:pt x="7" y="3"/>
                    <a:pt x="10" y="4"/>
                  </a:cubicBezTo>
                  <a:cubicBezTo>
                    <a:pt x="18" y="7"/>
                    <a:pt x="30" y="12"/>
                    <a:pt x="48" y="2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4188868" y="1450975"/>
              <a:ext cx="49213" cy="6350"/>
            </a:xfrm>
            <a:custGeom>
              <a:avLst/>
              <a:gdLst>
                <a:gd name="T0" fmla="*/ 17 w 17"/>
                <a:gd name="T1" fmla="*/ 2 h 2"/>
                <a:gd name="T2" fmla="*/ 0 w 17"/>
                <a:gd name="T3" fmla="*/ 0 h 2"/>
                <a:gd name="T4" fmla="*/ 17 w 1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">
                  <a:moveTo>
                    <a:pt x="17" y="2"/>
                  </a:moveTo>
                  <a:cubicBezTo>
                    <a:pt x="11" y="1"/>
                    <a:pt x="6" y="0"/>
                    <a:pt x="0" y="0"/>
                  </a:cubicBezTo>
                  <a:cubicBezTo>
                    <a:pt x="6" y="0"/>
                    <a:pt x="11" y="1"/>
                    <a:pt x="17" y="2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4069806" y="1439862"/>
              <a:ext cx="28575" cy="3175"/>
            </a:xfrm>
            <a:custGeom>
              <a:avLst/>
              <a:gdLst>
                <a:gd name="T0" fmla="*/ 0 w 10"/>
                <a:gd name="T1" fmla="*/ 0 h 1"/>
                <a:gd name="T2" fmla="*/ 10 w 10"/>
                <a:gd name="T3" fmla="*/ 1 h 1"/>
                <a:gd name="T4" fmla="*/ 0 w 10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cubicBezTo>
                    <a:pt x="3" y="0"/>
                    <a:pt x="7" y="1"/>
                    <a:pt x="10" y="1"/>
                  </a:cubicBezTo>
                  <a:cubicBezTo>
                    <a:pt x="7" y="1"/>
                    <a:pt x="3" y="0"/>
                    <a:pt x="0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3947568" y="1436687"/>
              <a:ext cx="9525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4836568" y="1612900"/>
              <a:ext cx="107950" cy="46038"/>
            </a:xfrm>
            <a:custGeom>
              <a:avLst/>
              <a:gdLst>
                <a:gd name="T0" fmla="*/ 38 w 38"/>
                <a:gd name="T1" fmla="*/ 16 h 16"/>
                <a:gd name="T2" fmla="*/ 0 w 38"/>
                <a:gd name="T3" fmla="*/ 0 h 16"/>
                <a:gd name="T4" fmla="*/ 38 w 38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16">
                  <a:moveTo>
                    <a:pt x="38" y="16"/>
                  </a:moveTo>
                  <a:cubicBezTo>
                    <a:pt x="20" y="8"/>
                    <a:pt x="8" y="3"/>
                    <a:pt x="0" y="0"/>
                  </a:cubicBezTo>
                  <a:cubicBezTo>
                    <a:pt x="11" y="5"/>
                    <a:pt x="23" y="10"/>
                    <a:pt x="38" y="16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3820568" y="1435100"/>
              <a:ext cx="115888" cy="4763"/>
            </a:xfrm>
            <a:custGeom>
              <a:avLst/>
              <a:gdLst>
                <a:gd name="T0" fmla="*/ 1 w 41"/>
                <a:gd name="T1" fmla="*/ 2 h 2"/>
                <a:gd name="T2" fmla="*/ 1 w 41"/>
                <a:gd name="T3" fmla="*/ 2 h 2"/>
                <a:gd name="T4" fmla="*/ 2 w 41"/>
                <a:gd name="T5" fmla="*/ 2 h 2"/>
                <a:gd name="T6" fmla="*/ 41 w 41"/>
                <a:gd name="T7" fmla="*/ 0 h 2"/>
                <a:gd name="T8" fmla="*/ 35 w 41"/>
                <a:gd name="T9" fmla="*/ 0 h 2"/>
                <a:gd name="T10" fmla="*/ 24 w 41"/>
                <a:gd name="T11" fmla="*/ 0 h 2"/>
                <a:gd name="T12" fmla="*/ 5 w 41"/>
                <a:gd name="T13" fmla="*/ 0 h 2"/>
                <a:gd name="T14" fmla="*/ 2 w 41"/>
                <a:gd name="T15" fmla="*/ 0 h 2"/>
                <a:gd name="T16" fmla="*/ 0 w 41"/>
                <a:gd name="T17" fmla="*/ 2 h 2"/>
                <a:gd name="T18" fmla="*/ 0 w 41"/>
                <a:gd name="T19" fmla="*/ 2 h 2"/>
                <a:gd name="T20" fmla="*/ 1 w 41"/>
                <a:gd name="T2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15" y="0"/>
                    <a:pt x="28" y="0"/>
                    <a:pt x="41" y="0"/>
                  </a:cubicBezTo>
                  <a:cubicBezTo>
                    <a:pt x="39" y="0"/>
                    <a:pt x="37" y="0"/>
                    <a:pt x="35" y="0"/>
                  </a:cubicBezTo>
                  <a:cubicBezTo>
                    <a:pt x="31" y="0"/>
                    <a:pt x="27" y="0"/>
                    <a:pt x="24" y="0"/>
                  </a:cubicBezTo>
                  <a:cubicBezTo>
                    <a:pt x="23" y="0"/>
                    <a:pt x="17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3823743" y="1439862"/>
              <a:ext cx="1588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7"/>
            <p:cNvSpPr>
              <a:spLocks/>
            </p:cNvSpPr>
            <p:nvPr/>
          </p:nvSpPr>
          <p:spPr bwMode="auto">
            <a:xfrm>
              <a:off x="3823743" y="1439862"/>
              <a:ext cx="14288" cy="0"/>
            </a:xfrm>
            <a:custGeom>
              <a:avLst/>
              <a:gdLst>
                <a:gd name="T0" fmla="*/ 0 w 5"/>
                <a:gd name="T1" fmla="*/ 5 w 5"/>
                <a:gd name="T2" fmla="*/ 0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9"/>
            <p:cNvSpPr>
              <a:spLocks/>
            </p:cNvSpPr>
            <p:nvPr/>
          </p:nvSpPr>
          <p:spPr bwMode="auto">
            <a:xfrm>
              <a:off x="3823743" y="1439862"/>
              <a:ext cx="25400" cy="3175"/>
            </a:xfrm>
            <a:custGeom>
              <a:avLst/>
              <a:gdLst>
                <a:gd name="T0" fmla="*/ 0 w 9"/>
                <a:gd name="T1" fmla="*/ 0 h 1"/>
                <a:gd name="T2" fmla="*/ 9 w 9"/>
                <a:gd name="T3" fmla="*/ 1 h 1"/>
                <a:gd name="T4" fmla="*/ 1 w 9"/>
                <a:gd name="T5" fmla="*/ 0 h 1"/>
                <a:gd name="T6" fmla="*/ 0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0" y="0"/>
                  </a:moveTo>
                  <a:cubicBezTo>
                    <a:pt x="3" y="0"/>
                    <a:pt x="6" y="1"/>
                    <a:pt x="9" y="1"/>
                  </a:cubicBezTo>
                  <a:cubicBezTo>
                    <a:pt x="6" y="1"/>
                    <a:pt x="3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23"/>
            <p:cNvSpPr>
              <a:spLocks/>
            </p:cNvSpPr>
            <p:nvPr/>
          </p:nvSpPr>
          <p:spPr bwMode="auto">
            <a:xfrm>
              <a:off x="5857331" y="5600700"/>
              <a:ext cx="11113" cy="12700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5 h 5"/>
                <a:gd name="T4" fmla="*/ 2 w 4"/>
                <a:gd name="T5" fmla="*/ 3 h 5"/>
                <a:gd name="T6" fmla="*/ 4 w 4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1"/>
                    <a:pt x="2" y="3"/>
                    <a:pt x="0" y="5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5868443" y="5551487"/>
              <a:ext cx="39688" cy="49213"/>
            </a:xfrm>
            <a:custGeom>
              <a:avLst/>
              <a:gdLst>
                <a:gd name="T0" fmla="*/ 0 w 14"/>
                <a:gd name="T1" fmla="*/ 17 h 17"/>
                <a:gd name="T2" fmla="*/ 14 w 14"/>
                <a:gd name="T3" fmla="*/ 0 h 17"/>
                <a:gd name="T4" fmla="*/ 0 w 14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7">
                  <a:moveTo>
                    <a:pt x="0" y="17"/>
                  </a:moveTo>
                  <a:cubicBezTo>
                    <a:pt x="5" y="12"/>
                    <a:pt x="9" y="6"/>
                    <a:pt x="14" y="0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>
              <a:off x="5739856" y="5613400"/>
              <a:ext cx="117475" cy="131763"/>
            </a:xfrm>
            <a:custGeom>
              <a:avLst/>
              <a:gdLst>
                <a:gd name="T0" fmla="*/ 21 w 41"/>
                <a:gd name="T1" fmla="*/ 23 h 46"/>
                <a:gd name="T2" fmla="*/ 1 w 41"/>
                <a:gd name="T3" fmla="*/ 44 h 46"/>
                <a:gd name="T4" fmla="*/ 0 w 41"/>
                <a:gd name="T5" fmla="*/ 46 h 46"/>
                <a:gd name="T6" fmla="*/ 22 w 41"/>
                <a:gd name="T7" fmla="*/ 22 h 46"/>
                <a:gd name="T8" fmla="*/ 23 w 41"/>
                <a:gd name="T9" fmla="*/ 21 h 46"/>
                <a:gd name="T10" fmla="*/ 41 w 41"/>
                <a:gd name="T11" fmla="*/ 0 h 46"/>
                <a:gd name="T12" fmla="*/ 39 w 41"/>
                <a:gd name="T13" fmla="*/ 2 h 46"/>
                <a:gd name="T14" fmla="*/ 23 w 41"/>
                <a:gd name="T15" fmla="*/ 21 h 46"/>
                <a:gd name="T16" fmla="*/ 21 w 41"/>
                <a:gd name="T17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21" y="23"/>
                  </a:moveTo>
                  <a:cubicBezTo>
                    <a:pt x="11" y="34"/>
                    <a:pt x="6" y="39"/>
                    <a:pt x="1" y="4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7" y="39"/>
                    <a:pt x="15" y="29"/>
                    <a:pt x="22" y="22"/>
                  </a:cubicBezTo>
                  <a:cubicBezTo>
                    <a:pt x="22" y="22"/>
                    <a:pt x="23" y="21"/>
                    <a:pt x="23" y="21"/>
                  </a:cubicBezTo>
                  <a:cubicBezTo>
                    <a:pt x="27" y="16"/>
                    <a:pt x="34" y="9"/>
                    <a:pt x="41" y="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4" y="8"/>
                    <a:pt x="29" y="14"/>
                    <a:pt x="23" y="21"/>
                  </a:cubicBezTo>
                  <a:cubicBezTo>
                    <a:pt x="22" y="22"/>
                    <a:pt x="22" y="22"/>
                    <a:pt x="21" y="23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5743031" y="5619750"/>
              <a:ext cx="107950" cy="119063"/>
            </a:xfrm>
            <a:custGeom>
              <a:avLst/>
              <a:gdLst>
                <a:gd name="T0" fmla="*/ 20 w 38"/>
                <a:gd name="T1" fmla="*/ 21 h 42"/>
                <a:gd name="T2" fmla="*/ 22 w 38"/>
                <a:gd name="T3" fmla="*/ 19 h 42"/>
                <a:gd name="T4" fmla="*/ 38 w 38"/>
                <a:gd name="T5" fmla="*/ 0 h 42"/>
                <a:gd name="T6" fmla="*/ 0 w 38"/>
                <a:gd name="T7" fmla="*/ 42 h 42"/>
                <a:gd name="T8" fmla="*/ 20 w 38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2">
                  <a:moveTo>
                    <a:pt x="20" y="21"/>
                  </a:moveTo>
                  <a:cubicBezTo>
                    <a:pt x="21" y="20"/>
                    <a:pt x="21" y="20"/>
                    <a:pt x="22" y="19"/>
                  </a:cubicBezTo>
                  <a:cubicBezTo>
                    <a:pt x="28" y="12"/>
                    <a:pt x="33" y="6"/>
                    <a:pt x="38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37"/>
                    <a:pt x="10" y="32"/>
                    <a:pt x="20" y="21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29"/>
            <p:cNvSpPr>
              <a:spLocks/>
            </p:cNvSpPr>
            <p:nvPr/>
          </p:nvSpPr>
          <p:spPr bwMode="auto">
            <a:xfrm>
              <a:off x="4152356" y="3641725"/>
              <a:ext cx="1403350" cy="2338388"/>
            </a:xfrm>
            <a:custGeom>
              <a:avLst/>
              <a:gdLst>
                <a:gd name="T0" fmla="*/ 315 w 494"/>
                <a:gd name="T1" fmla="*/ 613 h 823"/>
                <a:gd name="T2" fmla="*/ 472 w 494"/>
                <a:gd name="T3" fmla="*/ 435 h 823"/>
                <a:gd name="T4" fmla="*/ 443 w 494"/>
                <a:gd name="T5" fmla="*/ 382 h 823"/>
                <a:gd name="T6" fmla="*/ 443 w 494"/>
                <a:gd name="T7" fmla="*/ 382 h 823"/>
                <a:gd name="T8" fmla="*/ 443 w 494"/>
                <a:gd name="T9" fmla="*/ 382 h 823"/>
                <a:gd name="T10" fmla="*/ 443 w 494"/>
                <a:gd name="T11" fmla="*/ 382 h 823"/>
                <a:gd name="T12" fmla="*/ 356 w 494"/>
                <a:gd name="T13" fmla="*/ 437 h 823"/>
                <a:gd name="T14" fmla="*/ 289 w 494"/>
                <a:gd name="T15" fmla="*/ 329 h 823"/>
                <a:gd name="T16" fmla="*/ 367 w 494"/>
                <a:gd name="T17" fmla="*/ 201 h 823"/>
                <a:gd name="T18" fmla="*/ 411 w 494"/>
                <a:gd name="T19" fmla="*/ 221 h 823"/>
                <a:gd name="T20" fmla="*/ 417 w 494"/>
                <a:gd name="T21" fmla="*/ 228 h 823"/>
                <a:gd name="T22" fmla="*/ 493 w 494"/>
                <a:gd name="T23" fmla="*/ 145 h 823"/>
                <a:gd name="T24" fmla="*/ 117 w 494"/>
                <a:gd name="T25" fmla="*/ 24 h 823"/>
                <a:gd name="T26" fmla="*/ 6 w 494"/>
                <a:gd name="T27" fmla="*/ 175 h 823"/>
                <a:gd name="T28" fmla="*/ 59 w 494"/>
                <a:gd name="T29" fmla="*/ 275 h 823"/>
                <a:gd name="T30" fmla="*/ 59 w 494"/>
                <a:gd name="T31" fmla="*/ 275 h 823"/>
                <a:gd name="T32" fmla="*/ 59 w 494"/>
                <a:gd name="T33" fmla="*/ 275 h 823"/>
                <a:gd name="T34" fmla="*/ 59 w 494"/>
                <a:gd name="T35" fmla="*/ 275 h 823"/>
                <a:gd name="T36" fmla="*/ 59 w 494"/>
                <a:gd name="T37" fmla="*/ 275 h 823"/>
                <a:gd name="T38" fmla="*/ 113 w 494"/>
                <a:gd name="T39" fmla="*/ 241 h 823"/>
                <a:gd name="T40" fmla="*/ 164 w 494"/>
                <a:gd name="T41" fmla="*/ 217 h 823"/>
                <a:gd name="T42" fmla="*/ 247 w 494"/>
                <a:gd name="T43" fmla="*/ 334 h 823"/>
                <a:gd name="T44" fmla="*/ 157 w 494"/>
                <a:gd name="T45" fmla="*/ 449 h 823"/>
                <a:gd name="T46" fmla="*/ 60 w 494"/>
                <a:gd name="T47" fmla="*/ 406 h 823"/>
                <a:gd name="T48" fmla="*/ 60 w 494"/>
                <a:gd name="T49" fmla="*/ 406 h 823"/>
                <a:gd name="T50" fmla="*/ 60 w 494"/>
                <a:gd name="T51" fmla="*/ 406 h 823"/>
                <a:gd name="T52" fmla="*/ 59 w 494"/>
                <a:gd name="T53" fmla="*/ 406 h 823"/>
                <a:gd name="T54" fmla="*/ 11 w 494"/>
                <a:gd name="T55" fmla="*/ 456 h 823"/>
                <a:gd name="T56" fmla="*/ 10 w 494"/>
                <a:gd name="T57" fmla="*/ 630 h 823"/>
                <a:gd name="T58" fmla="*/ 141 w 494"/>
                <a:gd name="T59" fmla="*/ 624 h 823"/>
                <a:gd name="T60" fmla="*/ 163 w 494"/>
                <a:gd name="T61" fmla="*/ 717 h 823"/>
                <a:gd name="T62" fmla="*/ 129 w 494"/>
                <a:gd name="T63" fmla="*/ 767 h 823"/>
                <a:gd name="T64" fmla="*/ 169 w 494"/>
                <a:gd name="T65" fmla="*/ 823 h 823"/>
                <a:gd name="T66" fmla="*/ 253 w 494"/>
                <a:gd name="T67" fmla="*/ 759 h 823"/>
                <a:gd name="T68" fmla="*/ 254 w 494"/>
                <a:gd name="T69" fmla="*/ 714 h 823"/>
                <a:gd name="T70" fmla="*/ 314 w 494"/>
                <a:gd name="T71" fmla="*/ 613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4" h="823">
                  <a:moveTo>
                    <a:pt x="314" y="613"/>
                  </a:moveTo>
                  <a:cubicBezTo>
                    <a:pt x="314" y="613"/>
                    <a:pt x="315" y="613"/>
                    <a:pt x="315" y="613"/>
                  </a:cubicBezTo>
                  <a:cubicBezTo>
                    <a:pt x="354" y="610"/>
                    <a:pt x="391" y="608"/>
                    <a:pt x="425" y="604"/>
                  </a:cubicBezTo>
                  <a:cubicBezTo>
                    <a:pt x="444" y="552"/>
                    <a:pt x="460" y="495"/>
                    <a:pt x="472" y="435"/>
                  </a:cubicBezTo>
                  <a:cubicBezTo>
                    <a:pt x="471" y="396"/>
                    <a:pt x="464" y="382"/>
                    <a:pt x="443" y="382"/>
                  </a:cubicBezTo>
                  <a:cubicBezTo>
                    <a:pt x="443" y="382"/>
                    <a:pt x="443" y="382"/>
                    <a:pt x="443" y="382"/>
                  </a:cubicBezTo>
                  <a:cubicBezTo>
                    <a:pt x="443" y="382"/>
                    <a:pt x="443" y="382"/>
                    <a:pt x="443" y="382"/>
                  </a:cubicBezTo>
                  <a:cubicBezTo>
                    <a:pt x="443" y="382"/>
                    <a:pt x="443" y="382"/>
                    <a:pt x="443" y="382"/>
                  </a:cubicBezTo>
                  <a:cubicBezTo>
                    <a:pt x="443" y="382"/>
                    <a:pt x="443" y="382"/>
                    <a:pt x="443" y="382"/>
                  </a:cubicBezTo>
                  <a:cubicBezTo>
                    <a:pt x="443" y="382"/>
                    <a:pt x="443" y="382"/>
                    <a:pt x="443" y="382"/>
                  </a:cubicBezTo>
                  <a:cubicBezTo>
                    <a:pt x="443" y="382"/>
                    <a:pt x="443" y="382"/>
                    <a:pt x="443" y="382"/>
                  </a:cubicBezTo>
                  <a:cubicBezTo>
                    <a:pt x="443" y="382"/>
                    <a:pt x="443" y="382"/>
                    <a:pt x="443" y="382"/>
                  </a:cubicBezTo>
                  <a:cubicBezTo>
                    <a:pt x="443" y="382"/>
                    <a:pt x="443" y="382"/>
                    <a:pt x="443" y="382"/>
                  </a:cubicBezTo>
                  <a:cubicBezTo>
                    <a:pt x="406" y="388"/>
                    <a:pt x="393" y="430"/>
                    <a:pt x="356" y="437"/>
                  </a:cubicBezTo>
                  <a:cubicBezTo>
                    <a:pt x="356" y="437"/>
                    <a:pt x="355" y="437"/>
                    <a:pt x="355" y="437"/>
                  </a:cubicBezTo>
                  <a:cubicBezTo>
                    <a:pt x="296" y="432"/>
                    <a:pt x="288" y="367"/>
                    <a:pt x="289" y="329"/>
                  </a:cubicBezTo>
                  <a:cubicBezTo>
                    <a:pt x="289" y="327"/>
                    <a:pt x="289" y="326"/>
                    <a:pt x="289" y="325"/>
                  </a:cubicBezTo>
                  <a:cubicBezTo>
                    <a:pt x="297" y="253"/>
                    <a:pt x="321" y="214"/>
                    <a:pt x="367" y="201"/>
                  </a:cubicBezTo>
                  <a:cubicBezTo>
                    <a:pt x="367" y="201"/>
                    <a:pt x="368" y="201"/>
                    <a:pt x="369" y="201"/>
                  </a:cubicBezTo>
                  <a:cubicBezTo>
                    <a:pt x="386" y="201"/>
                    <a:pt x="397" y="206"/>
                    <a:pt x="411" y="221"/>
                  </a:cubicBezTo>
                  <a:cubicBezTo>
                    <a:pt x="411" y="220"/>
                    <a:pt x="411" y="220"/>
                    <a:pt x="411" y="219"/>
                  </a:cubicBezTo>
                  <a:cubicBezTo>
                    <a:pt x="413" y="222"/>
                    <a:pt x="415" y="226"/>
                    <a:pt x="417" y="228"/>
                  </a:cubicBezTo>
                  <a:cubicBezTo>
                    <a:pt x="418" y="229"/>
                    <a:pt x="479" y="297"/>
                    <a:pt x="494" y="175"/>
                  </a:cubicBezTo>
                  <a:cubicBezTo>
                    <a:pt x="494" y="165"/>
                    <a:pt x="494" y="155"/>
                    <a:pt x="493" y="145"/>
                  </a:cubicBezTo>
                  <a:cubicBezTo>
                    <a:pt x="492" y="96"/>
                    <a:pt x="487" y="47"/>
                    <a:pt x="481" y="0"/>
                  </a:cubicBezTo>
                  <a:cubicBezTo>
                    <a:pt x="379" y="9"/>
                    <a:pt x="256" y="17"/>
                    <a:pt x="117" y="24"/>
                  </a:cubicBezTo>
                  <a:cubicBezTo>
                    <a:pt x="78" y="26"/>
                    <a:pt x="39" y="28"/>
                    <a:pt x="0" y="29"/>
                  </a:cubicBezTo>
                  <a:cubicBezTo>
                    <a:pt x="2" y="77"/>
                    <a:pt x="4" y="126"/>
                    <a:pt x="6" y="175"/>
                  </a:cubicBezTo>
                  <a:cubicBezTo>
                    <a:pt x="6" y="190"/>
                    <a:pt x="7" y="205"/>
                    <a:pt x="7" y="220"/>
                  </a:cubicBezTo>
                  <a:cubicBezTo>
                    <a:pt x="19" y="260"/>
                    <a:pt x="31" y="274"/>
                    <a:pt x="59" y="275"/>
                  </a:cubicBezTo>
                  <a:cubicBezTo>
                    <a:pt x="59" y="275"/>
                    <a:pt x="59" y="275"/>
                    <a:pt x="59" y="275"/>
                  </a:cubicBezTo>
                  <a:cubicBezTo>
                    <a:pt x="59" y="275"/>
                    <a:pt x="59" y="275"/>
                    <a:pt x="59" y="275"/>
                  </a:cubicBezTo>
                  <a:cubicBezTo>
                    <a:pt x="59" y="275"/>
                    <a:pt x="59" y="275"/>
                    <a:pt x="59" y="275"/>
                  </a:cubicBezTo>
                  <a:cubicBezTo>
                    <a:pt x="59" y="275"/>
                    <a:pt x="59" y="275"/>
                    <a:pt x="59" y="275"/>
                  </a:cubicBezTo>
                  <a:cubicBezTo>
                    <a:pt x="59" y="275"/>
                    <a:pt x="59" y="275"/>
                    <a:pt x="59" y="275"/>
                  </a:cubicBezTo>
                  <a:cubicBezTo>
                    <a:pt x="59" y="275"/>
                    <a:pt x="59" y="275"/>
                    <a:pt x="59" y="275"/>
                  </a:cubicBezTo>
                  <a:cubicBezTo>
                    <a:pt x="59" y="275"/>
                    <a:pt x="59" y="275"/>
                    <a:pt x="59" y="275"/>
                  </a:cubicBezTo>
                  <a:cubicBezTo>
                    <a:pt x="59" y="275"/>
                    <a:pt x="59" y="275"/>
                    <a:pt x="59" y="275"/>
                  </a:cubicBezTo>
                  <a:cubicBezTo>
                    <a:pt x="71" y="273"/>
                    <a:pt x="89" y="269"/>
                    <a:pt x="105" y="251"/>
                  </a:cubicBezTo>
                  <a:cubicBezTo>
                    <a:pt x="113" y="241"/>
                    <a:pt x="113" y="241"/>
                    <a:pt x="113" y="241"/>
                  </a:cubicBezTo>
                  <a:cubicBezTo>
                    <a:pt x="113" y="241"/>
                    <a:pt x="113" y="242"/>
                    <a:pt x="113" y="242"/>
                  </a:cubicBezTo>
                  <a:cubicBezTo>
                    <a:pt x="131" y="225"/>
                    <a:pt x="143" y="219"/>
                    <a:pt x="164" y="217"/>
                  </a:cubicBezTo>
                  <a:cubicBezTo>
                    <a:pt x="200" y="219"/>
                    <a:pt x="244" y="241"/>
                    <a:pt x="247" y="331"/>
                  </a:cubicBezTo>
                  <a:cubicBezTo>
                    <a:pt x="247" y="332"/>
                    <a:pt x="247" y="333"/>
                    <a:pt x="247" y="334"/>
                  </a:cubicBezTo>
                  <a:cubicBezTo>
                    <a:pt x="238" y="403"/>
                    <a:pt x="210" y="440"/>
                    <a:pt x="158" y="449"/>
                  </a:cubicBezTo>
                  <a:cubicBezTo>
                    <a:pt x="158" y="449"/>
                    <a:pt x="157" y="449"/>
                    <a:pt x="157" y="449"/>
                  </a:cubicBezTo>
                  <a:cubicBezTo>
                    <a:pt x="119" y="448"/>
                    <a:pt x="98" y="406"/>
                    <a:pt x="60" y="406"/>
                  </a:cubicBezTo>
                  <a:cubicBezTo>
                    <a:pt x="60" y="406"/>
                    <a:pt x="60" y="406"/>
                    <a:pt x="60" y="406"/>
                  </a:cubicBezTo>
                  <a:cubicBezTo>
                    <a:pt x="60" y="406"/>
                    <a:pt x="60" y="406"/>
                    <a:pt x="60" y="406"/>
                  </a:cubicBezTo>
                  <a:cubicBezTo>
                    <a:pt x="60" y="406"/>
                    <a:pt x="60" y="406"/>
                    <a:pt x="60" y="406"/>
                  </a:cubicBezTo>
                  <a:cubicBezTo>
                    <a:pt x="60" y="406"/>
                    <a:pt x="60" y="406"/>
                    <a:pt x="60" y="406"/>
                  </a:cubicBezTo>
                  <a:cubicBezTo>
                    <a:pt x="60" y="406"/>
                    <a:pt x="60" y="406"/>
                    <a:pt x="60" y="406"/>
                  </a:cubicBezTo>
                  <a:cubicBezTo>
                    <a:pt x="59" y="406"/>
                    <a:pt x="59" y="406"/>
                    <a:pt x="59" y="406"/>
                  </a:cubicBezTo>
                  <a:cubicBezTo>
                    <a:pt x="59" y="406"/>
                    <a:pt x="59" y="406"/>
                    <a:pt x="59" y="406"/>
                  </a:cubicBezTo>
                  <a:cubicBezTo>
                    <a:pt x="59" y="406"/>
                    <a:pt x="59" y="406"/>
                    <a:pt x="59" y="406"/>
                  </a:cubicBezTo>
                  <a:cubicBezTo>
                    <a:pt x="34" y="409"/>
                    <a:pt x="22" y="421"/>
                    <a:pt x="11" y="456"/>
                  </a:cubicBezTo>
                  <a:cubicBezTo>
                    <a:pt x="11" y="518"/>
                    <a:pt x="10" y="576"/>
                    <a:pt x="8" y="630"/>
                  </a:cubicBezTo>
                  <a:cubicBezTo>
                    <a:pt x="9" y="630"/>
                    <a:pt x="9" y="630"/>
                    <a:pt x="10" y="630"/>
                  </a:cubicBezTo>
                  <a:cubicBezTo>
                    <a:pt x="43" y="629"/>
                    <a:pt x="76" y="627"/>
                    <a:pt x="109" y="626"/>
                  </a:cubicBezTo>
                  <a:cubicBezTo>
                    <a:pt x="120" y="625"/>
                    <a:pt x="130" y="625"/>
                    <a:pt x="141" y="624"/>
                  </a:cubicBezTo>
                  <a:cubicBezTo>
                    <a:pt x="141" y="624"/>
                    <a:pt x="141" y="624"/>
                    <a:pt x="141" y="624"/>
                  </a:cubicBezTo>
                  <a:cubicBezTo>
                    <a:pt x="223" y="640"/>
                    <a:pt x="165" y="714"/>
                    <a:pt x="163" y="717"/>
                  </a:cubicBezTo>
                  <a:cubicBezTo>
                    <a:pt x="163" y="717"/>
                    <a:pt x="163" y="717"/>
                    <a:pt x="164" y="717"/>
                  </a:cubicBezTo>
                  <a:cubicBezTo>
                    <a:pt x="149" y="730"/>
                    <a:pt x="137" y="742"/>
                    <a:pt x="129" y="767"/>
                  </a:cubicBezTo>
                  <a:cubicBezTo>
                    <a:pt x="129" y="768"/>
                    <a:pt x="129" y="768"/>
                    <a:pt x="128" y="769"/>
                  </a:cubicBezTo>
                  <a:cubicBezTo>
                    <a:pt x="122" y="815"/>
                    <a:pt x="148" y="822"/>
                    <a:pt x="169" y="823"/>
                  </a:cubicBezTo>
                  <a:cubicBezTo>
                    <a:pt x="169" y="823"/>
                    <a:pt x="170" y="823"/>
                    <a:pt x="170" y="823"/>
                  </a:cubicBezTo>
                  <a:cubicBezTo>
                    <a:pt x="206" y="816"/>
                    <a:pt x="233" y="795"/>
                    <a:pt x="253" y="759"/>
                  </a:cubicBezTo>
                  <a:cubicBezTo>
                    <a:pt x="253" y="758"/>
                    <a:pt x="253" y="758"/>
                    <a:pt x="254" y="757"/>
                  </a:cubicBezTo>
                  <a:cubicBezTo>
                    <a:pt x="261" y="739"/>
                    <a:pt x="261" y="728"/>
                    <a:pt x="254" y="714"/>
                  </a:cubicBezTo>
                  <a:cubicBezTo>
                    <a:pt x="253" y="714"/>
                    <a:pt x="253" y="714"/>
                    <a:pt x="253" y="714"/>
                  </a:cubicBezTo>
                  <a:cubicBezTo>
                    <a:pt x="253" y="711"/>
                    <a:pt x="237" y="644"/>
                    <a:pt x="314" y="613"/>
                  </a:cubicBezTo>
                  <a:close/>
                </a:path>
              </a:pathLst>
            </a:custGeom>
            <a:solidFill>
              <a:srgbClr val="CFC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32"/>
            <p:cNvSpPr>
              <a:spLocks/>
            </p:cNvSpPr>
            <p:nvPr/>
          </p:nvSpPr>
          <p:spPr bwMode="auto">
            <a:xfrm>
              <a:off x="2928393" y="1611312"/>
              <a:ext cx="50800" cy="19050"/>
            </a:xfrm>
            <a:custGeom>
              <a:avLst/>
              <a:gdLst>
                <a:gd name="T0" fmla="*/ 0 w 18"/>
                <a:gd name="T1" fmla="*/ 7 h 7"/>
                <a:gd name="T2" fmla="*/ 18 w 18"/>
                <a:gd name="T3" fmla="*/ 0 h 7"/>
                <a:gd name="T4" fmla="*/ 0 w 1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7">
                  <a:moveTo>
                    <a:pt x="0" y="7"/>
                  </a:moveTo>
                  <a:cubicBezTo>
                    <a:pt x="6" y="5"/>
                    <a:pt x="12" y="2"/>
                    <a:pt x="18" y="0"/>
                  </a:cubicBezTo>
                  <a:cubicBezTo>
                    <a:pt x="12" y="2"/>
                    <a:pt x="6" y="5"/>
                    <a:pt x="0" y="7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33"/>
            <p:cNvSpPr>
              <a:spLocks/>
            </p:cNvSpPr>
            <p:nvPr/>
          </p:nvSpPr>
          <p:spPr bwMode="auto">
            <a:xfrm>
              <a:off x="2798218" y="1665287"/>
              <a:ext cx="55563" cy="25400"/>
            </a:xfrm>
            <a:custGeom>
              <a:avLst/>
              <a:gdLst>
                <a:gd name="T0" fmla="*/ 0 w 20"/>
                <a:gd name="T1" fmla="*/ 9 h 9"/>
                <a:gd name="T2" fmla="*/ 20 w 20"/>
                <a:gd name="T3" fmla="*/ 0 h 9"/>
                <a:gd name="T4" fmla="*/ 0 w 20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9">
                  <a:moveTo>
                    <a:pt x="0" y="9"/>
                  </a:moveTo>
                  <a:cubicBezTo>
                    <a:pt x="7" y="6"/>
                    <a:pt x="13" y="3"/>
                    <a:pt x="20" y="0"/>
                  </a:cubicBezTo>
                  <a:cubicBezTo>
                    <a:pt x="13" y="3"/>
                    <a:pt x="7" y="6"/>
                    <a:pt x="0" y="9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34"/>
            <p:cNvSpPr>
              <a:spLocks/>
            </p:cNvSpPr>
            <p:nvPr/>
          </p:nvSpPr>
          <p:spPr bwMode="auto">
            <a:xfrm>
              <a:off x="3093493" y="1565275"/>
              <a:ext cx="11113" cy="6350"/>
            </a:xfrm>
            <a:custGeom>
              <a:avLst/>
              <a:gdLst>
                <a:gd name="T0" fmla="*/ 0 w 4"/>
                <a:gd name="T1" fmla="*/ 2 h 2"/>
                <a:gd name="T2" fmla="*/ 4 w 4"/>
                <a:gd name="T3" fmla="*/ 0 h 2"/>
                <a:gd name="T4" fmla="*/ 0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1" y="1"/>
                    <a:pt x="3" y="0"/>
                    <a:pt x="4" y="0"/>
                  </a:cubicBezTo>
                  <a:cubicBezTo>
                    <a:pt x="3" y="0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3803106" y="1439862"/>
              <a:ext cx="14288" cy="0"/>
            </a:xfrm>
            <a:custGeom>
              <a:avLst/>
              <a:gdLst>
                <a:gd name="T0" fmla="*/ 0 w 5"/>
                <a:gd name="T1" fmla="*/ 5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0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>
              <a:off x="3215731" y="1576387"/>
              <a:ext cx="112713" cy="65088"/>
            </a:xfrm>
            <a:custGeom>
              <a:avLst/>
              <a:gdLst>
                <a:gd name="T0" fmla="*/ 0 w 40"/>
                <a:gd name="T1" fmla="*/ 23 h 23"/>
                <a:gd name="T2" fmla="*/ 40 w 40"/>
                <a:gd name="T3" fmla="*/ 0 h 23"/>
                <a:gd name="T4" fmla="*/ 0 w 40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0" y="23"/>
                  </a:moveTo>
                  <a:cubicBezTo>
                    <a:pt x="15" y="17"/>
                    <a:pt x="29" y="12"/>
                    <a:pt x="40" y="0"/>
                  </a:cubicBezTo>
                  <a:cubicBezTo>
                    <a:pt x="27" y="8"/>
                    <a:pt x="14" y="16"/>
                    <a:pt x="0" y="23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388518" y="1436687"/>
              <a:ext cx="5005388" cy="2290763"/>
              <a:chOff x="1388518" y="1436687"/>
              <a:chExt cx="5005388" cy="2290763"/>
            </a:xfr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6000000" scaled="0"/>
            </a:gradFill>
          </p:grpSpPr>
          <p:sp>
            <p:nvSpPr>
              <p:cNvPr id="159" name="Freeform 7"/>
              <p:cNvSpPr>
                <a:spLocks/>
              </p:cNvSpPr>
              <p:nvPr/>
            </p:nvSpPr>
            <p:spPr bwMode="auto">
              <a:xfrm>
                <a:off x="3823743" y="1436687"/>
                <a:ext cx="1644650" cy="577850"/>
              </a:xfrm>
              <a:custGeom>
                <a:avLst/>
                <a:gdLst>
                  <a:gd name="T0" fmla="*/ 97 w 579"/>
                  <a:gd name="T1" fmla="*/ 2 h 203"/>
                  <a:gd name="T2" fmla="*/ 87 w 579"/>
                  <a:gd name="T3" fmla="*/ 1 h 203"/>
                  <a:gd name="T4" fmla="*/ 47 w 579"/>
                  <a:gd name="T5" fmla="*/ 0 h 203"/>
                  <a:gd name="T6" fmla="*/ 44 w 579"/>
                  <a:gd name="T7" fmla="*/ 0 h 203"/>
                  <a:gd name="T8" fmla="*/ 0 w 579"/>
                  <a:gd name="T9" fmla="*/ 1 h 203"/>
                  <a:gd name="T10" fmla="*/ 0 w 579"/>
                  <a:gd name="T11" fmla="*/ 1 h 203"/>
                  <a:gd name="T12" fmla="*/ 0 w 579"/>
                  <a:gd name="T13" fmla="*/ 1 h 203"/>
                  <a:gd name="T14" fmla="*/ 0 w 579"/>
                  <a:gd name="T15" fmla="*/ 1 h 203"/>
                  <a:gd name="T16" fmla="*/ 5 w 579"/>
                  <a:gd name="T17" fmla="*/ 1 h 203"/>
                  <a:gd name="T18" fmla="*/ 561 w 579"/>
                  <a:gd name="T19" fmla="*/ 203 h 203"/>
                  <a:gd name="T20" fmla="*/ 562 w 579"/>
                  <a:gd name="T21" fmla="*/ 203 h 203"/>
                  <a:gd name="T22" fmla="*/ 579 w 579"/>
                  <a:gd name="T23" fmla="*/ 197 h 203"/>
                  <a:gd name="T24" fmla="*/ 489 w 579"/>
                  <a:gd name="T25" fmla="*/ 131 h 203"/>
                  <a:gd name="T26" fmla="*/ 481 w 579"/>
                  <a:gd name="T27" fmla="*/ 127 h 203"/>
                  <a:gd name="T28" fmla="*/ 481 w 579"/>
                  <a:gd name="T29" fmla="*/ 127 h 203"/>
                  <a:gd name="T30" fmla="*/ 429 w 579"/>
                  <a:gd name="T31" fmla="*/ 99 h 203"/>
                  <a:gd name="T32" fmla="*/ 427 w 579"/>
                  <a:gd name="T33" fmla="*/ 98 h 203"/>
                  <a:gd name="T34" fmla="*/ 338 w 579"/>
                  <a:gd name="T35" fmla="*/ 55 h 203"/>
                  <a:gd name="T36" fmla="*/ 340 w 579"/>
                  <a:gd name="T37" fmla="*/ 56 h 203"/>
                  <a:gd name="T38" fmla="*/ 347 w 579"/>
                  <a:gd name="T39" fmla="*/ 58 h 203"/>
                  <a:gd name="T40" fmla="*/ 233 w 579"/>
                  <a:gd name="T41" fmla="*/ 23 h 203"/>
                  <a:gd name="T42" fmla="*/ 174 w 579"/>
                  <a:gd name="T43" fmla="*/ 11 h 203"/>
                  <a:gd name="T44" fmla="*/ 146 w 579"/>
                  <a:gd name="T45" fmla="*/ 7 h 203"/>
                  <a:gd name="T46" fmla="*/ 129 w 579"/>
                  <a:gd name="T47" fmla="*/ 5 h 203"/>
                  <a:gd name="T48" fmla="*/ 97 w 579"/>
                  <a:gd name="T49" fmla="*/ 2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9" h="203">
                    <a:moveTo>
                      <a:pt x="97" y="2"/>
                    </a:moveTo>
                    <a:cubicBezTo>
                      <a:pt x="94" y="2"/>
                      <a:pt x="90" y="1"/>
                      <a:pt x="87" y="1"/>
                    </a:cubicBezTo>
                    <a:cubicBezTo>
                      <a:pt x="74" y="0"/>
                      <a:pt x="61" y="0"/>
                      <a:pt x="47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29" y="0"/>
                      <a:pt x="14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5" y="1"/>
                    </a:cubicBezTo>
                    <a:cubicBezTo>
                      <a:pt x="214" y="0"/>
                      <a:pt x="408" y="75"/>
                      <a:pt x="561" y="203"/>
                    </a:cubicBezTo>
                    <a:cubicBezTo>
                      <a:pt x="561" y="203"/>
                      <a:pt x="562" y="203"/>
                      <a:pt x="562" y="203"/>
                    </a:cubicBezTo>
                    <a:cubicBezTo>
                      <a:pt x="570" y="201"/>
                      <a:pt x="576" y="199"/>
                      <a:pt x="579" y="197"/>
                    </a:cubicBezTo>
                    <a:cubicBezTo>
                      <a:pt x="568" y="182"/>
                      <a:pt x="524" y="151"/>
                      <a:pt x="489" y="131"/>
                    </a:cubicBezTo>
                    <a:cubicBezTo>
                      <a:pt x="481" y="127"/>
                      <a:pt x="481" y="127"/>
                      <a:pt x="481" y="127"/>
                    </a:cubicBezTo>
                    <a:cubicBezTo>
                      <a:pt x="481" y="127"/>
                      <a:pt x="481" y="127"/>
                      <a:pt x="481" y="127"/>
                    </a:cubicBezTo>
                    <a:cubicBezTo>
                      <a:pt x="460" y="115"/>
                      <a:pt x="448" y="109"/>
                      <a:pt x="429" y="99"/>
                    </a:cubicBezTo>
                    <a:cubicBezTo>
                      <a:pt x="429" y="99"/>
                      <a:pt x="428" y="98"/>
                      <a:pt x="427" y="98"/>
                    </a:cubicBezTo>
                    <a:cubicBezTo>
                      <a:pt x="398" y="83"/>
                      <a:pt x="367" y="70"/>
                      <a:pt x="338" y="55"/>
                    </a:cubicBezTo>
                    <a:cubicBezTo>
                      <a:pt x="338" y="55"/>
                      <a:pt x="338" y="55"/>
                      <a:pt x="340" y="56"/>
                    </a:cubicBezTo>
                    <a:cubicBezTo>
                      <a:pt x="341" y="56"/>
                      <a:pt x="344" y="57"/>
                      <a:pt x="347" y="58"/>
                    </a:cubicBezTo>
                    <a:cubicBezTo>
                      <a:pt x="309" y="44"/>
                      <a:pt x="286" y="37"/>
                      <a:pt x="233" y="23"/>
                    </a:cubicBezTo>
                    <a:cubicBezTo>
                      <a:pt x="215" y="19"/>
                      <a:pt x="192" y="14"/>
                      <a:pt x="174" y="11"/>
                    </a:cubicBezTo>
                    <a:cubicBezTo>
                      <a:pt x="164" y="9"/>
                      <a:pt x="155" y="8"/>
                      <a:pt x="146" y="7"/>
                    </a:cubicBezTo>
                    <a:cubicBezTo>
                      <a:pt x="140" y="6"/>
                      <a:pt x="135" y="5"/>
                      <a:pt x="129" y="5"/>
                    </a:cubicBezTo>
                    <a:cubicBezTo>
                      <a:pt x="119" y="3"/>
                      <a:pt x="108" y="3"/>
                      <a:pt x="97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0" name="Freeform 12"/>
              <p:cNvSpPr>
                <a:spLocks/>
              </p:cNvSpPr>
              <p:nvPr/>
            </p:nvSpPr>
            <p:spPr bwMode="auto">
              <a:xfrm>
                <a:off x="4811168" y="1604962"/>
                <a:ext cx="1582738" cy="1898650"/>
              </a:xfrm>
              <a:custGeom>
                <a:avLst/>
                <a:gdLst>
                  <a:gd name="T0" fmla="*/ 0 w 557"/>
                  <a:gd name="T1" fmla="*/ 0 h 668"/>
                  <a:gd name="T2" fmla="*/ 1 w 557"/>
                  <a:gd name="T3" fmla="*/ 1 h 668"/>
                  <a:gd name="T4" fmla="*/ 80 w 557"/>
                  <a:gd name="T5" fmla="*/ 39 h 668"/>
                  <a:gd name="T6" fmla="*/ 82 w 557"/>
                  <a:gd name="T7" fmla="*/ 40 h 668"/>
                  <a:gd name="T8" fmla="*/ 135 w 557"/>
                  <a:gd name="T9" fmla="*/ 68 h 668"/>
                  <a:gd name="T10" fmla="*/ 143 w 557"/>
                  <a:gd name="T11" fmla="*/ 72 h 668"/>
                  <a:gd name="T12" fmla="*/ 143 w 557"/>
                  <a:gd name="T13" fmla="*/ 72 h 668"/>
                  <a:gd name="T14" fmla="*/ 239 w 557"/>
                  <a:gd name="T15" fmla="*/ 144 h 668"/>
                  <a:gd name="T16" fmla="*/ 239 w 557"/>
                  <a:gd name="T17" fmla="*/ 144 h 668"/>
                  <a:gd name="T18" fmla="*/ 222 w 557"/>
                  <a:gd name="T19" fmla="*/ 151 h 668"/>
                  <a:gd name="T20" fmla="*/ 526 w 557"/>
                  <a:gd name="T21" fmla="*/ 668 h 668"/>
                  <a:gd name="T22" fmla="*/ 556 w 557"/>
                  <a:gd name="T23" fmla="*/ 651 h 668"/>
                  <a:gd name="T24" fmla="*/ 520 w 557"/>
                  <a:gd name="T25" fmla="*/ 525 h 668"/>
                  <a:gd name="T26" fmla="*/ 461 w 557"/>
                  <a:gd name="T27" fmla="*/ 398 h 668"/>
                  <a:gd name="T28" fmla="*/ 384 w 557"/>
                  <a:gd name="T29" fmla="*/ 283 h 668"/>
                  <a:gd name="T30" fmla="*/ 291 w 557"/>
                  <a:gd name="T31" fmla="*/ 181 h 668"/>
                  <a:gd name="T32" fmla="*/ 202 w 557"/>
                  <a:gd name="T33" fmla="*/ 109 h 668"/>
                  <a:gd name="T34" fmla="*/ 138 w 557"/>
                  <a:gd name="T35" fmla="*/ 66 h 668"/>
                  <a:gd name="T36" fmla="*/ 138 w 557"/>
                  <a:gd name="T37" fmla="*/ 66 h 668"/>
                  <a:gd name="T38" fmla="*/ 135 w 557"/>
                  <a:gd name="T39" fmla="*/ 64 h 668"/>
                  <a:gd name="T40" fmla="*/ 62 w 557"/>
                  <a:gd name="T41" fmla="*/ 26 h 668"/>
                  <a:gd name="T42" fmla="*/ 59 w 557"/>
                  <a:gd name="T43" fmla="*/ 24 h 668"/>
                  <a:gd name="T44" fmla="*/ 47 w 557"/>
                  <a:gd name="T45" fmla="*/ 19 h 668"/>
                  <a:gd name="T46" fmla="*/ 9 w 557"/>
                  <a:gd name="T47" fmla="*/ 3 h 668"/>
                  <a:gd name="T48" fmla="*/ 0 w 557"/>
                  <a:gd name="T49" fmla="*/ 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7" h="668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cubicBezTo>
                      <a:pt x="28" y="14"/>
                      <a:pt x="54" y="26"/>
                      <a:pt x="80" y="39"/>
                    </a:cubicBezTo>
                    <a:cubicBezTo>
                      <a:pt x="81" y="39"/>
                      <a:pt x="81" y="39"/>
                      <a:pt x="82" y="40"/>
                    </a:cubicBezTo>
                    <a:cubicBezTo>
                      <a:pt x="98" y="48"/>
                      <a:pt x="110" y="55"/>
                      <a:pt x="135" y="68"/>
                    </a:cubicBezTo>
                    <a:cubicBezTo>
                      <a:pt x="143" y="72"/>
                      <a:pt x="143" y="72"/>
                      <a:pt x="143" y="72"/>
                    </a:cubicBezTo>
                    <a:cubicBezTo>
                      <a:pt x="143" y="72"/>
                      <a:pt x="143" y="72"/>
                      <a:pt x="143" y="72"/>
                    </a:cubicBezTo>
                    <a:cubicBezTo>
                      <a:pt x="187" y="98"/>
                      <a:pt x="229" y="129"/>
                      <a:pt x="239" y="144"/>
                    </a:cubicBezTo>
                    <a:cubicBezTo>
                      <a:pt x="239" y="144"/>
                      <a:pt x="239" y="144"/>
                      <a:pt x="239" y="144"/>
                    </a:cubicBezTo>
                    <a:cubicBezTo>
                      <a:pt x="236" y="146"/>
                      <a:pt x="230" y="149"/>
                      <a:pt x="222" y="151"/>
                    </a:cubicBezTo>
                    <a:cubicBezTo>
                      <a:pt x="374" y="281"/>
                      <a:pt x="484" y="461"/>
                      <a:pt x="526" y="668"/>
                    </a:cubicBezTo>
                    <a:cubicBezTo>
                      <a:pt x="547" y="662"/>
                      <a:pt x="557" y="656"/>
                      <a:pt x="556" y="651"/>
                    </a:cubicBezTo>
                    <a:cubicBezTo>
                      <a:pt x="547" y="613"/>
                      <a:pt x="532" y="562"/>
                      <a:pt x="520" y="525"/>
                    </a:cubicBezTo>
                    <a:cubicBezTo>
                      <a:pt x="504" y="481"/>
                      <a:pt x="504" y="481"/>
                      <a:pt x="461" y="398"/>
                    </a:cubicBezTo>
                    <a:cubicBezTo>
                      <a:pt x="438" y="357"/>
                      <a:pt x="438" y="357"/>
                      <a:pt x="384" y="283"/>
                    </a:cubicBezTo>
                    <a:cubicBezTo>
                      <a:pt x="355" y="246"/>
                      <a:pt x="354" y="245"/>
                      <a:pt x="291" y="181"/>
                    </a:cubicBezTo>
                    <a:cubicBezTo>
                      <a:pt x="265" y="158"/>
                      <a:pt x="229" y="130"/>
                      <a:pt x="202" y="109"/>
                    </a:cubicBezTo>
                    <a:cubicBezTo>
                      <a:pt x="172" y="87"/>
                      <a:pt x="147" y="72"/>
                      <a:pt x="138" y="66"/>
                    </a:cubicBezTo>
                    <a:cubicBezTo>
                      <a:pt x="138" y="66"/>
                      <a:pt x="138" y="66"/>
                      <a:pt x="138" y="66"/>
                    </a:cubicBezTo>
                    <a:cubicBezTo>
                      <a:pt x="135" y="64"/>
                      <a:pt x="135" y="64"/>
                      <a:pt x="135" y="64"/>
                    </a:cubicBezTo>
                    <a:cubicBezTo>
                      <a:pt x="113" y="52"/>
                      <a:pt x="84" y="37"/>
                      <a:pt x="62" y="26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5" y="22"/>
                      <a:pt x="51" y="20"/>
                      <a:pt x="47" y="19"/>
                    </a:cubicBezTo>
                    <a:cubicBezTo>
                      <a:pt x="32" y="13"/>
                      <a:pt x="20" y="8"/>
                      <a:pt x="9" y="3"/>
                    </a:cubicBezTo>
                    <a:cubicBezTo>
                      <a:pt x="5" y="2"/>
                      <a:pt x="2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1" name="Freeform 16"/>
              <p:cNvSpPr>
                <a:spLocks/>
              </p:cNvSpPr>
              <p:nvPr/>
            </p:nvSpPr>
            <p:spPr bwMode="auto">
              <a:xfrm>
                <a:off x="3823743" y="1436687"/>
                <a:ext cx="1947863" cy="1217613"/>
              </a:xfrm>
              <a:custGeom>
                <a:avLst/>
                <a:gdLst>
                  <a:gd name="T0" fmla="*/ 0 w 686"/>
                  <a:gd name="T1" fmla="*/ 1 h 428"/>
                  <a:gd name="T2" fmla="*/ 0 w 686"/>
                  <a:gd name="T3" fmla="*/ 1 h 428"/>
                  <a:gd name="T4" fmla="*/ 1 w 686"/>
                  <a:gd name="T5" fmla="*/ 1 h 428"/>
                  <a:gd name="T6" fmla="*/ 9 w 686"/>
                  <a:gd name="T7" fmla="*/ 2 h 428"/>
                  <a:gd name="T8" fmla="*/ 127 w 686"/>
                  <a:gd name="T9" fmla="*/ 28 h 428"/>
                  <a:gd name="T10" fmla="*/ 177 w 686"/>
                  <a:gd name="T11" fmla="*/ 42 h 428"/>
                  <a:gd name="T12" fmla="*/ 156 w 686"/>
                  <a:gd name="T13" fmla="*/ 27 h 428"/>
                  <a:gd name="T14" fmla="*/ 156 w 686"/>
                  <a:gd name="T15" fmla="*/ 27 h 428"/>
                  <a:gd name="T16" fmla="*/ 260 w 686"/>
                  <a:gd name="T17" fmla="*/ 60 h 428"/>
                  <a:gd name="T18" fmla="*/ 332 w 686"/>
                  <a:gd name="T19" fmla="*/ 111 h 428"/>
                  <a:gd name="T20" fmla="*/ 329 w 686"/>
                  <a:gd name="T21" fmla="*/ 113 h 428"/>
                  <a:gd name="T22" fmla="*/ 326 w 686"/>
                  <a:gd name="T23" fmla="*/ 113 h 428"/>
                  <a:gd name="T24" fmla="*/ 299 w 686"/>
                  <a:gd name="T25" fmla="*/ 105 h 428"/>
                  <a:gd name="T26" fmla="*/ 300 w 686"/>
                  <a:gd name="T27" fmla="*/ 105 h 428"/>
                  <a:gd name="T28" fmla="*/ 262 w 686"/>
                  <a:gd name="T29" fmla="*/ 93 h 428"/>
                  <a:gd name="T30" fmla="*/ 287 w 686"/>
                  <a:gd name="T31" fmla="*/ 125 h 428"/>
                  <a:gd name="T32" fmla="*/ 384 w 686"/>
                  <a:gd name="T33" fmla="*/ 227 h 428"/>
                  <a:gd name="T34" fmla="*/ 449 w 686"/>
                  <a:gd name="T35" fmla="*/ 221 h 428"/>
                  <a:gd name="T36" fmla="*/ 449 w 686"/>
                  <a:gd name="T37" fmla="*/ 221 h 428"/>
                  <a:gd name="T38" fmla="*/ 543 w 686"/>
                  <a:gd name="T39" fmla="*/ 304 h 428"/>
                  <a:gd name="T40" fmla="*/ 544 w 686"/>
                  <a:gd name="T41" fmla="*/ 304 h 428"/>
                  <a:gd name="T42" fmla="*/ 567 w 686"/>
                  <a:gd name="T43" fmla="*/ 359 h 428"/>
                  <a:gd name="T44" fmla="*/ 568 w 686"/>
                  <a:gd name="T45" fmla="*/ 360 h 428"/>
                  <a:gd name="T46" fmla="*/ 653 w 686"/>
                  <a:gd name="T47" fmla="*/ 428 h 428"/>
                  <a:gd name="T48" fmla="*/ 655 w 686"/>
                  <a:gd name="T49" fmla="*/ 427 h 428"/>
                  <a:gd name="T50" fmla="*/ 643 w 686"/>
                  <a:gd name="T51" fmla="*/ 350 h 428"/>
                  <a:gd name="T52" fmla="*/ 642 w 686"/>
                  <a:gd name="T53" fmla="*/ 349 h 428"/>
                  <a:gd name="T54" fmla="*/ 599 w 686"/>
                  <a:gd name="T55" fmla="*/ 304 h 428"/>
                  <a:gd name="T56" fmla="*/ 591 w 686"/>
                  <a:gd name="T57" fmla="*/ 298 h 428"/>
                  <a:gd name="T58" fmla="*/ 591 w 686"/>
                  <a:gd name="T59" fmla="*/ 298 h 428"/>
                  <a:gd name="T60" fmla="*/ 525 w 686"/>
                  <a:gd name="T61" fmla="*/ 212 h 428"/>
                  <a:gd name="T62" fmla="*/ 525 w 686"/>
                  <a:gd name="T63" fmla="*/ 212 h 428"/>
                  <a:gd name="T64" fmla="*/ 528 w 686"/>
                  <a:gd name="T65" fmla="*/ 210 h 428"/>
                  <a:gd name="T66" fmla="*/ 528 w 686"/>
                  <a:gd name="T67" fmla="*/ 210 h 428"/>
                  <a:gd name="T68" fmla="*/ 560 w 686"/>
                  <a:gd name="T69" fmla="*/ 203 h 428"/>
                  <a:gd name="T70" fmla="*/ 5 w 686"/>
                  <a:gd name="T71" fmla="*/ 1 h 428"/>
                  <a:gd name="T72" fmla="*/ 0 w 686"/>
                  <a:gd name="T73" fmla="*/ 1 h 428"/>
                  <a:gd name="T74" fmla="*/ 0 w 686"/>
                  <a:gd name="T75" fmla="*/ 1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6" h="428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3" y="1"/>
                      <a:pt x="6" y="2"/>
                      <a:pt x="9" y="2"/>
                    </a:cubicBezTo>
                    <a:cubicBezTo>
                      <a:pt x="49" y="5"/>
                      <a:pt x="88" y="13"/>
                      <a:pt x="127" y="28"/>
                    </a:cubicBezTo>
                    <a:cubicBezTo>
                      <a:pt x="172" y="44"/>
                      <a:pt x="172" y="44"/>
                      <a:pt x="177" y="42"/>
                    </a:cubicBezTo>
                    <a:cubicBezTo>
                      <a:pt x="171" y="36"/>
                      <a:pt x="161" y="34"/>
                      <a:pt x="156" y="27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9" y="28"/>
                      <a:pt x="190" y="30"/>
                      <a:pt x="260" y="60"/>
                    </a:cubicBezTo>
                    <a:cubicBezTo>
                      <a:pt x="286" y="72"/>
                      <a:pt x="330" y="95"/>
                      <a:pt x="332" y="111"/>
                    </a:cubicBezTo>
                    <a:cubicBezTo>
                      <a:pt x="331" y="112"/>
                      <a:pt x="330" y="112"/>
                      <a:pt x="329" y="113"/>
                    </a:cubicBezTo>
                    <a:cubicBezTo>
                      <a:pt x="329" y="113"/>
                      <a:pt x="329" y="113"/>
                      <a:pt x="326" y="113"/>
                    </a:cubicBezTo>
                    <a:cubicBezTo>
                      <a:pt x="319" y="112"/>
                      <a:pt x="315" y="111"/>
                      <a:pt x="299" y="105"/>
                    </a:cubicBezTo>
                    <a:cubicBezTo>
                      <a:pt x="299" y="105"/>
                      <a:pt x="300" y="105"/>
                      <a:pt x="300" y="105"/>
                    </a:cubicBezTo>
                    <a:cubicBezTo>
                      <a:pt x="279" y="95"/>
                      <a:pt x="271" y="92"/>
                      <a:pt x="262" y="93"/>
                    </a:cubicBezTo>
                    <a:cubicBezTo>
                      <a:pt x="261" y="98"/>
                      <a:pt x="261" y="99"/>
                      <a:pt x="287" y="125"/>
                    </a:cubicBezTo>
                    <a:cubicBezTo>
                      <a:pt x="322" y="155"/>
                      <a:pt x="354" y="189"/>
                      <a:pt x="384" y="227"/>
                    </a:cubicBezTo>
                    <a:cubicBezTo>
                      <a:pt x="408" y="225"/>
                      <a:pt x="429" y="223"/>
                      <a:pt x="449" y="221"/>
                    </a:cubicBezTo>
                    <a:cubicBezTo>
                      <a:pt x="449" y="221"/>
                      <a:pt x="449" y="221"/>
                      <a:pt x="449" y="221"/>
                    </a:cubicBezTo>
                    <a:cubicBezTo>
                      <a:pt x="496" y="230"/>
                      <a:pt x="531" y="276"/>
                      <a:pt x="543" y="304"/>
                    </a:cubicBezTo>
                    <a:cubicBezTo>
                      <a:pt x="543" y="304"/>
                      <a:pt x="544" y="304"/>
                      <a:pt x="544" y="304"/>
                    </a:cubicBezTo>
                    <a:cubicBezTo>
                      <a:pt x="547" y="321"/>
                      <a:pt x="551" y="333"/>
                      <a:pt x="567" y="359"/>
                    </a:cubicBezTo>
                    <a:cubicBezTo>
                      <a:pt x="567" y="359"/>
                      <a:pt x="567" y="360"/>
                      <a:pt x="568" y="360"/>
                    </a:cubicBezTo>
                    <a:cubicBezTo>
                      <a:pt x="581" y="380"/>
                      <a:pt x="615" y="426"/>
                      <a:pt x="653" y="428"/>
                    </a:cubicBezTo>
                    <a:cubicBezTo>
                      <a:pt x="653" y="428"/>
                      <a:pt x="653" y="428"/>
                      <a:pt x="655" y="427"/>
                    </a:cubicBezTo>
                    <a:cubicBezTo>
                      <a:pt x="686" y="414"/>
                      <a:pt x="648" y="357"/>
                      <a:pt x="643" y="350"/>
                    </a:cubicBezTo>
                    <a:cubicBezTo>
                      <a:pt x="643" y="350"/>
                      <a:pt x="642" y="349"/>
                      <a:pt x="642" y="349"/>
                    </a:cubicBezTo>
                    <a:cubicBezTo>
                      <a:pt x="627" y="329"/>
                      <a:pt x="616" y="318"/>
                      <a:pt x="599" y="304"/>
                    </a:cubicBezTo>
                    <a:cubicBezTo>
                      <a:pt x="591" y="298"/>
                      <a:pt x="591" y="298"/>
                      <a:pt x="591" y="298"/>
                    </a:cubicBezTo>
                    <a:cubicBezTo>
                      <a:pt x="591" y="298"/>
                      <a:pt x="591" y="298"/>
                      <a:pt x="591" y="298"/>
                    </a:cubicBezTo>
                    <a:cubicBezTo>
                      <a:pt x="574" y="283"/>
                      <a:pt x="520" y="233"/>
                      <a:pt x="525" y="212"/>
                    </a:cubicBezTo>
                    <a:cubicBezTo>
                      <a:pt x="525" y="212"/>
                      <a:pt x="525" y="212"/>
                      <a:pt x="525" y="212"/>
                    </a:cubicBezTo>
                    <a:cubicBezTo>
                      <a:pt x="525" y="212"/>
                      <a:pt x="526" y="212"/>
                      <a:pt x="528" y="210"/>
                    </a:cubicBezTo>
                    <a:cubicBezTo>
                      <a:pt x="528" y="210"/>
                      <a:pt x="528" y="210"/>
                      <a:pt x="528" y="210"/>
                    </a:cubicBezTo>
                    <a:cubicBezTo>
                      <a:pt x="541" y="208"/>
                      <a:pt x="551" y="205"/>
                      <a:pt x="560" y="203"/>
                    </a:cubicBezTo>
                    <a:cubicBezTo>
                      <a:pt x="407" y="76"/>
                      <a:pt x="213" y="0"/>
                      <a:pt x="5" y="1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2" name="Freeform 18"/>
              <p:cNvSpPr>
                <a:spLocks/>
              </p:cNvSpPr>
              <p:nvPr/>
            </p:nvSpPr>
            <p:spPr bwMode="auto">
              <a:xfrm>
                <a:off x="3820568" y="1439862"/>
                <a:ext cx="1081088" cy="701675"/>
              </a:xfrm>
              <a:custGeom>
                <a:avLst/>
                <a:gdLst>
                  <a:gd name="T0" fmla="*/ 1 w 381"/>
                  <a:gd name="T1" fmla="*/ 0 h 247"/>
                  <a:gd name="T2" fmla="*/ 0 w 381"/>
                  <a:gd name="T3" fmla="*/ 0 h 247"/>
                  <a:gd name="T4" fmla="*/ 68 w 381"/>
                  <a:gd name="T5" fmla="*/ 247 h 247"/>
                  <a:gd name="T6" fmla="*/ 143 w 381"/>
                  <a:gd name="T7" fmla="*/ 243 h 247"/>
                  <a:gd name="T8" fmla="*/ 166 w 381"/>
                  <a:gd name="T9" fmla="*/ 242 h 247"/>
                  <a:gd name="T10" fmla="*/ 159 w 381"/>
                  <a:gd name="T11" fmla="*/ 170 h 247"/>
                  <a:gd name="T12" fmla="*/ 153 w 381"/>
                  <a:gd name="T13" fmla="*/ 165 h 247"/>
                  <a:gd name="T14" fmla="*/ 153 w 381"/>
                  <a:gd name="T15" fmla="*/ 165 h 247"/>
                  <a:gd name="T16" fmla="*/ 128 w 381"/>
                  <a:gd name="T17" fmla="*/ 133 h 247"/>
                  <a:gd name="T18" fmla="*/ 127 w 381"/>
                  <a:gd name="T19" fmla="*/ 131 h 247"/>
                  <a:gd name="T20" fmla="*/ 136 w 381"/>
                  <a:gd name="T21" fmla="*/ 82 h 247"/>
                  <a:gd name="T22" fmla="*/ 137 w 381"/>
                  <a:gd name="T23" fmla="*/ 82 h 247"/>
                  <a:gd name="T24" fmla="*/ 218 w 381"/>
                  <a:gd name="T25" fmla="*/ 128 h 247"/>
                  <a:gd name="T26" fmla="*/ 219 w 381"/>
                  <a:gd name="T27" fmla="*/ 129 h 247"/>
                  <a:gd name="T28" fmla="*/ 236 w 381"/>
                  <a:gd name="T29" fmla="*/ 164 h 247"/>
                  <a:gd name="T30" fmla="*/ 298 w 381"/>
                  <a:gd name="T31" fmla="*/ 234 h 247"/>
                  <a:gd name="T32" fmla="*/ 381 w 381"/>
                  <a:gd name="T33" fmla="*/ 227 h 247"/>
                  <a:gd name="T34" fmla="*/ 380 w 381"/>
                  <a:gd name="T35" fmla="*/ 227 h 247"/>
                  <a:gd name="T36" fmla="*/ 381 w 381"/>
                  <a:gd name="T37" fmla="*/ 227 h 247"/>
                  <a:gd name="T38" fmla="*/ 285 w 381"/>
                  <a:gd name="T39" fmla="*/ 124 h 247"/>
                  <a:gd name="T40" fmla="*/ 284 w 381"/>
                  <a:gd name="T41" fmla="*/ 124 h 247"/>
                  <a:gd name="T42" fmla="*/ 255 w 381"/>
                  <a:gd name="T43" fmla="*/ 88 h 247"/>
                  <a:gd name="T44" fmla="*/ 258 w 381"/>
                  <a:gd name="T45" fmla="*/ 87 h 247"/>
                  <a:gd name="T46" fmla="*/ 258 w 381"/>
                  <a:gd name="T47" fmla="*/ 87 h 247"/>
                  <a:gd name="T48" fmla="*/ 258 w 381"/>
                  <a:gd name="T49" fmla="*/ 87 h 247"/>
                  <a:gd name="T50" fmla="*/ 258 w 381"/>
                  <a:gd name="T51" fmla="*/ 87 h 247"/>
                  <a:gd name="T52" fmla="*/ 258 w 381"/>
                  <a:gd name="T53" fmla="*/ 87 h 247"/>
                  <a:gd name="T54" fmla="*/ 258 w 381"/>
                  <a:gd name="T55" fmla="*/ 87 h 247"/>
                  <a:gd name="T56" fmla="*/ 258 w 381"/>
                  <a:gd name="T57" fmla="*/ 87 h 247"/>
                  <a:gd name="T58" fmla="*/ 258 w 381"/>
                  <a:gd name="T59" fmla="*/ 87 h 247"/>
                  <a:gd name="T60" fmla="*/ 282 w 381"/>
                  <a:gd name="T61" fmla="*/ 93 h 247"/>
                  <a:gd name="T62" fmla="*/ 281 w 381"/>
                  <a:gd name="T63" fmla="*/ 93 h 247"/>
                  <a:gd name="T64" fmla="*/ 322 w 381"/>
                  <a:gd name="T65" fmla="*/ 107 h 247"/>
                  <a:gd name="T66" fmla="*/ 323 w 381"/>
                  <a:gd name="T67" fmla="*/ 107 h 247"/>
                  <a:gd name="T68" fmla="*/ 325 w 381"/>
                  <a:gd name="T69" fmla="*/ 105 h 247"/>
                  <a:gd name="T70" fmla="*/ 262 w 381"/>
                  <a:gd name="T71" fmla="*/ 61 h 247"/>
                  <a:gd name="T72" fmla="*/ 260 w 381"/>
                  <a:gd name="T73" fmla="*/ 60 h 247"/>
                  <a:gd name="T74" fmla="*/ 165 w 381"/>
                  <a:gd name="T75" fmla="*/ 29 h 247"/>
                  <a:gd name="T76" fmla="*/ 165 w 381"/>
                  <a:gd name="T77" fmla="*/ 31 h 247"/>
                  <a:gd name="T78" fmla="*/ 179 w 381"/>
                  <a:gd name="T79" fmla="*/ 39 h 247"/>
                  <a:gd name="T80" fmla="*/ 179 w 381"/>
                  <a:gd name="T81" fmla="*/ 39 h 247"/>
                  <a:gd name="T82" fmla="*/ 186 w 381"/>
                  <a:gd name="T83" fmla="*/ 44 h 247"/>
                  <a:gd name="T84" fmla="*/ 184 w 381"/>
                  <a:gd name="T85" fmla="*/ 46 h 247"/>
                  <a:gd name="T86" fmla="*/ 184 w 381"/>
                  <a:gd name="T87" fmla="*/ 46 h 247"/>
                  <a:gd name="T88" fmla="*/ 184 w 381"/>
                  <a:gd name="T89" fmla="*/ 46 h 247"/>
                  <a:gd name="T90" fmla="*/ 184 w 381"/>
                  <a:gd name="T91" fmla="*/ 46 h 247"/>
                  <a:gd name="T92" fmla="*/ 184 w 381"/>
                  <a:gd name="T93" fmla="*/ 46 h 247"/>
                  <a:gd name="T94" fmla="*/ 184 w 381"/>
                  <a:gd name="T95" fmla="*/ 46 h 247"/>
                  <a:gd name="T96" fmla="*/ 184 w 381"/>
                  <a:gd name="T97" fmla="*/ 46 h 247"/>
                  <a:gd name="T98" fmla="*/ 184 w 381"/>
                  <a:gd name="T99" fmla="*/ 46 h 247"/>
                  <a:gd name="T100" fmla="*/ 127 w 381"/>
                  <a:gd name="T101" fmla="*/ 27 h 247"/>
                  <a:gd name="T102" fmla="*/ 127 w 381"/>
                  <a:gd name="T103" fmla="*/ 27 h 247"/>
                  <a:gd name="T104" fmla="*/ 10 w 381"/>
                  <a:gd name="T105" fmla="*/ 1 h 247"/>
                  <a:gd name="T106" fmla="*/ 1 w 381"/>
                  <a:gd name="T107" fmla="*/ 0 h 247"/>
                  <a:gd name="T108" fmla="*/ 1 w 381"/>
                  <a:gd name="T10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1" h="247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24" y="15"/>
                      <a:pt x="48" y="106"/>
                      <a:pt x="68" y="247"/>
                    </a:cubicBezTo>
                    <a:cubicBezTo>
                      <a:pt x="93" y="246"/>
                      <a:pt x="118" y="245"/>
                      <a:pt x="143" y="243"/>
                    </a:cubicBezTo>
                    <a:cubicBezTo>
                      <a:pt x="151" y="243"/>
                      <a:pt x="159" y="243"/>
                      <a:pt x="166" y="242"/>
                    </a:cubicBezTo>
                    <a:cubicBezTo>
                      <a:pt x="205" y="234"/>
                      <a:pt x="189" y="193"/>
                      <a:pt x="159" y="170"/>
                    </a:cubicBezTo>
                    <a:cubicBezTo>
                      <a:pt x="153" y="165"/>
                      <a:pt x="153" y="165"/>
                      <a:pt x="153" y="165"/>
                    </a:cubicBezTo>
                    <a:cubicBezTo>
                      <a:pt x="153" y="165"/>
                      <a:pt x="153" y="165"/>
                      <a:pt x="153" y="165"/>
                    </a:cubicBezTo>
                    <a:cubicBezTo>
                      <a:pt x="141" y="154"/>
                      <a:pt x="135" y="146"/>
                      <a:pt x="128" y="133"/>
                    </a:cubicBezTo>
                    <a:cubicBezTo>
                      <a:pt x="128" y="132"/>
                      <a:pt x="127" y="132"/>
                      <a:pt x="127" y="131"/>
                    </a:cubicBezTo>
                    <a:cubicBezTo>
                      <a:pt x="111" y="93"/>
                      <a:pt x="123" y="85"/>
                      <a:pt x="136" y="82"/>
                    </a:cubicBezTo>
                    <a:cubicBezTo>
                      <a:pt x="136" y="82"/>
                      <a:pt x="137" y="82"/>
                      <a:pt x="137" y="82"/>
                    </a:cubicBezTo>
                    <a:cubicBezTo>
                      <a:pt x="155" y="84"/>
                      <a:pt x="183" y="93"/>
                      <a:pt x="218" y="128"/>
                    </a:cubicBezTo>
                    <a:cubicBezTo>
                      <a:pt x="218" y="128"/>
                      <a:pt x="219" y="128"/>
                      <a:pt x="219" y="129"/>
                    </a:cubicBezTo>
                    <a:cubicBezTo>
                      <a:pt x="233" y="147"/>
                      <a:pt x="236" y="158"/>
                      <a:pt x="236" y="164"/>
                    </a:cubicBezTo>
                    <a:cubicBezTo>
                      <a:pt x="236" y="164"/>
                      <a:pt x="237" y="217"/>
                      <a:pt x="298" y="234"/>
                    </a:cubicBezTo>
                    <a:cubicBezTo>
                      <a:pt x="328" y="232"/>
                      <a:pt x="355" y="230"/>
                      <a:pt x="381" y="227"/>
                    </a:cubicBezTo>
                    <a:cubicBezTo>
                      <a:pt x="381" y="227"/>
                      <a:pt x="380" y="227"/>
                      <a:pt x="380" y="227"/>
                    </a:cubicBezTo>
                    <a:cubicBezTo>
                      <a:pt x="380" y="227"/>
                      <a:pt x="381" y="227"/>
                      <a:pt x="381" y="227"/>
                    </a:cubicBezTo>
                    <a:cubicBezTo>
                      <a:pt x="351" y="188"/>
                      <a:pt x="319" y="154"/>
                      <a:pt x="285" y="124"/>
                    </a:cubicBezTo>
                    <a:cubicBezTo>
                      <a:pt x="285" y="124"/>
                      <a:pt x="284" y="124"/>
                      <a:pt x="284" y="124"/>
                    </a:cubicBezTo>
                    <a:cubicBezTo>
                      <a:pt x="255" y="96"/>
                      <a:pt x="255" y="94"/>
                      <a:pt x="255" y="88"/>
                    </a:cubicBezTo>
                    <a:cubicBezTo>
                      <a:pt x="256" y="88"/>
                      <a:pt x="257" y="87"/>
                      <a:pt x="258" y="87"/>
                    </a:cubicBezTo>
                    <a:cubicBezTo>
                      <a:pt x="258" y="87"/>
                      <a:pt x="258" y="87"/>
                      <a:pt x="258" y="87"/>
                    </a:cubicBezTo>
                    <a:cubicBezTo>
                      <a:pt x="258" y="87"/>
                      <a:pt x="258" y="87"/>
                      <a:pt x="258" y="87"/>
                    </a:cubicBezTo>
                    <a:cubicBezTo>
                      <a:pt x="258" y="87"/>
                      <a:pt x="258" y="87"/>
                      <a:pt x="258" y="87"/>
                    </a:cubicBezTo>
                    <a:cubicBezTo>
                      <a:pt x="258" y="87"/>
                      <a:pt x="258" y="87"/>
                      <a:pt x="258" y="87"/>
                    </a:cubicBezTo>
                    <a:cubicBezTo>
                      <a:pt x="258" y="87"/>
                      <a:pt x="258" y="87"/>
                      <a:pt x="258" y="87"/>
                    </a:cubicBezTo>
                    <a:cubicBezTo>
                      <a:pt x="258" y="87"/>
                      <a:pt x="258" y="87"/>
                      <a:pt x="258" y="87"/>
                    </a:cubicBezTo>
                    <a:cubicBezTo>
                      <a:pt x="258" y="87"/>
                      <a:pt x="258" y="87"/>
                      <a:pt x="258" y="87"/>
                    </a:cubicBezTo>
                    <a:cubicBezTo>
                      <a:pt x="264" y="87"/>
                      <a:pt x="270" y="89"/>
                      <a:pt x="282" y="93"/>
                    </a:cubicBezTo>
                    <a:cubicBezTo>
                      <a:pt x="282" y="93"/>
                      <a:pt x="281" y="93"/>
                      <a:pt x="281" y="93"/>
                    </a:cubicBezTo>
                    <a:cubicBezTo>
                      <a:pt x="300" y="101"/>
                      <a:pt x="313" y="107"/>
                      <a:pt x="322" y="107"/>
                    </a:cubicBezTo>
                    <a:cubicBezTo>
                      <a:pt x="322" y="107"/>
                      <a:pt x="323" y="107"/>
                      <a:pt x="323" y="107"/>
                    </a:cubicBezTo>
                    <a:cubicBezTo>
                      <a:pt x="324" y="107"/>
                      <a:pt x="325" y="106"/>
                      <a:pt x="325" y="105"/>
                    </a:cubicBezTo>
                    <a:cubicBezTo>
                      <a:pt x="322" y="90"/>
                      <a:pt x="279" y="69"/>
                      <a:pt x="262" y="61"/>
                    </a:cubicBezTo>
                    <a:cubicBezTo>
                      <a:pt x="262" y="60"/>
                      <a:pt x="261" y="60"/>
                      <a:pt x="260" y="60"/>
                    </a:cubicBezTo>
                    <a:cubicBezTo>
                      <a:pt x="195" y="32"/>
                      <a:pt x="168" y="29"/>
                      <a:pt x="165" y="29"/>
                    </a:cubicBezTo>
                    <a:cubicBezTo>
                      <a:pt x="165" y="29"/>
                      <a:pt x="165" y="29"/>
                      <a:pt x="165" y="31"/>
                    </a:cubicBezTo>
                    <a:cubicBezTo>
                      <a:pt x="168" y="33"/>
                      <a:pt x="170" y="34"/>
                      <a:pt x="179" y="39"/>
                    </a:cubicBezTo>
                    <a:cubicBezTo>
                      <a:pt x="179" y="39"/>
                      <a:pt x="179" y="39"/>
                      <a:pt x="179" y="39"/>
                    </a:cubicBezTo>
                    <a:cubicBezTo>
                      <a:pt x="185" y="43"/>
                      <a:pt x="185" y="43"/>
                      <a:pt x="186" y="44"/>
                    </a:cubicBezTo>
                    <a:cubicBezTo>
                      <a:pt x="185" y="45"/>
                      <a:pt x="185" y="45"/>
                      <a:pt x="184" y="46"/>
                    </a:cubicBezTo>
                    <a:cubicBezTo>
                      <a:pt x="184" y="46"/>
                      <a:pt x="184" y="46"/>
                      <a:pt x="184" y="46"/>
                    </a:cubicBezTo>
                    <a:cubicBezTo>
                      <a:pt x="184" y="46"/>
                      <a:pt x="184" y="46"/>
                      <a:pt x="184" y="46"/>
                    </a:cubicBezTo>
                    <a:cubicBezTo>
                      <a:pt x="184" y="46"/>
                      <a:pt x="184" y="46"/>
                      <a:pt x="184" y="46"/>
                    </a:cubicBezTo>
                    <a:cubicBezTo>
                      <a:pt x="184" y="46"/>
                      <a:pt x="184" y="46"/>
                      <a:pt x="184" y="46"/>
                    </a:cubicBezTo>
                    <a:cubicBezTo>
                      <a:pt x="184" y="46"/>
                      <a:pt x="184" y="46"/>
                      <a:pt x="184" y="46"/>
                    </a:cubicBezTo>
                    <a:cubicBezTo>
                      <a:pt x="184" y="46"/>
                      <a:pt x="184" y="46"/>
                      <a:pt x="184" y="46"/>
                    </a:cubicBezTo>
                    <a:cubicBezTo>
                      <a:pt x="184" y="46"/>
                      <a:pt x="184" y="46"/>
                      <a:pt x="184" y="46"/>
                    </a:cubicBezTo>
                    <a:cubicBezTo>
                      <a:pt x="177" y="45"/>
                      <a:pt x="176" y="45"/>
                      <a:pt x="127" y="27"/>
                    </a:cubicBezTo>
                    <a:cubicBezTo>
                      <a:pt x="127" y="27"/>
                      <a:pt x="127" y="27"/>
                      <a:pt x="127" y="27"/>
                    </a:cubicBezTo>
                    <a:cubicBezTo>
                      <a:pt x="89" y="12"/>
                      <a:pt x="50" y="4"/>
                      <a:pt x="10" y="1"/>
                    </a:cubicBezTo>
                    <a:cubicBezTo>
                      <a:pt x="7" y="1"/>
                      <a:pt x="4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3" name="Freeform 20"/>
              <p:cNvSpPr>
                <a:spLocks/>
              </p:cNvSpPr>
              <p:nvPr/>
            </p:nvSpPr>
            <p:spPr bwMode="auto">
              <a:xfrm>
                <a:off x="4012656" y="1687512"/>
                <a:ext cx="1500188" cy="2006600"/>
              </a:xfrm>
              <a:custGeom>
                <a:avLst/>
                <a:gdLst>
                  <a:gd name="T0" fmla="*/ 101 w 528"/>
                  <a:gd name="T1" fmla="*/ 162 h 706"/>
                  <a:gd name="T2" fmla="*/ 0 w 528"/>
                  <a:gd name="T3" fmla="*/ 167 h 706"/>
                  <a:gd name="T4" fmla="*/ 65 w 528"/>
                  <a:gd name="T5" fmla="*/ 359 h 706"/>
                  <a:gd name="T6" fmla="*/ 65 w 528"/>
                  <a:gd name="T7" fmla="*/ 359 h 706"/>
                  <a:gd name="T8" fmla="*/ 65 w 528"/>
                  <a:gd name="T9" fmla="*/ 359 h 706"/>
                  <a:gd name="T10" fmla="*/ 65 w 528"/>
                  <a:gd name="T11" fmla="*/ 359 h 706"/>
                  <a:gd name="T12" fmla="*/ 66 w 528"/>
                  <a:gd name="T13" fmla="*/ 359 h 706"/>
                  <a:gd name="T14" fmla="*/ 143 w 528"/>
                  <a:gd name="T15" fmla="*/ 312 h 706"/>
                  <a:gd name="T16" fmla="*/ 239 w 528"/>
                  <a:gd name="T17" fmla="*/ 409 h 706"/>
                  <a:gd name="T18" fmla="*/ 183 w 528"/>
                  <a:gd name="T19" fmla="*/ 520 h 706"/>
                  <a:gd name="T20" fmla="*/ 133 w 528"/>
                  <a:gd name="T21" fmla="*/ 503 h 706"/>
                  <a:gd name="T22" fmla="*/ 79 w 528"/>
                  <a:gd name="T23" fmla="*/ 477 h 706"/>
                  <a:gd name="T24" fmla="*/ 79 w 528"/>
                  <a:gd name="T25" fmla="*/ 477 h 706"/>
                  <a:gd name="T26" fmla="*/ 79 w 528"/>
                  <a:gd name="T27" fmla="*/ 477 h 706"/>
                  <a:gd name="T28" fmla="*/ 79 w 528"/>
                  <a:gd name="T29" fmla="*/ 477 h 706"/>
                  <a:gd name="T30" fmla="*/ 79 w 528"/>
                  <a:gd name="T31" fmla="*/ 477 h 706"/>
                  <a:gd name="T32" fmla="*/ 48 w 528"/>
                  <a:gd name="T33" fmla="*/ 706 h 706"/>
                  <a:gd name="T34" fmla="*/ 528 w 528"/>
                  <a:gd name="T35" fmla="*/ 677 h 706"/>
                  <a:gd name="T36" fmla="*/ 440 w 528"/>
                  <a:gd name="T37" fmla="*/ 457 h 706"/>
                  <a:gd name="T38" fmla="*/ 440 w 528"/>
                  <a:gd name="T39" fmla="*/ 457 h 706"/>
                  <a:gd name="T40" fmla="*/ 440 w 528"/>
                  <a:gd name="T41" fmla="*/ 457 h 706"/>
                  <a:gd name="T42" fmla="*/ 440 w 528"/>
                  <a:gd name="T43" fmla="*/ 457 h 706"/>
                  <a:gd name="T44" fmla="*/ 440 w 528"/>
                  <a:gd name="T45" fmla="*/ 457 h 706"/>
                  <a:gd name="T46" fmla="*/ 408 w 528"/>
                  <a:gd name="T47" fmla="*/ 488 h 706"/>
                  <a:gd name="T48" fmla="*/ 277 w 528"/>
                  <a:gd name="T49" fmla="*/ 409 h 706"/>
                  <a:gd name="T50" fmla="*/ 309 w 528"/>
                  <a:gd name="T51" fmla="*/ 302 h 706"/>
                  <a:gd name="T52" fmla="*/ 396 w 528"/>
                  <a:gd name="T53" fmla="*/ 339 h 706"/>
                  <a:gd name="T54" fmla="*/ 397 w 528"/>
                  <a:gd name="T55" fmla="*/ 339 h 706"/>
                  <a:gd name="T56" fmla="*/ 397 w 528"/>
                  <a:gd name="T57" fmla="*/ 339 h 706"/>
                  <a:gd name="T58" fmla="*/ 397 w 528"/>
                  <a:gd name="T59" fmla="*/ 339 h 706"/>
                  <a:gd name="T60" fmla="*/ 397 w 528"/>
                  <a:gd name="T61" fmla="*/ 339 h 706"/>
                  <a:gd name="T62" fmla="*/ 318 w 528"/>
                  <a:gd name="T63" fmla="*/ 147 h 706"/>
                  <a:gd name="T64" fmla="*/ 234 w 528"/>
                  <a:gd name="T65" fmla="*/ 154 h 706"/>
                  <a:gd name="T66" fmla="*/ 161 w 528"/>
                  <a:gd name="T67" fmla="*/ 77 h 706"/>
                  <a:gd name="T68" fmla="*/ 146 w 528"/>
                  <a:gd name="T69" fmla="*/ 41 h 706"/>
                  <a:gd name="T70" fmla="*/ 72 w 528"/>
                  <a:gd name="T71" fmla="*/ 0 h 706"/>
                  <a:gd name="T72" fmla="*/ 64 w 528"/>
                  <a:gd name="T73" fmla="*/ 45 h 706"/>
                  <a:gd name="T74" fmla="*/ 99 w 528"/>
                  <a:gd name="T75" fmla="*/ 83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8" h="706">
                    <a:moveTo>
                      <a:pt x="101" y="162"/>
                    </a:moveTo>
                    <a:cubicBezTo>
                      <a:pt x="101" y="162"/>
                      <a:pt x="101" y="162"/>
                      <a:pt x="101" y="162"/>
                    </a:cubicBezTo>
                    <a:cubicBezTo>
                      <a:pt x="93" y="163"/>
                      <a:pt x="85" y="163"/>
                      <a:pt x="77" y="163"/>
                    </a:cubicBezTo>
                    <a:cubicBezTo>
                      <a:pt x="51" y="165"/>
                      <a:pt x="26" y="166"/>
                      <a:pt x="0" y="167"/>
                    </a:cubicBezTo>
                    <a:cubicBezTo>
                      <a:pt x="6" y="213"/>
                      <a:pt x="13" y="263"/>
                      <a:pt x="19" y="318"/>
                    </a:cubicBezTo>
                    <a:cubicBezTo>
                      <a:pt x="31" y="348"/>
                      <a:pt x="42" y="358"/>
                      <a:pt x="65" y="359"/>
                    </a:cubicBezTo>
                    <a:cubicBezTo>
                      <a:pt x="65" y="359"/>
                      <a:pt x="65" y="359"/>
                      <a:pt x="65" y="359"/>
                    </a:cubicBezTo>
                    <a:cubicBezTo>
                      <a:pt x="65" y="359"/>
                      <a:pt x="65" y="359"/>
                      <a:pt x="65" y="359"/>
                    </a:cubicBezTo>
                    <a:cubicBezTo>
                      <a:pt x="65" y="359"/>
                      <a:pt x="65" y="359"/>
                      <a:pt x="65" y="359"/>
                    </a:cubicBezTo>
                    <a:cubicBezTo>
                      <a:pt x="65" y="359"/>
                      <a:pt x="65" y="359"/>
                      <a:pt x="65" y="359"/>
                    </a:cubicBezTo>
                    <a:cubicBezTo>
                      <a:pt x="65" y="359"/>
                      <a:pt x="65" y="359"/>
                      <a:pt x="65" y="359"/>
                    </a:cubicBezTo>
                    <a:cubicBezTo>
                      <a:pt x="65" y="359"/>
                      <a:pt x="65" y="359"/>
                      <a:pt x="65" y="359"/>
                    </a:cubicBezTo>
                    <a:cubicBezTo>
                      <a:pt x="65" y="359"/>
                      <a:pt x="65" y="359"/>
                      <a:pt x="65" y="359"/>
                    </a:cubicBezTo>
                    <a:cubicBezTo>
                      <a:pt x="65" y="359"/>
                      <a:pt x="65" y="359"/>
                      <a:pt x="66" y="359"/>
                    </a:cubicBezTo>
                    <a:cubicBezTo>
                      <a:pt x="98" y="356"/>
                      <a:pt x="110" y="317"/>
                      <a:pt x="142" y="312"/>
                    </a:cubicBezTo>
                    <a:cubicBezTo>
                      <a:pt x="142" y="312"/>
                      <a:pt x="143" y="312"/>
                      <a:pt x="143" y="312"/>
                    </a:cubicBezTo>
                    <a:cubicBezTo>
                      <a:pt x="188" y="316"/>
                      <a:pt x="219" y="346"/>
                      <a:pt x="239" y="406"/>
                    </a:cubicBezTo>
                    <a:cubicBezTo>
                      <a:pt x="239" y="407"/>
                      <a:pt x="239" y="408"/>
                      <a:pt x="239" y="409"/>
                    </a:cubicBezTo>
                    <a:cubicBezTo>
                      <a:pt x="250" y="473"/>
                      <a:pt x="232" y="509"/>
                      <a:pt x="184" y="520"/>
                    </a:cubicBezTo>
                    <a:cubicBezTo>
                      <a:pt x="184" y="520"/>
                      <a:pt x="183" y="520"/>
                      <a:pt x="183" y="520"/>
                    </a:cubicBezTo>
                    <a:cubicBezTo>
                      <a:pt x="163" y="520"/>
                      <a:pt x="151" y="515"/>
                      <a:pt x="132" y="502"/>
                    </a:cubicBezTo>
                    <a:cubicBezTo>
                      <a:pt x="132" y="502"/>
                      <a:pt x="133" y="503"/>
                      <a:pt x="133" y="503"/>
                    </a:cubicBezTo>
                    <a:cubicBezTo>
                      <a:pt x="124" y="495"/>
                      <a:pt x="124" y="495"/>
                      <a:pt x="124" y="495"/>
                    </a:cubicBezTo>
                    <a:cubicBezTo>
                      <a:pt x="107" y="479"/>
                      <a:pt x="90" y="477"/>
                      <a:pt x="79" y="477"/>
                    </a:cubicBezTo>
                    <a:cubicBezTo>
                      <a:pt x="79" y="477"/>
                      <a:pt x="79" y="477"/>
                      <a:pt x="79" y="477"/>
                    </a:cubicBezTo>
                    <a:cubicBezTo>
                      <a:pt x="79" y="477"/>
                      <a:pt x="79" y="477"/>
                      <a:pt x="79" y="477"/>
                    </a:cubicBezTo>
                    <a:cubicBezTo>
                      <a:pt x="79" y="477"/>
                      <a:pt x="79" y="477"/>
                      <a:pt x="79" y="477"/>
                    </a:cubicBezTo>
                    <a:cubicBezTo>
                      <a:pt x="79" y="477"/>
                      <a:pt x="79" y="477"/>
                      <a:pt x="79" y="477"/>
                    </a:cubicBezTo>
                    <a:cubicBezTo>
                      <a:pt x="79" y="477"/>
                      <a:pt x="79" y="477"/>
                      <a:pt x="79" y="477"/>
                    </a:cubicBezTo>
                    <a:cubicBezTo>
                      <a:pt x="79" y="477"/>
                      <a:pt x="79" y="477"/>
                      <a:pt x="79" y="477"/>
                    </a:cubicBezTo>
                    <a:cubicBezTo>
                      <a:pt x="79" y="477"/>
                      <a:pt x="79" y="477"/>
                      <a:pt x="79" y="477"/>
                    </a:cubicBezTo>
                    <a:cubicBezTo>
                      <a:pt x="79" y="477"/>
                      <a:pt x="79" y="477"/>
                      <a:pt x="79" y="477"/>
                    </a:cubicBezTo>
                    <a:cubicBezTo>
                      <a:pt x="54" y="480"/>
                      <a:pt x="44" y="493"/>
                      <a:pt x="37" y="530"/>
                    </a:cubicBezTo>
                    <a:cubicBezTo>
                      <a:pt x="41" y="587"/>
                      <a:pt x="45" y="646"/>
                      <a:pt x="48" y="706"/>
                    </a:cubicBezTo>
                    <a:cubicBezTo>
                      <a:pt x="87" y="705"/>
                      <a:pt x="126" y="703"/>
                      <a:pt x="165" y="701"/>
                    </a:cubicBezTo>
                    <a:cubicBezTo>
                      <a:pt x="304" y="694"/>
                      <a:pt x="427" y="686"/>
                      <a:pt x="528" y="677"/>
                    </a:cubicBezTo>
                    <a:cubicBezTo>
                      <a:pt x="520" y="621"/>
                      <a:pt x="509" y="567"/>
                      <a:pt x="494" y="515"/>
                    </a:cubicBezTo>
                    <a:cubicBezTo>
                      <a:pt x="476" y="472"/>
                      <a:pt x="462" y="458"/>
                      <a:pt x="440" y="457"/>
                    </a:cubicBezTo>
                    <a:cubicBezTo>
                      <a:pt x="440" y="457"/>
                      <a:pt x="440" y="457"/>
                      <a:pt x="440" y="457"/>
                    </a:cubicBezTo>
                    <a:cubicBezTo>
                      <a:pt x="440" y="457"/>
                      <a:pt x="440" y="457"/>
                      <a:pt x="440" y="457"/>
                    </a:cubicBezTo>
                    <a:cubicBezTo>
                      <a:pt x="440" y="457"/>
                      <a:pt x="440" y="457"/>
                      <a:pt x="440" y="457"/>
                    </a:cubicBezTo>
                    <a:cubicBezTo>
                      <a:pt x="440" y="457"/>
                      <a:pt x="440" y="457"/>
                      <a:pt x="440" y="457"/>
                    </a:cubicBezTo>
                    <a:cubicBezTo>
                      <a:pt x="440" y="457"/>
                      <a:pt x="440" y="457"/>
                      <a:pt x="440" y="457"/>
                    </a:cubicBezTo>
                    <a:cubicBezTo>
                      <a:pt x="440" y="457"/>
                      <a:pt x="440" y="457"/>
                      <a:pt x="440" y="457"/>
                    </a:cubicBezTo>
                    <a:cubicBezTo>
                      <a:pt x="440" y="457"/>
                      <a:pt x="440" y="457"/>
                      <a:pt x="440" y="457"/>
                    </a:cubicBezTo>
                    <a:cubicBezTo>
                      <a:pt x="440" y="457"/>
                      <a:pt x="440" y="457"/>
                      <a:pt x="440" y="457"/>
                    </a:cubicBezTo>
                    <a:cubicBezTo>
                      <a:pt x="419" y="461"/>
                      <a:pt x="413" y="476"/>
                      <a:pt x="408" y="489"/>
                    </a:cubicBezTo>
                    <a:cubicBezTo>
                      <a:pt x="408" y="488"/>
                      <a:pt x="408" y="488"/>
                      <a:pt x="408" y="488"/>
                    </a:cubicBezTo>
                    <a:cubicBezTo>
                      <a:pt x="396" y="507"/>
                      <a:pt x="382" y="511"/>
                      <a:pt x="372" y="511"/>
                    </a:cubicBezTo>
                    <a:cubicBezTo>
                      <a:pt x="328" y="506"/>
                      <a:pt x="298" y="474"/>
                      <a:pt x="277" y="409"/>
                    </a:cubicBezTo>
                    <a:cubicBezTo>
                      <a:pt x="277" y="408"/>
                      <a:pt x="276" y="407"/>
                      <a:pt x="276" y="406"/>
                    </a:cubicBezTo>
                    <a:cubicBezTo>
                      <a:pt x="268" y="372"/>
                      <a:pt x="262" y="313"/>
                      <a:pt x="309" y="302"/>
                    </a:cubicBezTo>
                    <a:cubicBezTo>
                      <a:pt x="310" y="302"/>
                      <a:pt x="310" y="302"/>
                      <a:pt x="311" y="302"/>
                    </a:cubicBezTo>
                    <a:cubicBezTo>
                      <a:pt x="344" y="303"/>
                      <a:pt x="362" y="339"/>
                      <a:pt x="396" y="339"/>
                    </a:cubicBezTo>
                    <a:cubicBezTo>
                      <a:pt x="396" y="339"/>
                      <a:pt x="396" y="339"/>
                      <a:pt x="396" y="339"/>
                    </a:cubicBezTo>
                    <a:cubicBezTo>
                      <a:pt x="396" y="339"/>
                      <a:pt x="396" y="339"/>
                      <a:pt x="397" y="339"/>
                    </a:cubicBezTo>
                    <a:cubicBezTo>
                      <a:pt x="397" y="339"/>
                      <a:pt x="397" y="339"/>
                      <a:pt x="397" y="339"/>
                    </a:cubicBezTo>
                    <a:cubicBezTo>
                      <a:pt x="397" y="339"/>
                      <a:pt x="397" y="339"/>
                      <a:pt x="397" y="339"/>
                    </a:cubicBezTo>
                    <a:cubicBezTo>
                      <a:pt x="397" y="339"/>
                      <a:pt x="397" y="339"/>
                      <a:pt x="397" y="339"/>
                    </a:cubicBezTo>
                    <a:cubicBezTo>
                      <a:pt x="397" y="339"/>
                      <a:pt x="397" y="339"/>
                      <a:pt x="397" y="339"/>
                    </a:cubicBezTo>
                    <a:cubicBezTo>
                      <a:pt x="397" y="339"/>
                      <a:pt x="397" y="339"/>
                      <a:pt x="397" y="339"/>
                    </a:cubicBezTo>
                    <a:cubicBezTo>
                      <a:pt x="397" y="339"/>
                      <a:pt x="397" y="339"/>
                      <a:pt x="397" y="339"/>
                    </a:cubicBezTo>
                    <a:cubicBezTo>
                      <a:pt x="423" y="334"/>
                      <a:pt x="411" y="298"/>
                      <a:pt x="406" y="288"/>
                    </a:cubicBezTo>
                    <a:cubicBezTo>
                      <a:pt x="380" y="237"/>
                      <a:pt x="350" y="190"/>
                      <a:pt x="318" y="147"/>
                    </a:cubicBezTo>
                    <a:cubicBezTo>
                      <a:pt x="292" y="150"/>
                      <a:pt x="264" y="152"/>
                      <a:pt x="234" y="154"/>
                    </a:cubicBezTo>
                    <a:cubicBezTo>
                      <a:pt x="234" y="154"/>
                      <a:pt x="234" y="154"/>
                      <a:pt x="234" y="154"/>
                    </a:cubicBezTo>
                    <a:cubicBezTo>
                      <a:pt x="175" y="138"/>
                      <a:pt x="163" y="87"/>
                      <a:pt x="161" y="77"/>
                    </a:cubicBezTo>
                    <a:cubicBezTo>
                      <a:pt x="161" y="77"/>
                      <a:pt x="161" y="77"/>
                      <a:pt x="161" y="77"/>
                    </a:cubicBezTo>
                    <a:cubicBezTo>
                      <a:pt x="162" y="65"/>
                      <a:pt x="158" y="56"/>
                      <a:pt x="147" y="42"/>
                    </a:cubicBezTo>
                    <a:cubicBezTo>
                      <a:pt x="147" y="42"/>
                      <a:pt x="146" y="41"/>
                      <a:pt x="146" y="41"/>
                    </a:cubicBezTo>
                    <a:cubicBezTo>
                      <a:pt x="122" y="15"/>
                      <a:pt x="97" y="1"/>
                      <a:pt x="73" y="0"/>
                    </a:cubicBezTo>
                    <a:cubicBezTo>
                      <a:pt x="73" y="0"/>
                      <a:pt x="72" y="0"/>
                      <a:pt x="72" y="0"/>
                    </a:cubicBezTo>
                    <a:cubicBezTo>
                      <a:pt x="60" y="2"/>
                      <a:pt x="48" y="9"/>
                      <a:pt x="64" y="44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76" y="65"/>
                      <a:pt x="87" y="74"/>
                      <a:pt x="99" y="83"/>
                    </a:cubicBezTo>
                    <a:cubicBezTo>
                      <a:pt x="99" y="83"/>
                      <a:pt x="99" y="83"/>
                      <a:pt x="99" y="83"/>
                    </a:cubicBezTo>
                    <a:cubicBezTo>
                      <a:pt x="105" y="89"/>
                      <a:pt x="158" y="142"/>
                      <a:pt x="101" y="1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" name="Freeform 21"/>
              <p:cNvSpPr>
                <a:spLocks/>
              </p:cNvSpPr>
              <p:nvPr/>
            </p:nvSpPr>
            <p:spPr bwMode="auto">
              <a:xfrm>
                <a:off x="4777831" y="2033587"/>
                <a:ext cx="1522413" cy="1577975"/>
              </a:xfrm>
              <a:custGeom>
                <a:avLst/>
                <a:gdLst>
                  <a:gd name="T0" fmla="*/ 309 w 536"/>
                  <a:gd name="T1" fmla="*/ 138 h 555"/>
                  <a:gd name="T2" fmla="*/ 310 w 536"/>
                  <a:gd name="T3" fmla="*/ 140 h 555"/>
                  <a:gd name="T4" fmla="*/ 322 w 536"/>
                  <a:gd name="T5" fmla="*/ 227 h 555"/>
                  <a:gd name="T6" fmla="*/ 321 w 536"/>
                  <a:gd name="T7" fmla="*/ 227 h 555"/>
                  <a:gd name="T8" fmla="*/ 226 w 536"/>
                  <a:gd name="T9" fmla="*/ 148 h 555"/>
                  <a:gd name="T10" fmla="*/ 224 w 536"/>
                  <a:gd name="T11" fmla="*/ 147 h 555"/>
                  <a:gd name="T12" fmla="*/ 179 w 536"/>
                  <a:gd name="T13" fmla="*/ 56 h 555"/>
                  <a:gd name="T14" fmla="*/ 119 w 536"/>
                  <a:gd name="T15" fmla="*/ 17 h 555"/>
                  <a:gd name="T16" fmla="*/ 53 w 536"/>
                  <a:gd name="T17" fmla="*/ 24 h 555"/>
                  <a:gd name="T18" fmla="*/ 143 w 536"/>
                  <a:gd name="T19" fmla="*/ 166 h 555"/>
                  <a:gd name="T20" fmla="*/ 143 w 536"/>
                  <a:gd name="T21" fmla="*/ 167 h 555"/>
                  <a:gd name="T22" fmla="*/ 132 w 536"/>
                  <a:gd name="T23" fmla="*/ 226 h 555"/>
                  <a:gd name="T24" fmla="*/ 132 w 536"/>
                  <a:gd name="T25" fmla="*/ 226 h 555"/>
                  <a:gd name="T26" fmla="*/ 132 w 536"/>
                  <a:gd name="T27" fmla="*/ 226 h 555"/>
                  <a:gd name="T28" fmla="*/ 132 w 536"/>
                  <a:gd name="T29" fmla="*/ 226 h 555"/>
                  <a:gd name="T30" fmla="*/ 132 w 536"/>
                  <a:gd name="T31" fmla="*/ 226 h 555"/>
                  <a:gd name="T32" fmla="*/ 132 w 536"/>
                  <a:gd name="T33" fmla="*/ 226 h 555"/>
                  <a:gd name="T34" fmla="*/ 132 w 536"/>
                  <a:gd name="T35" fmla="*/ 226 h 555"/>
                  <a:gd name="T36" fmla="*/ 132 w 536"/>
                  <a:gd name="T37" fmla="*/ 226 h 555"/>
                  <a:gd name="T38" fmla="*/ 132 w 536"/>
                  <a:gd name="T39" fmla="*/ 226 h 555"/>
                  <a:gd name="T40" fmla="*/ 93 w 536"/>
                  <a:gd name="T41" fmla="*/ 212 h 555"/>
                  <a:gd name="T42" fmla="*/ 93 w 536"/>
                  <a:gd name="T43" fmla="*/ 212 h 555"/>
                  <a:gd name="T44" fmla="*/ 45 w 536"/>
                  <a:gd name="T45" fmla="*/ 189 h 555"/>
                  <a:gd name="T46" fmla="*/ 44 w 536"/>
                  <a:gd name="T47" fmla="*/ 189 h 555"/>
                  <a:gd name="T48" fmla="*/ 14 w 536"/>
                  <a:gd name="T49" fmla="*/ 281 h 555"/>
                  <a:gd name="T50" fmla="*/ 100 w 536"/>
                  <a:gd name="T51" fmla="*/ 376 h 555"/>
                  <a:gd name="T52" fmla="*/ 102 w 536"/>
                  <a:gd name="T53" fmla="*/ 376 h 555"/>
                  <a:gd name="T54" fmla="*/ 136 w 536"/>
                  <a:gd name="T55" fmla="*/ 348 h 555"/>
                  <a:gd name="T56" fmla="*/ 139 w 536"/>
                  <a:gd name="T57" fmla="*/ 340 h 555"/>
                  <a:gd name="T58" fmla="*/ 139 w 536"/>
                  <a:gd name="T59" fmla="*/ 341 h 555"/>
                  <a:gd name="T60" fmla="*/ 167 w 536"/>
                  <a:gd name="T61" fmla="*/ 323 h 555"/>
                  <a:gd name="T62" fmla="*/ 168 w 536"/>
                  <a:gd name="T63" fmla="*/ 323 h 555"/>
                  <a:gd name="T64" fmla="*/ 230 w 536"/>
                  <a:gd name="T65" fmla="*/ 388 h 555"/>
                  <a:gd name="T66" fmla="*/ 230 w 536"/>
                  <a:gd name="T67" fmla="*/ 389 h 555"/>
                  <a:gd name="T68" fmla="*/ 266 w 536"/>
                  <a:gd name="T69" fmla="*/ 554 h 555"/>
                  <a:gd name="T70" fmla="*/ 267 w 536"/>
                  <a:gd name="T71" fmla="*/ 554 h 555"/>
                  <a:gd name="T72" fmla="*/ 267 w 536"/>
                  <a:gd name="T73" fmla="*/ 555 h 555"/>
                  <a:gd name="T74" fmla="*/ 536 w 536"/>
                  <a:gd name="T75" fmla="*/ 519 h 555"/>
                  <a:gd name="T76" fmla="*/ 535 w 536"/>
                  <a:gd name="T77" fmla="*/ 517 h 555"/>
                  <a:gd name="T78" fmla="*/ 536 w 536"/>
                  <a:gd name="T79" fmla="*/ 517 h 555"/>
                  <a:gd name="T80" fmla="*/ 231 w 536"/>
                  <a:gd name="T81" fmla="*/ 0 h 555"/>
                  <a:gd name="T82" fmla="*/ 199 w 536"/>
                  <a:gd name="T83" fmla="*/ 6 h 555"/>
                  <a:gd name="T84" fmla="*/ 260 w 536"/>
                  <a:gd name="T85" fmla="*/ 88 h 555"/>
                  <a:gd name="T86" fmla="*/ 268 w 536"/>
                  <a:gd name="T87" fmla="*/ 94 h 555"/>
                  <a:gd name="T88" fmla="*/ 268 w 536"/>
                  <a:gd name="T89" fmla="*/ 94 h 555"/>
                  <a:gd name="T90" fmla="*/ 309 w 536"/>
                  <a:gd name="T91" fmla="*/ 138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36" h="555">
                    <a:moveTo>
                      <a:pt x="309" y="138"/>
                    </a:moveTo>
                    <a:cubicBezTo>
                      <a:pt x="309" y="139"/>
                      <a:pt x="310" y="139"/>
                      <a:pt x="310" y="140"/>
                    </a:cubicBezTo>
                    <a:cubicBezTo>
                      <a:pt x="342" y="189"/>
                      <a:pt x="346" y="218"/>
                      <a:pt x="322" y="227"/>
                    </a:cubicBezTo>
                    <a:cubicBezTo>
                      <a:pt x="322" y="227"/>
                      <a:pt x="321" y="227"/>
                      <a:pt x="321" y="227"/>
                    </a:cubicBezTo>
                    <a:cubicBezTo>
                      <a:pt x="291" y="224"/>
                      <a:pt x="260" y="199"/>
                      <a:pt x="226" y="148"/>
                    </a:cubicBezTo>
                    <a:cubicBezTo>
                      <a:pt x="225" y="148"/>
                      <a:pt x="225" y="147"/>
                      <a:pt x="224" y="147"/>
                    </a:cubicBezTo>
                    <a:cubicBezTo>
                      <a:pt x="207" y="118"/>
                      <a:pt x="201" y="83"/>
                      <a:pt x="179" y="56"/>
                    </a:cubicBezTo>
                    <a:cubicBezTo>
                      <a:pt x="154" y="26"/>
                      <a:pt x="129" y="20"/>
                      <a:pt x="119" y="17"/>
                    </a:cubicBezTo>
                    <a:cubicBezTo>
                      <a:pt x="99" y="20"/>
                      <a:pt x="77" y="22"/>
                      <a:pt x="53" y="24"/>
                    </a:cubicBezTo>
                    <a:cubicBezTo>
                      <a:pt x="86" y="67"/>
                      <a:pt x="116" y="114"/>
                      <a:pt x="143" y="166"/>
                    </a:cubicBezTo>
                    <a:cubicBezTo>
                      <a:pt x="143" y="166"/>
                      <a:pt x="143" y="167"/>
                      <a:pt x="143" y="167"/>
                    </a:cubicBezTo>
                    <a:cubicBezTo>
                      <a:pt x="155" y="204"/>
                      <a:pt x="152" y="221"/>
                      <a:pt x="132" y="226"/>
                    </a:cubicBezTo>
                    <a:cubicBezTo>
                      <a:pt x="132" y="226"/>
                      <a:pt x="132" y="226"/>
                      <a:pt x="132" y="226"/>
                    </a:cubicBezTo>
                    <a:cubicBezTo>
                      <a:pt x="132" y="226"/>
                      <a:pt x="132" y="226"/>
                      <a:pt x="132" y="226"/>
                    </a:cubicBezTo>
                    <a:cubicBezTo>
                      <a:pt x="132" y="226"/>
                      <a:pt x="132" y="226"/>
                      <a:pt x="132" y="226"/>
                    </a:cubicBezTo>
                    <a:cubicBezTo>
                      <a:pt x="132" y="226"/>
                      <a:pt x="132" y="226"/>
                      <a:pt x="132" y="226"/>
                    </a:cubicBezTo>
                    <a:cubicBezTo>
                      <a:pt x="132" y="226"/>
                      <a:pt x="132" y="226"/>
                      <a:pt x="132" y="226"/>
                    </a:cubicBezTo>
                    <a:cubicBezTo>
                      <a:pt x="132" y="226"/>
                      <a:pt x="132" y="226"/>
                      <a:pt x="132" y="226"/>
                    </a:cubicBezTo>
                    <a:cubicBezTo>
                      <a:pt x="132" y="226"/>
                      <a:pt x="132" y="226"/>
                      <a:pt x="132" y="226"/>
                    </a:cubicBezTo>
                    <a:cubicBezTo>
                      <a:pt x="132" y="226"/>
                      <a:pt x="132" y="226"/>
                      <a:pt x="132" y="226"/>
                    </a:cubicBezTo>
                    <a:cubicBezTo>
                      <a:pt x="118" y="226"/>
                      <a:pt x="107" y="222"/>
                      <a:pt x="93" y="212"/>
                    </a:cubicBezTo>
                    <a:cubicBezTo>
                      <a:pt x="93" y="212"/>
                      <a:pt x="93" y="212"/>
                      <a:pt x="93" y="212"/>
                    </a:cubicBezTo>
                    <a:cubicBezTo>
                      <a:pt x="76" y="198"/>
                      <a:pt x="65" y="189"/>
                      <a:pt x="45" y="189"/>
                    </a:cubicBezTo>
                    <a:cubicBezTo>
                      <a:pt x="45" y="189"/>
                      <a:pt x="44" y="189"/>
                      <a:pt x="44" y="189"/>
                    </a:cubicBezTo>
                    <a:cubicBezTo>
                      <a:pt x="24" y="193"/>
                      <a:pt x="0" y="208"/>
                      <a:pt x="14" y="281"/>
                    </a:cubicBezTo>
                    <a:cubicBezTo>
                      <a:pt x="14" y="282"/>
                      <a:pt x="34" y="369"/>
                      <a:pt x="100" y="376"/>
                    </a:cubicBezTo>
                    <a:cubicBezTo>
                      <a:pt x="101" y="376"/>
                      <a:pt x="101" y="376"/>
                      <a:pt x="102" y="376"/>
                    </a:cubicBezTo>
                    <a:cubicBezTo>
                      <a:pt x="119" y="374"/>
                      <a:pt x="127" y="367"/>
                      <a:pt x="136" y="348"/>
                    </a:cubicBezTo>
                    <a:cubicBezTo>
                      <a:pt x="139" y="340"/>
                      <a:pt x="139" y="340"/>
                      <a:pt x="139" y="340"/>
                    </a:cubicBezTo>
                    <a:cubicBezTo>
                      <a:pt x="139" y="340"/>
                      <a:pt x="139" y="341"/>
                      <a:pt x="139" y="341"/>
                    </a:cubicBezTo>
                    <a:cubicBezTo>
                      <a:pt x="148" y="330"/>
                      <a:pt x="155" y="325"/>
                      <a:pt x="167" y="323"/>
                    </a:cubicBezTo>
                    <a:cubicBezTo>
                      <a:pt x="168" y="323"/>
                      <a:pt x="168" y="323"/>
                      <a:pt x="168" y="323"/>
                    </a:cubicBezTo>
                    <a:cubicBezTo>
                      <a:pt x="197" y="324"/>
                      <a:pt x="214" y="350"/>
                      <a:pt x="230" y="388"/>
                    </a:cubicBezTo>
                    <a:cubicBezTo>
                      <a:pt x="230" y="388"/>
                      <a:pt x="230" y="389"/>
                      <a:pt x="230" y="389"/>
                    </a:cubicBezTo>
                    <a:cubicBezTo>
                      <a:pt x="245" y="442"/>
                      <a:pt x="257" y="497"/>
                      <a:pt x="266" y="554"/>
                    </a:cubicBezTo>
                    <a:cubicBezTo>
                      <a:pt x="266" y="554"/>
                      <a:pt x="267" y="554"/>
                      <a:pt x="267" y="554"/>
                    </a:cubicBezTo>
                    <a:cubicBezTo>
                      <a:pt x="267" y="554"/>
                      <a:pt x="267" y="555"/>
                      <a:pt x="267" y="555"/>
                    </a:cubicBezTo>
                    <a:cubicBezTo>
                      <a:pt x="396" y="544"/>
                      <a:pt x="489" y="531"/>
                      <a:pt x="536" y="519"/>
                    </a:cubicBezTo>
                    <a:cubicBezTo>
                      <a:pt x="536" y="518"/>
                      <a:pt x="535" y="518"/>
                      <a:pt x="535" y="517"/>
                    </a:cubicBezTo>
                    <a:cubicBezTo>
                      <a:pt x="535" y="517"/>
                      <a:pt x="535" y="517"/>
                      <a:pt x="536" y="517"/>
                    </a:cubicBezTo>
                    <a:cubicBezTo>
                      <a:pt x="493" y="310"/>
                      <a:pt x="383" y="129"/>
                      <a:pt x="231" y="0"/>
                    </a:cubicBezTo>
                    <a:cubicBezTo>
                      <a:pt x="223" y="2"/>
                      <a:pt x="212" y="4"/>
                      <a:pt x="199" y="6"/>
                    </a:cubicBezTo>
                    <a:cubicBezTo>
                      <a:pt x="183" y="25"/>
                      <a:pt x="260" y="87"/>
                      <a:pt x="260" y="88"/>
                    </a:cubicBezTo>
                    <a:cubicBezTo>
                      <a:pt x="268" y="94"/>
                      <a:pt x="268" y="94"/>
                      <a:pt x="268" y="94"/>
                    </a:cubicBezTo>
                    <a:cubicBezTo>
                      <a:pt x="268" y="94"/>
                      <a:pt x="268" y="94"/>
                      <a:pt x="268" y="94"/>
                    </a:cubicBezTo>
                    <a:cubicBezTo>
                      <a:pt x="285" y="109"/>
                      <a:pt x="295" y="120"/>
                      <a:pt x="309" y="13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5" name="Freeform 31"/>
              <p:cNvSpPr>
                <a:spLocks/>
              </p:cNvSpPr>
              <p:nvPr/>
            </p:nvSpPr>
            <p:spPr bwMode="auto">
              <a:xfrm>
                <a:off x="2193381" y="1439862"/>
                <a:ext cx="1627188" cy="1349375"/>
              </a:xfrm>
              <a:custGeom>
                <a:avLst/>
                <a:gdLst>
                  <a:gd name="T0" fmla="*/ 403 w 573"/>
                  <a:gd name="T1" fmla="*/ 33 h 475"/>
                  <a:gd name="T2" fmla="*/ 359 w 573"/>
                  <a:gd name="T3" fmla="*/ 52 h 475"/>
                  <a:gd name="T4" fmla="*/ 414 w 573"/>
                  <a:gd name="T5" fmla="*/ 37 h 475"/>
                  <a:gd name="T6" fmla="*/ 415 w 573"/>
                  <a:gd name="T7" fmla="*/ 37 h 475"/>
                  <a:gd name="T8" fmla="*/ 400 w 573"/>
                  <a:gd name="T9" fmla="*/ 48 h 475"/>
                  <a:gd name="T10" fmla="*/ 360 w 573"/>
                  <a:gd name="T11" fmla="*/ 71 h 475"/>
                  <a:gd name="T12" fmla="*/ 348 w 573"/>
                  <a:gd name="T13" fmla="*/ 78 h 475"/>
                  <a:gd name="T14" fmla="*/ 346 w 573"/>
                  <a:gd name="T15" fmla="*/ 80 h 475"/>
                  <a:gd name="T16" fmla="*/ 245 w 573"/>
                  <a:gd name="T17" fmla="*/ 134 h 475"/>
                  <a:gd name="T18" fmla="*/ 244 w 573"/>
                  <a:gd name="T19" fmla="*/ 134 h 475"/>
                  <a:gd name="T20" fmla="*/ 241 w 573"/>
                  <a:gd name="T21" fmla="*/ 132 h 475"/>
                  <a:gd name="T22" fmla="*/ 246 w 573"/>
                  <a:gd name="T23" fmla="*/ 122 h 475"/>
                  <a:gd name="T24" fmla="*/ 245 w 573"/>
                  <a:gd name="T25" fmla="*/ 122 h 475"/>
                  <a:gd name="T26" fmla="*/ 256 w 573"/>
                  <a:gd name="T27" fmla="*/ 107 h 475"/>
                  <a:gd name="T28" fmla="*/ 194 w 573"/>
                  <a:gd name="T29" fmla="*/ 138 h 475"/>
                  <a:gd name="T30" fmla="*/ 72 w 573"/>
                  <a:gd name="T31" fmla="*/ 245 h 475"/>
                  <a:gd name="T32" fmla="*/ 123 w 573"/>
                  <a:gd name="T33" fmla="*/ 249 h 475"/>
                  <a:gd name="T34" fmla="*/ 123 w 573"/>
                  <a:gd name="T35" fmla="*/ 249 h 475"/>
                  <a:gd name="T36" fmla="*/ 79 w 573"/>
                  <a:gd name="T37" fmla="*/ 341 h 475"/>
                  <a:gd name="T38" fmla="*/ 80 w 573"/>
                  <a:gd name="T39" fmla="*/ 341 h 475"/>
                  <a:gd name="T40" fmla="*/ 33 w 573"/>
                  <a:gd name="T41" fmla="*/ 395 h 475"/>
                  <a:gd name="T42" fmla="*/ 33 w 573"/>
                  <a:gd name="T43" fmla="*/ 397 h 475"/>
                  <a:gd name="T44" fmla="*/ 46 w 573"/>
                  <a:gd name="T45" fmla="*/ 475 h 475"/>
                  <a:gd name="T46" fmla="*/ 48 w 573"/>
                  <a:gd name="T47" fmla="*/ 475 h 475"/>
                  <a:gd name="T48" fmla="*/ 131 w 573"/>
                  <a:gd name="T49" fmla="*/ 400 h 475"/>
                  <a:gd name="T50" fmla="*/ 132 w 573"/>
                  <a:gd name="T51" fmla="*/ 399 h 475"/>
                  <a:gd name="T52" fmla="*/ 142 w 573"/>
                  <a:gd name="T53" fmla="*/ 350 h 475"/>
                  <a:gd name="T54" fmla="*/ 142 w 573"/>
                  <a:gd name="T55" fmla="*/ 343 h 475"/>
                  <a:gd name="T56" fmla="*/ 143 w 573"/>
                  <a:gd name="T57" fmla="*/ 343 h 475"/>
                  <a:gd name="T58" fmla="*/ 219 w 573"/>
                  <a:gd name="T59" fmla="*/ 253 h 475"/>
                  <a:gd name="T60" fmla="*/ 219 w 573"/>
                  <a:gd name="T61" fmla="*/ 253 h 475"/>
                  <a:gd name="T62" fmla="*/ 222 w 573"/>
                  <a:gd name="T63" fmla="*/ 253 h 475"/>
                  <a:gd name="T64" fmla="*/ 228 w 573"/>
                  <a:gd name="T65" fmla="*/ 252 h 475"/>
                  <a:gd name="T66" fmla="*/ 228 w 573"/>
                  <a:gd name="T67" fmla="*/ 252 h 475"/>
                  <a:gd name="T68" fmla="*/ 301 w 573"/>
                  <a:gd name="T69" fmla="*/ 253 h 475"/>
                  <a:gd name="T70" fmla="*/ 303 w 573"/>
                  <a:gd name="T71" fmla="*/ 253 h 475"/>
                  <a:gd name="T72" fmla="*/ 355 w 573"/>
                  <a:gd name="T73" fmla="*/ 164 h 475"/>
                  <a:gd name="T74" fmla="*/ 362 w 573"/>
                  <a:gd name="T75" fmla="*/ 154 h 475"/>
                  <a:gd name="T76" fmla="*/ 368 w 573"/>
                  <a:gd name="T77" fmla="*/ 146 h 475"/>
                  <a:gd name="T78" fmla="*/ 433 w 573"/>
                  <a:gd name="T79" fmla="*/ 114 h 475"/>
                  <a:gd name="T80" fmla="*/ 433 w 573"/>
                  <a:gd name="T81" fmla="*/ 113 h 475"/>
                  <a:gd name="T82" fmla="*/ 434 w 573"/>
                  <a:gd name="T83" fmla="*/ 120 h 475"/>
                  <a:gd name="T84" fmla="*/ 502 w 573"/>
                  <a:gd name="T85" fmla="*/ 81 h 475"/>
                  <a:gd name="T86" fmla="*/ 502 w 573"/>
                  <a:gd name="T87" fmla="*/ 80 h 475"/>
                  <a:gd name="T88" fmla="*/ 511 w 573"/>
                  <a:gd name="T89" fmla="*/ 43 h 475"/>
                  <a:gd name="T90" fmla="*/ 487 w 573"/>
                  <a:gd name="T91" fmla="*/ 50 h 475"/>
                  <a:gd name="T92" fmla="*/ 481 w 573"/>
                  <a:gd name="T93" fmla="*/ 53 h 475"/>
                  <a:gd name="T94" fmla="*/ 482 w 573"/>
                  <a:gd name="T95" fmla="*/ 53 h 475"/>
                  <a:gd name="T96" fmla="*/ 461 w 573"/>
                  <a:gd name="T97" fmla="*/ 58 h 475"/>
                  <a:gd name="T98" fmla="*/ 488 w 573"/>
                  <a:gd name="T99" fmla="*/ 31 h 475"/>
                  <a:gd name="T100" fmla="*/ 488 w 573"/>
                  <a:gd name="T101" fmla="*/ 31 h 475"/>
                  <a:gd name="T102" fmla="*/ 573 w 573"/>
                  <a:gd name="T103" fmla="*/ 0 h 475"/>
                  <a:gd name="T104" fmla="*/ 572 w 573"/>
                  <a:gd name="T105" fmla="*/ 0 h 475"/>
                  <a:gd name="T106" fmla="*/ 567 w 573"/>
                  <a:gd name="T107" fmla="*/ 0 h 475"/>
                  <a:gd name="T108" fmla="*/ 403 w 573"/>
                  <a:gd name="T109" fmla="*/ 33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73" h="475">
                    <a:moveTo>
                      <a:pt x="403" y="33"/>
                    </a:moveTo>
                    <a:cubicBezTo>
                      <a:pt x="364" y="46"/>
                      <a:pt x="362" y="49"/>
                      <a:pt x="359" y="52"/>
                    </a:cubicBezTo>
                    <a:cubicBezTo>
                      <a:pt x="378" y="50"/>
                      <a:pt x="395" y="40"/>
                      <a:pt x="414" y="37"/>
                    </a:cubicBezTo>
                    <a:cubicBezTo>
                      <a:pt x="415" y="37"/>
                      <a:pt x="415" y="37"/>
                      <a:pt x="415" y="37"/>
                    </a:cubicBezTo>
                    <a:cubicBezTo>
                      <a:pt x="410" y="41"/>
                      <a:pt x="405" y="45"/>
                      <a:pt x="400" y="48"/>
                    </a:cubicBezTo>
                    <a:cubicBezTo>
                      <a:pt x="389" y="60"/>
                      <a:pt x="375" y="65"/>
                      <a:pt x="360" y="71"/>
                    </a:cubicBezTo>
                    <a:cubicBezTo>
                      <a:pt x="356" y="73"/>
                      <a:pt x="352" y="76"/>
                      <a:pt x="348" y="78"/>
                    </a:cubicBezTo>
                    <a:cubicBezTo>
                      <a:pt x="347" y="79"/>
                      <a:pt x="347" y="79"/>
                      <a:pt x="346" y="80"/>
                    </a:cubicBezTo>
                    <a:cubicBezTo>
                      <a:pt x="291" y="114"/>
                      <a:pt x="266" y="130"/>
                      <a:pt x="245" y="134"/>
                    </a:cubicBezTo>
                    <a:cubicBezTo>
                      <a:pt x="245" y="134"/>
                      <a:pt x="245" y="134"/>
                      <a:pt x="244" y="134"/>
                    </a:cubicBezTo>
                    <a:cubicBezTo>
                      <a:pt x="243" y="133"/>
                      <a:pt x="242" y="132"/>
                      <a:pt x="241" y="132"/>
                    </a:cubicBezTo>
                    <a:cubicBezTo>
                      <a:pt x="241" y="128"/>
                      <a:pt x="242" y="127"/>
                      <a:pt x="246" y="122"/>
                    </a:cubicBezTo>
                    <a:cubicBezTo>
                      <a:pt x="246" y="122"/>
                      <a:pt x="245" y="122"/>
                      <a:pt x="245" y="122"/>
                    </a:cubicBezTo>
                    <a:cubicBezTo>
                      <a:pt x="256" y="112"/>
                      <a:pt x="256" y="111"/>
                      <a:pt x="256" y="107"/>
                    </a:cubicBezTo>
                    <a:cubicBezTo>
                      <a:pt x="247" y="106"/>
                      <a:pt x="229" y="116"/>
                      <a:pt x="194" y="138"/>
                    </a:cubicBezTo>
                    <a:cubicBezTo>
                      <a:pt x="150" y="170"/>
                      <a:pt x="109" y="205"/>
                      <a:pt x="72" y="245"/>
                    </a:cubicBezTo>
                    <a:cubicBezTo>
                      <a:pt x="87" y="246"/>
                      <a:pt x="104" y="248"/>
                      <a:pt x="123" y="249"/>
                    </a:cubicBezTo>
                    <a:cubicBezTo>
                      <a:pt x="123" y="249"/>
                      <a:pt x="123" y="249"/>
                      <a:pt x="123" y="249"/>
                    </a:cubicBezTo>
                    <a:cubicBezTo>
                      <a:pt x="150" y="268"/>
                      <a:pt x="82" y="338"/>
                      <a:pt x="79" y="341"/>
                    </a:cubicBezTo>
                    <a:cubicBezTo>
                      <a:pt x="80" y="341"/>
                      <a:pt x="80" y="341"/>
                      <a:pt x="80" y="341"/>
                    </a:cubicBezTo>
                    <a:cubicBezTo>
                      <a:pt x="63" y="355"/>
                      <a:pt x="49" y="368"/>
                      <a:pt x="33" y="395"/>
                    </a:cubicBezTo>
                    <a:cubicBezTo>
                      <a:pt x="33" y="396"/>
                      <a:pt x="33" y="397"/>
                      <a:pt x="33" y="397"/>
                    </a:cubicBezTo>
                    <a:cubicBezTo>
                      <a:pt x="27" y="408"/>
                      <a:pt x="0" y="466"/>
                      <a:pt x="46" y="475"/>
                    </a:cubicBezTo>
                    <a:cubicBezTo>
                      <a:pt x="46" y="475"/>
                      <a:pt x="46" y="475"/>
                      <a:pt x="48" y="475"/>
                    </a:cubicBezTo>
                    <a:cubicBezTo>
                      <a:pt x="98" y="468"/>
                      <a:pt x="126" y="412"/>
                      <a:pt x="131" y="400"/>
                    </a:cubicBezTo>
                    <a:cubicBezTo>
                      <a:pt x="132" y="400"/>
                      <a:pt x="132" y="399"/>
                      <a:pt x="132" y="399"/>
                    </a:cubicBezTo>
                    <a:cubicBezTo>
                      <a:pt x="140" y="378"/>
                      <a:pt x="143" y="366"/>
                      <a:pt x="142" y="350"/>
                    </a:cubicBezTo>
                    <a:cubicBezTo>
                      <a:pt x="142" y="343"/>
                      <a:pt x="142" y="343"/>
                      <a:pt x="142" y="343"/>
                    </a:cubicBezTo>
                    <a:cubicBezTo>
                      <a:pt x="142" y="343"/>
                      <a:pt x="142" y="343"/>
                      <a:pt x="143" y="343"/>
                    </a:cubicBezTo>
                    <a:cubicBezTo>
                      <a:pt x="146" y="316"/>
                      <a:pt x="170" y="267"/>
                      <a:pt x="219" y="253"/>
                    </a:cubicBezTo>
                    <a:cubicBezTo>
                      <a:pt x="219" y="253"/>
                      <a:pt x="219" y="253"/>
                      <a:pt x="219" y="253"/>
                    </a:cubicBezTo>
                    <a:cubicBezTo>
                      <a:pt x="219" y="253"/>
                      <a:pt x="220" y="253"/>
                      <a:pt x="222" y="253"/>
                    </a:cubicBezTo>
                    <a:cubicBezTo>
                      <a:pt x="224" y="253"/>
                      <a:pt x="226" y="252"/>
                      <a:pt x="228" y="252"/>
                    </a:cubicBezTo>
                    <a:cubicBezTo>
                      <a:pt x="228" y="252"/>
                      <a:pt x="228" y="252"/>
                      <a:pt x="228" y="252"/>
                    </a:cubicBezTo>
                    <a:cubicBezTo>
                      <a:pt x="251" y="252"/>
                      <a:pt x="276" y="253"/>
                      <a:pt x="301" y="253"/>
                    </a:cubicBezTo>
                    <a:cubicBezTo>
                      <a:pt x="302" y="253"/>
                      <a:pt x="303" y="253"/>
                      <a:pt x="303" y="253"/>
                    </a:cubicBezTo>
                    <a:cubicBezTo>
                      <a:pt x="319" y="220"/>
                      <a:pt x="337" y="191"/>
                      <a:pt x="355" y="164"/>
                    </a:cubicBezTo>
                    <a:cubicBezTo>
                      <a:pt x="357" y="160"/>
                      <a:pt x="359" y="157"/>
                      <a:pt x="362" y="154"/>
                    </a:cubicBezTo>
                    <a:cubicBezTo>
                      <a:pt x="364" y="151"/>
                      <a:pt x="366" y="148"/>
                      <a:pt x="368" y="146"/>
                    </a:cubicBezTo>
                    <a:cubicBezTo>
                      <a:pt x="407" y="109"/>
                      <a:pt x="424" y="93"/>
                      <a:pt x="433" y="114"/>
                    </a:cubicBezTo>
                    <a:cubicBezTo>
                      <a:pt x="433" y="114"/>
                      <a:pt x="433" y="113"/>
                      <a:pt x="433" y="113"/>
                    </a:cubicBezTo>
                    <a:cubicBezTo>
                      <a:pt x="433" y="115"/>
                      <a:pt x="433" y="118"/>
                      <a:pt x="434" y="120"/>
                    </a:cubicBezTo>
                    <a:cubicBezTo>
                      <a:pt x="438" y="137"/>
                      <a:pt x="471" y="137"/>
                      <a:pt x="502" y="81"/>
                    </a:cubicBezTo>
                    <a:cubicBezTo>
                      <a:pt x="502" y="81"/>
                      <a:pt x="502" y="80"/>
                      <a:pt x="502" y="80"/>
                    </a:cubicBezTo>
                    <a:cubicBezTo>
                      <a:pt x="514" y="55"/>
                      <a:pt x="512" y="48"/>
                      <a:pt x="511" y="43"/>
                    </a:cubicBezTo>
                    <a:cubicBezTo>
                      <a:pt x="506" y="41"/>
                      <a:pt x="504" y="40"/>
                      <a:pt x="487" y="50"/>
                    </a:cubicBezTo>
                    <a:cubicBezTo>
                      <a:pt x="481" y="53"/>
                      <a:pt x="481" y="53"/>
                      <a:pt x="481" y="53"/>
                    </a:cubicBezTo>
                    <a:cubicBezTo>
                      <a:pt x="482" y="53"/>
                      <a:pt x="482" y="53"/>
                      <a:pt x="482" y="53"/>
                    </a:cubicBezTo>
                    <a:cubicBezTo>
                      <a:pt x="467" y="60"/>
                      <a:pt x="464" y="59"/>
                      <a:pt x="461" y="58"/>
                    </a:cubicBezTo>
                    <a:cubicBezTo>
                      <a:pt x="461" y="54"/>
                      <a:pt x="461" y="48"/>
                      <a:pt x="488" y="31"/>
                    </a:cubicBezTo>
                    <a:cubicBezTo>
                      <a:pt x="488" y="31"/>
                      <a:pt x="488" y="31"/>
                      <a:pt x="488" y="31"/>
                    </a:cubicBezTo>
                    <a:cubicBezTo>
                      <a:pt x="515" y="15"/>
                      <a:pt x="543" y="5"/>
                      <a:pt x="573" y="0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571" y="0"/>
                      <a:pt x="569" y="0"/>
                      <a:pt x="567" y="0"/>
                    </a:cubicBezTo>
                    <a:cubicBezTo>
                      <a:pt x="511" y="5"/>
                      <a:pt x="456" y="16"/>
                      <a:pt x="403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6" name="Freeform 35"/>
              <p:cNvSpPr>
                <a:spLocks/>
              </p:cNvSpPr>
              <p:nvPr/>
            </p:nvSpPr>
            <p:spPr bwMode="auto">
              <a:xfrm>
                <a:off x="2204493" y="1439862"/>
                <a:ext cx="1616075" cy="700088"/>
              </a:xfrm>
              <a:custGeom>
                <a:avLst/>
                <a:gdLst>
                  <a:gd name="T0" fmla="*/ 97 w 569"/>
                  <a:gd name="T1" fmla="*/ 158 h 246"/>
                  <a:gd name="T2" fmla="*/ 145 w 569"/>
                  <a:gd name="T3" fmla="*/ 126 h 246"/>
                  <a:gd name="T4" fmla="*/ 239 w 569"/>
                  <a:gd name="T5" fmla="*/ 81 h 246"/>
                  <a:gd name="T6" fmla="*/ 161 w 569"/>
                  <a:gd name="T7" fmla="*/ 132 h 246"/>
                  <a:gd name="T8" fmla="*/ 25 w 569"/>
                  <a:gd name="T9" fmla="*/ 241 h 246"/>
                  <a:gd name="T10" fmla="*/ 65 w 569"/>
                  <a:gd name="T11" fmla="*/ 245 h 246"/>
                  <a:gd name="T12" fmla="*/ 189 w 569"/>
                  <a:gd name="T13" fmla="*/ 138 h 246"/>
                  <a:gd name="T14" fmla="*/ 259 w 569"/>
                  <a:gd name="T15" fmla="*/ 101 h 246"/>
                  <a:gd name="T16" fmla="*/ 259 w 569"/>
                  <a:gd name="T17" fmla="*/ 101 h 246"/>
                  <a:gd name="T18" fmla="*/ 259 w 569"/>
                  <a:gd name="T19" fmla="*/ 101 h 246"/>
                  <a:gd name="T20" fmla="*/ 259 w 569"/>
                  <a:gd name="T21" fmla="*/ 101 h 246"/>
                  <a:gd name="T22" fmla="*/ 259 w 569"/>
                  <a:gd name="T23" fmla="*/ 101 h 246"/>
                  <a:gd name="T24" fmla="*/ 256 w 569"/>
                  <a:gd name="T25" fmla="*/ 110 h 246"/>
                  <a:gd name="T26" fmla="*/ 245 w 569"/>
                  <a:gd name="T27" fmla="*/ 127 h 246"/>
                  <a:gd name="T28" fmla="*/ 248 w 569"/>
                  <a:gd name="T29" fmla="*/ 128 h 246"/>
                  <a:gd name="T30" fmla="*/ 340 w 569"/>
                  <a:gd name="T31" fmla="*/ 80 h 246"/>
                  <a:gd name="T32" fmla="*/ 396 w 569"/>
                  <a:gd name="T33" fmla="*/ 48 h 246"/>
                  <a:gd name="T34" fmla="*/ 402 w 569"/>
                  <a:gd name="T35" fmla="*/ 40 h 246"/>
                  <a:gd name="T36" fmla="*/ 370 w 569"/>
                  <a:gd name="T37" fmla="*/ 49 h 246"/>
                  <a:gd name="T38" fmla="*/ 347 w 569"/>
                  <a:gd name="T39" fmla="*/ 56 h 246"/>
                  <a:gd name="T40" fmla="*/ 347 w 569"/>
                  <a:gd name="T41" fmla="*/ 56 h 246"/>
                  <a:gd name="T42" fmla="*/ 347 w 569"/>
                  <a:gd name="T43" fmla="*/ 54 h 246"/>
                  <a:gd name="T44" fmla="*/ 397 w 569"/>
                  <a:gd name="T45" fmla="*/ 33 h 246"/>
                  <a:gd name="T46" fmla="*/ 568 w 569"/>
                  <a:gd name="T47" fmla="*/ 0 h 246"/>
                  <a:gd name="T48" fmla="*/ 569 w 569"/>
                  <a:gd name="T49" fmla="*/ 0 h 246"/>
                  <a:gd name="T50" fmla="*/ 516 w 569"/>
                  <a:gd name="T51" fmla="*/ 3 h 246"/>
                  <a:gd name="T52" fmla="*/ 465 w 569"/>
                  <a:gd name="T53" fmla="*/ 9 h 246"/>
                  <a:gd name="T54" fmla="*/ 415 w 569"/>
                  <a:gd name="T55" fmla="*/ 18 h 246"/>
                  <a:gd name="T56" fmla="*/ 367 w 569"/>
                  <a:gd name="T57" fmla="*/ 29 h 246"/>
                  <a:gd name="T58" fmla="*/ 319 w 569"/>
                  <a:gd name="T59" fmla="*/ 43 h 246"/>
                  <a:gd name="T60" fmla="*/ 280 w 569"/>
                  <a:gd name="T61" fmla="*/ 58 h 246"/>
                  <a:gd name="T62" fmla="*/ 177 w 569"/>
                  <a:gd name="T63" fmla="*/ 105 h 246"/>
                  <a:gd name="T64" fmla="*/ 49 w 569"/>
                  <a:gd name="T65" fmla="*/ 188 h 246"/>
                  <a:gd name="T66" fmla="*/ 1 w 569"/>
                  <a:gd name="T67" fmla="*/ 23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9" h="246">
                    <a:moveTo>
                      <a:pt x="90" y="163"/>
                    </a:moveTo>
                    <a:cubicBezTo>
                      <a:pt x="97" y="158"/>
                      <a:pt x="97" y="158"/>
                      <a:pt x="97" y="158"/>
                    </a:cubicBezTo>
                    <a:cubicBezTo>
                      <a:pt x="97" y="158"/>
                      <a:pt x="97" y="158"/>
                      <a:pt x="97" y="158"/>
                    </a:cubicBezTo>
                    <a:cubicBezTo>
                      <a:pt x="113" y="146"/>
                      <a:pt x="125" y="138"/>
                      <a:pt x="145" y="126"/>
                    </a:cubicBezTo>
                    <a:cubicBezTo>
                      <a:pt x="146" y="125"/>
                      <a:pt x="147" y="125"/>
                      <a:pt x="147" y="125"/>
                    </a:cubicBezTo>
                    <a:cubicBezTo>
                      <a:pt x="218" y="84"/>
                      <a:pt x="239" y="81"/>
                      <a:pt x="239" y="81"/>
                    </a:cubicBezTo>
                    <a:cubicBezTo>
                      <a:pt x="239" y="81"/>
                      <a:pt x="240" y="81"/>
                      <a:pt x="239" y="83"/>
                    </a:cubicBezTo>
                    <a:cubicBezTo>
                      <a:pt x="214" y="101"/>
                      <a:pt x="187" y="116"/>
                      <a:pt x="161" y="132"/>
                    </a:cubicBezTo>
                    <a:cubicBezTo>
                      <a:pt x="160" y="133"/>
                      <a:pt x="160" y="133"/>
                      <a:pt x="159" y="133"/>
                    </a:cubicBezTo>
                    <a:cubicBezTo>
                      <a:pt x="79" y="185"/>
                      <a:pt x="30" y="216"/>
                      <a:pt x="25" y="241"/>
                    </a:cubicBezTo>
                    <a:cubicBezTo>
                      <a:pt x="35" y="243"/>
                      <a:pt x="48" y="244"/>
                      <a:pt x="64" y="246"/>
                    </a:cubicBezTo>
                    <a:cubicBezTo>
                      <a:pt x="64" y="245"/>
                      <a:pt x="64" y="245"/>
                      <a:pt x="65" y="245"/>
                    </a:cubicBezTo>
                    <a:cubicBezTo>
                      <a:pt x="65" y="245"/>
                      <a:pt x="65" y="245"/>
                      <a:pt x="65" y="245"/>
                    </a:cubicBezTo>
                    <a:cubicBezTo>
                      <a:pt x="103" y="205"/>
                      <a:pt x="145" y="169"/>
                      <a:pt x="189" y="138"/>
                    </a:cubicBezTo>
                    <a:cubicBezTo>
                      <a:pt x="189" y="138"/>
                      <a:pt x="189" y="138"/>
                      <a:pt x="189" y="138"/>
                    </a:cubicBezTo>
                    <a:cubicBezTo>
                      <a:pt x="219" y="118"/>
                      <a:pt x="241" y="105"/>
                      <a:pt x="259" y="101"/>
                    </a:cubicBezTo>
                    <a:cubicBezTo>
                      <a:pt x="259" y="101"/>
                      <a:pt x="259" y="101"/>
                      <a:pt x="259" y="101"/>
                    </a:cubicBezTo>
                    <a:cubicBezTo>
                      <a:pt x="259" y="101"/>
                      <a:pt x="259" y="101"/>
                      <a:pt x="259" y="101"/>
                    </a:cubicBezTo>
                    <a:cubicBezTo>
                      <a:pt x="259" y="101"/>
                      <a:pt x="259" y="101"/>
                      <a:pt x="259" y="101"/>
                    </a:cubicBezTo>
                    <a:cubicBezTo>
                      <a:pt x="259" y="101"/>
                      <a:pt x="259" y="101"/>
                      <a:pt x="259" y="101"/>
                    </a:cubicBezTo>
                    <a:cubicBezTo>
                      <a:pt x="259" y="101"/>
                      <a:pt x="259" y="101"/>
                      <a:pt x="259" y="101"/>
                    </a:cubicBezTo>
                    <a:cubicBezTo>
                      <a:pt x="259" y="101"/>
                      <a:pt x="259" y="101"/>
                      <a:pt x="259" y="101"/>
                    </a:cubicBezTo>
                    <a:cubicBezTo>
                      <a:pt x="259" y="101"/>
                      <a:pt x="259" y="101"/>
                      <a:pt x="259" y="101"/>
                    </a:cubicBezTo>
                    <a:cubicBezTo>
                      <a:pt x="259" y="101"/>
                      <a:pt x="259" y="101"/>
                      <a:pt x="259" y="101"/>
                    </a:cubicBezTo>
                    <a:cubicBezTo>
                      <a:pt x="259" y="102"/>
                      <a:pt x="260" y="103"/>
                      <a:pt x="261" y="104"/>
                    </a:cubicBezTo>
                    <a:cubicBezTo>
                      <a:pt x="259" y="106"/>
                      <a:pt x="258" y="109"/>
                      <a:pt x="256" y="110"/>
                    </a:cubicBezTo>
                    <a:cubicBezTo>
                      <a:pt x="257" y="110"/>
                      <a:pt x="257" y="110"/>
                      <a:pt x="258" y="109"/>
                    </a:cubicBezTo>
                    <a:cubicBezTo>
                      <a:pt x="247" y="119"/>
                      <a:pt x="245" y="122"/>
                      <a:pt x="245" y="127"/>
                    </a:cubicBezTo>
                    <a:cubicBezTo>
                      <a:pt x="246" y="127"/>
                      <a:pt x="247" y="128"/>
                      <a:pt x="248" y="128"/>
                    </a:cubicBezTo>
                    <a:cubicBezTo>
                      <a:pt x="248" y="128"/>
                      <a:pt x="248" y="128"/>
                      <a:pt x="248" y="128"/>
                    </a:cubicBezTo>
                    <a:cubicBezTo>
                      <a:pt x="263" y="126"/>
                      <a:pt x="278" y="118"/>
                      <a:pt x="325" y="89"/>
                    </a:cubicBezTo>
                    <a:cubicBezTo>
                      <a:pt x="330" y="86"/>
                      <a:pt x="335" y="82"/>
                      <a:pt x="340" y="80"/>
                    </a:cubicBezTo>
                    <a:cubicBezTo>
                      <a:pt x="345" y="76"/>
                      <a:pt x="351" y="74"/>
                      <a:pt x="356" y="71"/>
                    </a:cubicBezTo>
                    <a:cubicBezTo>
                      <a:pt x="370" y="64"/>
                      <a:pt x="383" y="56"/>
                      <a:pt x="396" y="48"/>
                    </a:cubicBezTo>
                    <a:cubicBezTo>
                      <a:pt x="398" y="46"/>
                      <a:pt x="401" y="43"/>
                      <a:pt x="403" y="40"/>
                    </a:cubicBezTo>
                    <a:cubicBezTo>
                      <a:pt x="403" y="40"/>
                      <a:pt x="403" y="40"/>
                      <a:pt x="402" y="40"/>
                    </a:cubicBezTo>
                    <a:cubicBezTo>
                      <a:pt x="398" y="41"/>
                      <a:pt x="393" y="41"/>
                      <a:pt x="370" y="49"/>
                    </a:cubicBezTo>
                    <a:cubicBezTo>
                      <a:pt x="370" y="49"/>
                      <a:pt x="370" y="49"/>
                      <a:pt x="370" y="49"/>
                    </a:cubicBezTo>
                    <a:cubicBezTo>
                      <a:pt x="351" y="55"/>
                      <a:pt x="351" y="55"/>
                      <a:pt x="347" y="56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47" y="56"/>
                      <a:pt x="347" y="56"/>
                      <a:pt x="347" y="54"/>
                    </a:cubicBezTo>
                    <a:cubicBezTo>
                      <a:pt x="359" y="47"/>
                      <a:pt x="383" y="38"/>
                      <a:pt x="397" y="33"/>
                    </a:cubicBezTo>
                    <a:cubicBezTo>
                      <a:pt x="397" y="33"/>
                      <a:pt x="397" y="33"/>
                      <a:pt x="397" y="33"/>
                    </a:cubicBezTo>
                    <a:cubicBezTo>
                      <a:pt x="451" y="16"/>
                      <a:pt x="506" y="5"/>
                      <a:pt x="563" y="0"/>
                    </a:cubicBezTo>
                    <a:cubicBezTo>
                      <a:pt x="565" y="0"/>
                      <a:pt x="567" y="0"/>
                      <a:pt x="568" y="0"/>
                    </a:cubicBezTo>
                    <a:cubicBezTo>
                      <a:pt x="568" y="0"/>
                      <a:pt x="568" y="0"/>
                      <a:pt x="568" y="0"/>
                    </a:cubicBezTo>
                    <a:cubicBezTo>
                      <a:pt x="568" y="0"/>
                      <a:pt x="569" y="0"/>
                      <a:pt x="569" y="0"/>
                    </a:cubicBezTo>
                    <a:cubicBezTo>
                      <a:pt x="569" y="0"/>
                      <a:pt x="569" y="0"/>
                      <a:pt x="569" y="0"/>
                    </a:cubicBezTo>
                    <a:cubicBezTo>
                      <a:pt x="551" y="0"/>
                      <a:pt x="534" y="1"/>
                      <a:pt x="516" y="3"/>
                    </a:cubicBezTo>
                    <a:cubicBezTo>
                      <a:pt x="514" y="3"/>
                      <a:pt x="513" y="3"/>
                      <a:pt x="511" y="4"/>
                    </a:cubicBezTo>
                    <a:cubicBezTo>
                      <a:pt x="495" y="5"/>
                      <a:pt x="480" y="7"/>
                      <a:pt x="465" y="9"/>
                    </a:cubicBezTo>
                    <a:cubicBezTo>
                      <a:pt x="462" y="9"/>
                      <a:pt x="458" y="10"/>
                      <a:pt x="455" y="11"/>
                    </a:cubicBezTo>
                    <a:cubicBezTo>
                      <a:pt x="442" y="13"/>
                      <a:pt x="428" y="15"/>
                      <a:pt x="415" y="18"/>
                    </a:cubicBezTo>
                    <a:cubicBezTo>
                      <a:pt x="411" y="19"/>
                      <a:pt x="407" y="20"/>
                      <a:pt x="403" y="21"/>
                    </a:cubicBezTo>
                    <a:cubicBezTo>
                      <a:pt x="390" y="23"/>
                      <a:pt x="378" y="26"/>
                      <a:pt x="367" y="29"/>
                    </a:cubicBezTo>
                    <a:cubicBezTo>
                      <a:pt x="362" y="31"/>
                      <a:pt x="357" y="32"/>
                      <a:pt x="352" y="34"/>
                    </a:cubicBezTo>
                    <a:cubicBezTo>
                      <a:pt x="341" y="37"/>
                      <a:pt x="330" y="40"/>
                      <a:pt x="319" y="43"/>
                    </a:cubicBezTo>
                    <a:cubicBezTo>
                      <a:pt x="314" y="45"/>
                      <a:pt x="308" y="47"/>
                      <a:pt x="303" y="49"/>
                    </a:cubicBezTo>
                    <a:cubicBezTo>
                      <a:pt x="295" y="52"/>
                      <a:pt x="287" y="55"/>
                      <a:pt x="280" y="58"/>
                    </a:cubicBezTo>
                    <a:cubicBezTo>
                      <a:pt x="255" y="68"/>
                      <a:pt x="227" y="80"/>
                      <a:pt x="203" y="91"/>
                    </a:cubicBezTo>
                    <a:cubicBezTo>
                      <a:pt x="194" y="96"/>
                      <a:pt x="185" y="100"/>
                      <a:pt x="177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23" y="135"/>
                      <a:pt x="121" y="136"/>
                      <a:pt x="49" y="188"/>
                    </a:cubicBezTo>
                    <a:cubicBezTo>
                      <a:pt x="2" y="228"/>
                      <a:pt x="2" y="228"/>
                      <a:pt x="2" y="228"/>
                    </a:cubicBezTo>
                    <a:cubicBezTo>
                      <a:pt x="0" y="229"/>
                      <a:pt x="0" y="231"/>
                      <a:pt x="1" y="232"/>
                    </a:cubicBezTo>
                    <a:cubicBezTo>
                      <a:pt x="3" y="231"/>
                      <a:pt x="3" y="231"/>
                      <a:pt x="90" y="16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7" name="Freeform 38"/>
              <p:cNvSpPr>
                <a:spLocks/>
              </p:cNvSpPr>
              <p:nvPr/>
            </p:nvSpPr>
            <p:spPr bwMode="auto">
              <a:xfrm>
                <a:off x="1388518" y="1684337"/>
                <a:ext cx="1468438" cy="2006600"/>
              </a:xfrm>
              <a:custGeom>
                <a:avLst/>
                <a:gdLst>
                  <a:gd name="T0" fmla="*/ 26 w 517"/>
                  <a:gd name="T1" fmla="*/ 695 h 706"/>
                  <a:gd name="T2" fmla="*/ 98 w 517"/>
                  <a:gd name="T3" fmla="*/ 706 h 706"/>
                  <a:gd name="T4" fmla="*/ 131 w 517"/>
                  <a:gd name="T5" fmla="*/ 542 h 706"/>
                  <a:gd name="T6" fmla="*/ 132 w 517"/>
                  <a:gd name="T7" fmla="*/ 478 h 706"/>
                  <a:gd name="T8" fmla="*/ 132 w 517"/>
                  <a:gd name="T9" fmla="*/ 478 h 706"/>
                  <a:gd name="T10" fmla="*/ 132 w 517"/>
                  <a:gd name="T11" fmla="*/ 478 h 706"/>
                  <a:gd name="T12" fmla="*/ 132 w 517"/>
                  <a:gd name="T13" fmla="*/ 478 h 706"/>
                  <a:gd name="T14" fmla="*/ 132 w 517"/>
                  <a:gd name="T15" fmla="*/ 478 h 706"/>
                  <a:gd name="T16" fmla="*/ 132 w 517"/>
                  <a:gd name="T17" fmla="*/ 478 h 706"/>
                  <a:gd name="T18" fmla="*/ 132 w 517"/>
                  <a:gd name="T19" fmla="*/ 478 h 706"/>
                  <a:gd name="T20" fmla="*/ 108 w 517"/>
                  <a:gd name="T21" fmla="*/ 497 h 706"/>
                  <a:gd name="T22" fmla="*/ 102 w 517"/>
                  <a:gd name="T23" fmla="*/ 505 h 706"/>
                  <a:gd name="T24" fmla="*/ 103 w 517"/>
                  <a:gd name="T25" fmla="*/ 504 h 706"/>
                  <a:gd name="T26" fmla="*/ 80 w 517"/>
                  <a:gd name="T27" fmla="*/ 522 h 706"/>
                  <a:gd name="T28" fmla="*/ 105 w 517"/>
                  <a:gd name="T29" fmla="*/ 410 h 706"/>
                  <a:gd name="T30" fmla="*/ 106 w 517"/>
                  <a:gd name="T31" fmla="*/ 407 h 706"/>
                  <a:gd name="T32" fmla="*/ 183 w 517"/>
                  <a:gd name="T33" fmla="*/ 312 h 706"/>
                  <a:gd name="T34" fmla="*/ 185 w 517"/>
                  <a:gd name="T35" fmla="*/ 313 h 706"/>
                  <a:gd name="T36" fmla="*/ 187 w 517"/>
                  <a:gd name="T37" fmla="*/ 359 h 706"/>
                  <a:gd name="T38" fmla="*/ 187 w 517"/>
                  <a:gd name="T39" fmla="*/ 359 h 706"/>
                  <a:gd name="T40" fmla="*/ 187 w 517"/>
                  <a:gd name="T41" fmla="*/ 359 h 706"/>
                  <a:gd name="T42" fmla="*/ 187 w 517"/>
                  <a:gd name="T43" fmla="*/ 359 h 706"/>
                  <a:gd name="T44" fmla="*/ 187 w 517"/>
                  <a:gd name="T45" fmla="*/ 359 h 706"/>
                  <a:gd name="T46" fmla="*/ 187 w 517"/>
                  <a:gd name="T47" fmla="*/ 359 h 706"/>
                  <a:gd name="T48" fmla="*/ 187 w 517"/>
                  <a:gd name="T49" fmla="*/ 359 h 706"/>
                  <a:gd name="T50" fmla="*/ 187 w 517"/>
                  <a:gd name="T51" fmla="*/ 359 h 706"/>
                  <a:gd name="T52" fmla="*/ 190 w 517"/>
                  <a:gd name="T53" fmla="*/ 358 h 706"/>
                  <a:gd name="T54" fmla="*/ 234 w 517"/>
                  <a:gd name="T55" fmla="*/ 311 h 706"/>
                  <a:gd name="T56" fmla="*/ 344 w 517"/>
                  <a:gd name="T57" fmla="*/ 167 h 706"/>
                  <a:gd name="T58" fmla="*/ 304 w 517"/>
                  <a:gd name="T59" fmla="*/ 162 h 706"/>
                  <a:gd name="T60" fmla="*/ 304 w 517"/>
                  <a:gd name="T61" fmla="*/ 162 h 706"/>
                  <a:gd name="T62" fmla="*/ 391 w 517"/>
                  <a:gd name="T63" fmla="*/ 81 h 706"/>
                  <a:gd name="T64" fmla="*/ 391 w 517"/>
                  <a:gd name="T65" fmla="*/ 81 h 706"/>
                  <a:gd name="T66" fmla="*/ 445 w 517"/>
                  <a:gd name="T67" fmla="*/ 47 h 706"/>
                  <a:gd name="T68" fmla="*/ 447 w 517"/>
                  <a:gd name="T69" fmla="*/ 46 h 706"/>
                  <a:gd name="T70" fmla="*/ 517 w 517"/>
                  <a:gd name="T71" fmla="*/ 0 h 706"/>
                  <a:gd name="T72" fmla="*/ 514 w 517"/>
                  <a:gd name="T73" fmla="*/ 0 h 706"/>
                  <a:gd name="T74" fmla="*/ 434 w 517"/>
                  <a:gd name="T75" fmla="*/ 39 h 706"/>
                  <a:gd name="T76" fmla="*/ 433 w 517"/>
                  <a:gd name="T77" fmla="*/ 40 h 706"/>
                  <a:gd name="T78" fmla="*/ 383 w 517"/>
                  <a:gd name="T79" fmla="*/ 73 h 706"/>
                  <a:gd name="T80" fmla="*/ 376 w 517"/>
                  <a:gd name="T81" fmla="*/ 79 h 706"/>
                  <a:gd name="T82" fmla="*/ 376 w 517"/>
                  <a:gd name="T83" fmla="*/ 79 h 706"/>
                  <a:gd name="T84" fmla="*/ 280 w 517"/>
                  <a:gd name="T85" fmla="*/ 153 h 706"/>
                  <a:gd name="T86" fmla="*/ 280 w 517"/>
                  <a:gd name="T87" fmla="*/ 153 h 706"/>
                  <a:gd name="T88" fmla="*/ 281 w 517"/>
                  <a:gd name="T89" fmla="*/ 149 h 706"/>
                  <a:gd name="T90" fmla="*/ 234 w 517"/>
                  <a:gd name="T91" fmla="*/ 196 h 706"/>
                  <a:gd name="T92" fmla="*/ 148 w 517"/>
                  <a:gd name="T93" fmla="*/ 303 h 706"/>
                  <a:gd name="T94" fmla="*/ 79 w 517"/>
                  <a:gd name="T95" fmla="*/ 423 h 706"/>
                  <a:gd name="T96" fmla="*/ 29 w 517"/>
                  <a:gd name="T97" fmla="*/ 554 h 706"/>
                  <a:gd name="T98" fmla="*/ 1 w 517"/>
                  <a:gd name="T99" fmla="*/ 682 h 706"/>
                  <a:gd name="T100" fmla="*/ 26 w 517"/>
                  <a:gd name="T101" fmla="*/ 695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17" h="706">
                    <a:moveTo>
                      <a:pt x="26" y="695"/>
                    </a:moveTo>
                    <a:cubicBezTo>
                      <a:pt x="42" y="699"/>
                      <a:pt x="67" y="703"/>
                      <a:pt x="98" y="706"/>
                    </a:cubicBezTo>
                    <a:cubicBezTo>
                      <a:pt x="104" y="649"/>
                      <a:pt x="116" y="595"/>
                      <a:pt x="131" y="542"/>
                    </a:cubicBezTo>
                    <a:cubicBezTo>
                      <a:pt x="143" y="491"/>
                      <a:pt x="141" y="485"/>
                      <a:pt x="132" y="478"/>
                    </a:cubicBezTo>
                    <a:cubicBezTo>
                      <a:pt x="132" y="478"/>
                      <a:pt x="132" y="478"/>
                      <a:pt x="132" y="478"/>
                    </a:cubicBezTo>
                    <a:cubicBezTo>
                      <a:pt x="132" y="478"/>
                      <a:pt x="132" y="478"/>
                      <a:pt x="132" y="478"/>
                    </a:cubicBezTo>
                    <a:cubicBezTo>
                      <a:pt x="132" y="478"/>
                      <a:pt x="132" y="478"/>
                      <a:pt x="132" y="478"/>
                    </a:cubicBezTo>
                    <a:cubicBezTo>
                      <a:pt x="132" y="478"/>
                      <a:pt x="132" y="478"/>
                      <a:pt x="132" y="478"/>
                    </a:cubicBezTo>
                    <a:cubicBezTo>
                      <a:pt x="132" y="478"/>
                      <a:pt x="132" y="478"/>
                      <a:pt x="132" y="478"/>
                    </a:cubicBezTo>
                    <a:cubicBezTo>
                      <a:pt x="132" y="478"/>
                      <a:pt x="132" y="478"/>
                      <a:pt x="132" y="478"/>
                    </a:cubicBezTo>
                    <a:cubicBezTo>
                      <a:pt x="126" y="480"/>
                      <a:pt x="120" y="481"/>
                      <a:pt x="108" y="497"/>
                    </a:cubicBezTo>
                    <a:cubicBezTo>
                      <a:pt x="102" y="505"/>
                      <a:pt x="102" y="505"/>
                      <a:pt x="102" y="505"/>
                    </a:cubicBezTo>
                    <a:cubicBezTo>
                      <a:pt x="102" y="504"/>
                      <a:pt x="103" y="504"/>
                      <a:pt x="103" y="504"/>
                    </a:cubicBezTo>
                    <a:cubicBezTo>
                      <a:pt x="92" y="517"/>
                      <a:pt x="88" y="520"/>
                      <a:pt x="80" y="522"/>
                    </a:cubicBezTo>
                    <a:cubicBezTo>
                      <a:pt x="75" y="519"/>
                      <a:pt x="62" y="502"/>
                      <a:pt x="105" y="410"/>
                    </a:cubicBezTo>
                    <a:cubicBezTo>
                      <a:pt x="105" y="409"/>
                      <a:pt x="106" y="408"/>
                      <a:pt x="106" y="407"/>
                    </a:cubicBezTo>
                    <a:cubicBezTo>
                      <a:pt x="129" y="364"/>
                      <a:pt x="162" y="316"/>
                      <a:pt x="183" y="312"/>
                    </a:cubicBezTo>
                    <a:cubicBezTo>
                      <a:pt x="183" y="312"/>
                      <a:pt x="183" y="312"/>
                      <a:pt x="185" y="313"/>
                    </a:cubicBezTo>
                    <a:cubicBezTo>
                      <a:pt x="190" y="328"/>
                      <a:pt x="168" y="349"/>
                      <a:pt x="187" y="359"/>
                    </a:cubicBezTo>
                    <a:cubicBezTo>
                      <a:pt x="187" y="359"/>
                      <a:pt x="187" y="359"/>
                      <a:pt x="187" y="359"/>
                    </a:cubicBezTo>
                    <a:cubicBezTo>
                      <a:pt x="187" y="359"/>
                      <a:pt x="187" y="359"/>
                      <a:pt x="187" y="359"/>
                    </a:cubicBezTo>
                    <a:cubicBezTo>
                      <a:pt x="187" y="359"/>
                      <a:pt x="187" y="359"/>
                      <a:pt x="187" y="359"/>
                    </a:cubicBezTo>
                    <a:cubicBezTo>
                      <a:pt x="187" y="359"/>
                      <a:pt x="187" y="359"/>
                      <a:pt x="187" y="359"/>
                    </a:cubicBezTo>
                    <a:cubicBezTo>
                      <a:pt x="187" y="359"/>
                      <a:pt x="187" y="359"/>
                      <a:pt x="187" y="359"/>
                    </a:cubicBezTo>
                    <a:cubicBezTo>
                      <a:pt x="187" y="359"/>
                      <a:pt x="187" y="359"/>
                      <a:pt x="187" y="359"/>
                    </a:cubicBezTo>
                    <a:cubicBezTo>
                      <a:pt x="187" y="359"/>
                      <a:pt x="187" y="359"/>
                      <a:pt x="187" y="359"/>
                    </a:cubicBezTo>
                    <a:cubicBezTo>
                      <a:pt x="187" y="359"/>
                      <a:pt x="187" y="359"/>
                      <a:pt x="190" y="358"/>
                    </a:cubicBezTo>
                    <a:cubicBezTo>
                      <a:pt x="201" y="354"/>
                      <a:pt x="210" y="345"/>
                      <a:pt x="234" y="311"/>
                    </a:cubicBezTo>
                    <a:cubicBezTo>
                      <a:pt x="266" y="259"/>
                      <a:pt x="303" y="211"/>
                      <a:pt x="344" y="167"/>
                    </a:cubicBezTo>
                    <a:cubicBezTo>
                      <a:pt x="328" y="165"/>
                      <a:pt x="315" y="164"/>
                      <a:pt x="304" y="162"/>
                    </a:cubicBezTo>
                    <a:cubicBezTo>
                      <a:pt x="304" y="162"/>
                      <a:pt x="304" y="162"/>
                      <a:pt x="304" y="162"/>
                    </a:cubicBezTo>
                    <a:cubicBezTo>
                      <a:pt x="308" y="141"/>
                      <a:pt x="358" y="102"/>
                      <a:pt x="391" y="81"/>
                    </a:cubicBezTo>
                    <a:cubicBezTo>
                      <a:pt x="391" y="81"/>
                      <a:pt x="391" y="81"/>
                      <a:pt x="391" y="81"/>
                    </a:cubicBezTo>
                    <a:cubicBezTo>
                      <a:pt x="418" y="64"/>
                      <a:pt x="418" y="64"/>
                      <a:pt x="445" y="47"/>
                    </a:cubicBezTo>
                    <a:cubicBezTo>
                      <a:pt x="446" y="47"/>
                      <a:pt x="446" y="46"/>
                      <a:pt x="447" y="46"/>
                    </a:cubicBezTo>
                    <a:cubicBezTo>
                      <a:pt x="512" y="4"/>
                      <a:pt x="512" y="4"/>
                      <a:pt x="517" y="0"/>
                    </a:cubicBezTo>
                    <a:cubicBezTo>
                      <a:pt x="517" y="0"/>
                      <a:pt x="517" y="0"/>
                      <a:pt x="514" y="0"/>
                    </a:cubicBezTo>
                    <a:cubicBezTo>
                      <a:pt x="486" y="9"/>
                      <a:pt x="450" y="30"/>
                      <a:pt x="434" y="39"/>
                    </a:cubicBezTo>
                    <a:cubicBezTo>
                      <a:pt x="434" y="39"/>
                      <a:pt x="433" y="40"/>
                      <a:pt x="433" y="40"/>
                    </a:cubicBezTo>
                    <a:cubicBezTo>
                      <a:pt x="412" y="53"/>
                      <a:pt x="399" y="61"/>
                      <a:pt x="383" y="73"/>
                    </a:cubicBezTo>
                    <a:cubicBezTo>
                      <a:pt x="376" y="79"/>
                      <a:pt x="376" y="79"/>
                      <a:pt x="376" y="79"/>
                    </a:cubicBezTo>
                    <a:cubicBezTo>
                      <a:pt x="376" y="79"/>
                      <a:pt x="376" y="79"/>
                      <a:pt x="376" y="79"/>
                    </a:cubicBezTo>
                    <a:cubicBezTo>
                      <a:pt x="344" y="103"/>
                      <a:pt x="315" y="132"/>
                      <a:pt x="280" y="153"/>
                    </a:cubicBezTo>
                    <a:cubicBezTo>
                      <a:pt x="280" y="153"/>
                      <a:pt x="280" y="153"/>
                      <a:pt x="280" y="153"/>
                    </a:cubicBezTo>
                    <a:cubicBezTo>
                      <a:pt x="279" y="152"/>
                      <a:pt x="280" y="150"/>
                      <a:pt x="281" y="149"/>
                    </a:cubicBezTo>
                    <a:cubicBezTo>
                      <a:pt x="234" y="196"/>
                      <a:pt x="234" y="196"/>
                      <a:pt x="234" y="196"/>
                    </a:cubicBezTo>
                    <a:cubicBezTo>
                      <a:pt x="203" y="229"/>
                      <a:pt x="202" y="231"/>
                      <a:pt x="148" y="303"/>
                    </a:cubicBezTo>
                    <a:cubicBezTo>
                      <a:pt x="122" y="341"/>
                      <a:pt x="121" y="343"/>
                      <a:pt x="79" y="423"/>
                    </a:cubicBezTo>
                    <a:cubicBezTo>
                      <a:pt x="58" y="466"/>
                      <a:pt x="58" y="466"/>
                      <a:pt x="29" y="554"/>
                    </a:cubicBezTo>
                    <a:cubicBezTo>
                      <a:pt x="19" y="592"/>
                      <a:pt x="8" y="643"/>
                      <a:pt x="1" y="682"/>
                    </a:cubicBezTo>
                    <a:cubicBezTo>
                      <a:pt x="0" y="687"/>
                      <a:pt x="8" y="691"/>
                      <a:pt x="26" y="6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8" name="Freeform 39"/>
              <p:cNvSpPr>
                <a:spLocks/>
              </p:cNvSpPr>
              <p:nvPr/>
            </p:nvSpPr>
            <p:spPr bwMode="auto">
              <a:xfrm>
                <a:off x="1601243" y="2155825"/>
                <a:ext cx="1435100" cy="1571625"/>
              </a:xfrm>
              <a:custGeom>
                <a:avLst/>
                <a:gdLst>
                  <a:gd name="T0" fmla="*/ 61 w 505"/>
                  <a:gd name="T1" fmla="*/ 373 h 553"/>
                  <a:gd name="T2" fmla="*/ 27 w 505"/>
                  <a:gd name="T3" fmla="*/ 540 h 553"/>
                  <a:gd name="T4" fmla="*/ 27 w 505"/>
                  <a:gd name="T5" fmla="*/ 540 h 553"/>
                  <a:gd name="T6" fmla="*/ 27 w 505"/>
                  <a:gd name="T7" fmla="*/ 541 h 553"/>
                  <a:gd name="T8" fmla="*/ 109 w 505"/>
                  <a:gd name="T9" fmla="*/ 547 h 553"/>
                  <a:gd name="T10" fmla="*/ 109 w 505"/>
                  <a:gd name="T11" fmla="*/ 547 h 553"/>
                  <a:gd name="T12" fmla="*/ 151 w 505"/>
                  <a:gd name="T13" fmla="*/ 496 h 553"/>
                  <a:gd name="T14" fmla="*/ 150 w 505"/>
                  <a:gd name="T15" fmla="*/ 370 h 553"/>
                  <a:gd name="T16" fmla="*/ 151 w 505"/>
                  <a:gd name="T17" fmla="*/ 367 h 553"/>
                  <a:gd name="T18" fmla="*/ 238 w 505"/>
                  <a:gd name="T19" fmla="*/ 274 h 553"/>
                  <a:gd name="T20" fmla="*/ 280 w 505"/>
                  <a:gd name="T21" fmla="*/ 368 h 553"/>
                  <a:gd name="T22" fmla="*/ 280 w 505"/>
                  <a:gd name="T23" fmla="*/ 370 h 553"/>
                  <a:gd name="T24" fmla="*/ 256 w 505"/>
                  <a:gd name="T25" fmla="*/ 427 h 553"/>
                  <a:gd name="T26" fmla="*/ 256 w 505"/>
                  <a:gd name="T27" fmla="*/ 427 h 553"/>
                  <a:gd name="T28" fmla="*/ 273 w 505"/>
                  <a:gd name="T29" fmla="*/ 552 h 553"/>
                  <a:gd name="T30" fmla="*/ 273 w 505"/>
                  <a:gd name="T31" fmla="*/ 552 h 553"/>
                  <a:gd name="T32" fmla="*/ 378 w 505"/>
                  <a:gd name="T33" fmla="*/ 553 h 553"/>
                  <a:gd name="T34" fmla="*/ 505 w 505"/>
                  <a:gd name="T35" fmla="*/ 8 h 553"/>
                  <a:gd name="T36" fmla="*/ 431 w 505"/>
                  <a:gd name="T37" fmla="*/ 7 h 553"/>
                  <a:gd name="T38" fmla="*/ 357 w 505"/>
                  <a:gd name="T39" fmla="*/ 92 h 553"/>
                  <a:gd name="T40" fmla="*/ 358 w 505"/>
                  <a:gd name="T41" fmla="*/ 99 h 553"/>
                  <a:gd name="T42" fmla="*/ 357 w 505"/>
                  <a:gd name="T43" fmla="*/ 99 h 553"/>
                  <a:gd name="T44" fmla="*/ 345 w 505"/>
                  <a:gd name="T45" fmla="*/ 147 h 553"/>
                  <a:gd name="T46" fmla="*/ 345 w 505"/>
                  <a:gd name="T47" fmla="*/ 149 h 553"/>
                  <a:gd name="T48" fmla="*/ 251 w 505"/>
                  <a:gd name="T49" fmla="*/ 232 h 553"/>
                  <a:gd name="T50" fmla="*/ 249 w 505"/>
                  <a:gd name="T51" fmla="*/ 232 h 553"/>
                  <a:gd name="T52" fmla="*/ 237 w 505"/>
                  <a:gd name="T53" fmla="*/ 142 h 553"/>
                  <a:gd name="T54" fmla="*/ 238 w 505"/>
                  <a:gd name="T55" fmla="*/ 140 h 553"/>
                  <a:gd name="T56" fmla="*/ 279 w 505"/>
                  <a:gd name="T57" fmla="*/ 91 h 553"/>
                  <a:gd name="T58" fmla="*/ 324 w 505"/>
                  <a:gd name="T59" fmla="*/ 4 h 553"/>
                  <a:gd name="T60" fmla="*/ 273 w 505"/>
                  <a:gd name="T61" fmla="*/ 0 h 553"/>
                  <a:gd name="T62" fmla="*/ 162 w 505"/>
                  <a:gd name="T63" fmla="*/ 147 h 553"/>
                  <a:gd name="T64" fmla="*/ 108 w 505"/>
                  <a:gd name="T65" fmla="*/ 202 h 553"/>
                  <a:gd name="T66" fmla="*/ 108 w 505"/>
                  <a:gd name="T67" fmla="*/ 202 h 553"/>
                  <a:gd name="T68" fmla="*/ 108 w 505"/>
                  <a:gd name="T69" fmla="*/ 202 h 553"/>
                  <a:gd name="T70" fmla="*/ 108 w 505"/>
                  <a:gd name="T71" fmla="*/ 202 h 553"/>
                  <a:gd name="T72" fmla="*/ 108 w 505"/>
                  <a:gd name="T73" fmla="*/ 202 h 553"/>
                  <a:gd name="T74" fmla="*/ 108 w 505"/>
                  <a:gd name="T75" fmla="*/ 202 h 553"/>
                  <a:gd name="T76" fmla="*/ 107 w 505"/>
                  <a:gd name="T77" fmla="*/ 202 h 553"/>
                  <a:gd name="T78" fmla="*/ 107 w 505"/>
                  <a:gd name="T79" fmla="*/ 202 h 553"/>
                  <a:gd name="T80" fmla="*/ 105 w 505"/>
                  <a:gd name="T81" fmla="*/ 201 h 553"/>
                  <a:gd name="T82" fmla="*/ 101 w 505"/>
                  <a:gd name="T83" fmla="*/ 183 h 553"/>
                  <a:gd name="T84" fmla="*/ 102 w 505"/>
                  <a:gd name="T85" fmla="*/ 183 h 553"/>
                  <a:gd name="T86" fmla="*/ 103 w 505"/>
                  <a:gd name="T87" fmla="*/ 154 h 553"/>
                  <a:gd name="T88" fmla="*/ 102 w 505"/>
                  <a:gd name="T89" fmla="*/ 154 h 553"/>
                  <a:gd name="T90" fmla="*/ 34 w 505"/>
                  <a:gd name="T91" fmla="*/ 240 h 553"/>
                  <a:gd name="T92" fmla="*/ 33 w 505"/>
                  <a:gd name="T93" fmla="*/ 242 h 553"/>
                  <a:gd name="T94" fmla="*/ 9 w 505"/>
                  <a:gd name="T95" fmla="*/ 343 h 553"/>
                  <a:gd name="T96" fmla="*/ 10 w 505"/>
                  <a:gd name="T97" fmla="*/ 343 h 553"/>
                  <a:gd name="T98" fmla="*/ 35 w 505"/>
                  <a:gd name="T99" fmla="*/ 321 h 553"/>
                  <a:gd name="T100" fmla="*/ 40 w 505"/>
                  <a:gd name="T101" fmla="*/ 313 h 553"/>
                  <a:gd name="T102" fmla="*/ 40 w 505"/>
                  <a:gd name="T103" fmla="*/ 314 h 553"/>
                  <a:gd name="T104" fmla="*/ 62 w 505"/>
                  <a:gd name="T105" fmla="*/ 300 h 553"/>
                  <a:gd name="T106" fmla="*/ 62 w 505"/>
                  <a:gd name="T107" fmla="*/ 300 h 553"/>
                  <a:gd name="T108" fmla="*/ 62 w 505"/>
                  <a:gd name="T109" fmla="*/ 373 h 553"/>
                  <a:gd name="T110" fmla="*/ 61 w 505"/>
                  <a:gd name="T111" fmla="*/ 37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5" h="553">
                    <a:moveTo>
                      <a:pt x="61" y="373"/>
                    </a:moveTo>
                    <a:cubicBezTo>
                      <a:pt x="45" y="427"/>
                      <a:pt x="34" y="483"/>
                      <a:pt x="27" y="540"/>
                    </a:cubicBezTo>
                    <a:cubicBezTo>
                      <a:pt x="27" y="540"/>
                      <a:pt x="27" y="540"/>
                      <a:pt x="27" y="540"/>
                    </a:cubicBezTo>
                    <a:cubicBezTo>
                      <a:pt x="27" y="540"/>
                      <a:pt x="27" y="541"/>
                      <a:pt x="27" y="541"/>
                    </a:cubicBezTo>
                    <a:cubicBezTo>
                      <a:pt x="51" y="544"/>
                      <a:pt x="78" y="545"/>
                      <a:pt x="109" y="547"/>
                    </a:cubicBezTo>
                    <a:cubicBezTo>
                      <a:pt x="109" y="547"/>
                      <a:pt x="109" y="547"/>
                      <a:pt x="109" y="547"/>
                    </a:cubicBezTo>
                    <a:cubicBezTo>
                      <a:pt x="118" y="544"/>
                      <a:pt x="141" y="536"/>
                      <a:pt x="151" y="496"/>
                    </a:cubicBezTo>
                    <a:cubicBezTo>
                      <a:pt x="160" y="454"/>
                      <a:pt x="141" y="412"/>
                      <a:pt x="150" y="370"/>
                    </a:cubicBezTo>
                    <a:cubicBezTo>
                      <a:pt x="150" y="369"/>
                      <a:pt x="151" y="368"/>
                      <a:pt x="151" y="367"/>
                    </a:cubicBezTo>
                    <a:cubicBezTo>
                      <a:pt x="170" y="311"/>
                      <a:pt x="199" y="280"/>
                      <a:pt x="238" y="274"/>
                    </a:cubicBezTo>
                    <a:cubicBezTo>
                      <a:pt x="240" y="274"/>
                      <a:pt x="293" y="271"/>
                      <a:pt x="280" y="368"/>
                    </a:cubicBezTo>
                    <a:cubicBezTo>
                      <a:pt x="280" y="369"/>
                      <a:pt x="280" y="370"/>
                      <a:pt x="280" y="370"/>
                    </a:cubicBezTo>
                    <a:cubicBezTo>
                      <a:pt x="274" y="394"/>
                      <a:pt x="268" y="408"/>
                      <a:pt x="256" y="427"/>
                    </a:cubicBezTo>
                    <a:cubicBezTo>
                      <a:pt x="256" y="427"/>
                      <a:pt x="256" y="427"/>
                      <a:pt x="256" y="427"/>
                    </a:cubicBezTo>
                    <a:cubicBezTo>
                      <a:pt x="228" y="463"/>
                      <a:pt x="202" y="538"/>
                      <a:pt x="273" y="552"/>
                    </a:cubicBezTo>
                    <a:cubicBezTo>
                      <a:pt x="273" y="552"/>
                      <a:pt x="273" y="552"/>
                      <a:pt x="273" y="552"/>
                    </a:cubicBezTo>
                    <a:cubicBezTo>
                      <a:pt x="306" y="553"/>
                      <a:pt x="341" y="553"/>
                      <a:pt x="378" y="553"/>
                    </a:cubicBezTo>
                    <a:cubicBezTo>
                      <a:pt x="388" y="343"/>
                      <a:pt x="435" y="151"/>
                      <a:pt x="505" y="8"/>
                    </a:cubicBezTo>
                    <a:cubicBezTo>
                      <a:pt x="479" y="8"/>
                      <a:pt x="455" y="8"/>
                      <a:pt x="431" y="7"/>
                    </a:cubicBezTo>
                    <a:cubicBezTo>
                      <a:pt x="363" y="21"/>
                      <a:pt x="357" y="91"/>
                      <a:pt x="357" y="92"/>
                    </a:cubicBezTo>
                    <a:cubicBezTo>
                      <a:pt x="358" y="99"/>
                      <a:pt x="358" y="99"/>
                      <a:pt x="358" y="99"/>
                    </a:cubicBezTo>
                    <a:cubicBezTo>
                      <a:pt x="358" y="99"/>
                      <a:pt x="357" y="99"/>
                      <a:pt x="357" y="99"/>
                    </a:cubicBezTo>
                    <a:cubicBezTo>
                      <a:pt x="356" y="115"/>
                      <a:pt x="353" y="128"/>
                      <a:pt x="345" y="147"/>
                    </a:cubicBezTo>
                    <a:cubicBezTo>
                      <a:pt x="345" y="147"/>
                      <a:pt x="345" y="148"/>
                      <a:pt x="345" y="149"/>
                    </a:cubicBezTo>
                    <a:cubicBezTo>
                      <a:pt x="318" y="201"/>
                      <a:pt x="288" y="228"/>
                      <a:pt x="251" y="232"/>
                    </a:cubicBezTo>
                    <a:cubicBezTo>
                      <a:pt x="250" y="232"/>
                      <a:pt x="250" y="232"/>
                      <a:pt x="249" y="232"/>
                    </a:cubicBezTo>
                    <a:cubicBezTo>
                      <a:pt x="216" y="224"/>
                      <a:pt x="212" y="194"/>
                      <a:pt x="237" y="142"/>
                    </a:cubicBezTo>
                    <a:cubicBezTo>
                      <a:pt x="238" y="142"/>
                      <a:pt x="238" y="141"/>
                      <a:pt x="238" y="140"/>
                    </a:cubicBezTo>
                    <a:cubicBezTo>
                      <a:pt x="251" y="119"/>
                      <a:pt x="265" y="102"/>
                      <a:pt x="279" y="91"/>
                    </a:cubicBezTo>
                    <a:cubicBezTo>
                      <a:pt x="280" y="90"/>
                      <a:pt x="349" y="26"/>
                      <a:pt x="324" y="4"/>
                    </a:cubicBezTo>
                    <a:cubicBezTo>
                      <a:pt x="305" y="3"/>
                      <a:pt x="288" y="2"/>
                      <a:pt x="273" y="0"/>
                    </a:cubicBezTo>
                    <a:cubicBezTo>
                      <a:pt x="231" y="45"/>
                      <a:pt x="194" y="94"/>
                      <a:pt x="162" y="147"/>
                    </a:cubicBezTo>
                    <a:cubicBezTo>
                      <a:pt x="134" y="185"/>
                      <a:pt x="122" y="200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7" y="202"/>
                      <a:pt x="107" y="202"/>
                      <a:pt x="107" y="202"/>
                    </a:cubicBezTo>
                    <a:cubicBezTo>
                      <a:pt x="107" y="202"/>
                      <a:pt x="107" y="202"/>
                      <a:pt x="107" y="202"/>
                    </a:cubicBezTo>
                    <a:cubicBezTo>
                      <a:pt x="107" y="202"/>
                      <a:pt x="107" y="202"/>
                      <a:pt x="105" y="201"/>
                    </a:cubicBezTo>
                    <a:cubicBezTo>
                      <a:pt x="102" y="198"/>
                      <a:pt x="100" y="195"/>
                      <a:pt x="101" y="183"/>
                    </a:cubicBezTo>
                    <a:cubicBezTo>
                      <a:pt x="102" y="183"/>
                      <a:pt x="102" y="183"/>
                      <a:pt x="102" y="183"/>
                    </a:cubicBezTo>
                    <a:cubicBezTo>
                      <a:pt x="107" y="163"/>
                      <a:pt x="108" y="159"/>
                      <a:pt x="103" y="154"/>
                    </a:cubicBezTo>
                    <a:cubicBezTo>
                      <a:pt x="103" y="154"/>
                      <a:pt x="102" y="154"/>
                      <a:pt x="102" y="154"/>
                    </a:cubicBezTo>
                    <a:cubicBezTo>
                      <a:pt x="93" y="156"/>
                      <a:pt x="72" y="170"/>
                      <a:pt x="34" y="240"/>
                    </a:cubicBezTo>
                    <a:cubicBezTo>
                      <a:pt x="34" y="240"/>
                      <a:pt x="33" y="241"/>
                      <a:pt x="33" y="242"/>
                    </a:cubicBezTo>
                    <a:cubicBezTo>
                      <a:pt x="0" y="312"/>
                      <a:pt x="2" y="336"/>
                      <a:pt x="9" y="343"/>
                    </a:cubicBezTo>
                    <a:cubicBezTo>
                      <a:pt x="9" y="343"/>
                      <a:pt x="9" y="343"/>
                      <a:pt x="10" y="343"/>
                    </a:cubicBezTo>
                    <a:cubicBezTo>
                      <a:pt x="16" y="342"/>
                      <a:pt x="20" y="341"/>
                      <a:pt x="35" y="321"/>
                    </a:cubicBezTo>
                    <a:cubicBezTo>
                      <a:pt x="40" y="313"/>
                      <a:pt x="40" y="313"/>
                      <a:pt x="40" y="313"/>
                    </a:cubicBezTo>
                    <a:cubicBezTo>
                      <a:pt x="40" y="313"/>
                      <a:pt x="40" y="314"/>
                      <a:pt x="40" y="314"/>
                    </a:cubicBezTo>
                    <a:cubicBezTo>
                      <a:pt x="51" y="302"/>
                      <a:pt x="55" y="301"/>
                      <a:pt x="62" y="300"/>
                    </a:cubicBezTo>
                    <a:cubicBezTo>
                      <a:pt x="62" y="300"/>
                      <a:pt x="62" y="300"/>
                      <a:pt x="62" y="300"/>
                    </a:cubicBezTo>
                    <a:cubicBezTo>
                      <a:pt x="74" y="305"/>
                      <a:pt x="72" y="328"/>
                      <a:pt x="62" y="373"/>
                    </a:cubicBezTo>
                    <a:lnTo>
                      <a:pt x="61" y="373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60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9" name="Freeform 40"/>
              <p:cNvSpPr>
                <a:spLocks/>
              </p:cNvSpPr>
              <p:nvPr/>
            </p:nvSpPr>
            <p:spPr bwMode="auto">
              <a:xfrm>
                <a:off x="3069681" y="1439862"/>
                <a:ext cx="927100" cy="1349375"/>
              </a:xfrm>
              <a:custGeom>
                <a:avLst/>
                <a:gdLst>
                  <a:gd name="T0" fmla="*/ 119 w 326"/>
                  <a:gd name="T1" fmla="*/ 119 h 475"/>
                  <a:gd name="T2" fmla="*/ 62 w 326"/>
                  <a:gd name="T3" fmla="*/ 146 h 475"/>
                  <a:gd name="T4" fmla="*/ 0 w 326"/>
                  <a:gd name="T5" fmla="*/ 253 h 475"/>
                  <a:gd name="T6" fmla="*/ 80 w 326"/>
                  <a:gd name="T7" fmla="*/ 252 h 475"/>
                  <a:gd name="T8" fmla="*/ 80 w 326"/>
                  <a:gd name="T9" fmla="*/ 252 h 475"/>
                  <a:gd name="T10" fmla="*/ 85 w 326"/>
                  <a:gd name="T11" fmla="*/ 253 h 475"/>
                  <a:gd name="T12" fmla="*/ 91 w 326"/>
                  <a:gd name="T13" fmla="*/ 253 h 475"/>
                  <a:gd name="T14" fmla="*/ 97 w 326"/>
                  <a:gd name="T15" fmla="*/ 343 h 475"/>
                  <a:gd name="T16" fmla="*/ 97 w 326"/>
                  <a:gd name="T17" fmla="*/ 343 h 475"/>
                  <a:gd name="T18" fmla="*/ 95 w 326"/>
                  <a:gd name="T19" fmla="*/ 345 h 475"/>
                  <a:gd name="T20" fmla="*/ 95 w 326"/>
                  <a:gd name="T21" fmla="*/ 345 h 475"/>
                  <a:gd name="T22" fmla="*/ 95 w 326"/>
                  <a:gd name="T23" fmla="*/ 346 h 475"/>
                  <a:gd name="T24" fmla="*/ 66 w 326"/>
                  <a:gd name="T25" fmla="*/ 396 h 475"/>
                  <a:gd name="T26" fmla="*/ 66 w 326"/>
                  <a:gd name="T27" fmla="*/ 398 h 475"/>
                  <a:gd name="T28" fmla="*/ 125 w 326"/>
                  <a:gd name="T29" fmla="*/ 475 h 475"/>
                  <a:gd name="T30" fmla="*/ 127 w 326"/>
                  <a:gd name="T31" fmla="*/ 475 h 475"/>
                  <a:gd name="T32" fmla="*/ 204 w 326"/>
                  <a:gd name="T33" fmla="*/ 395 h 475"/>
                  <a:gd name="T34" fmla="*/ 204 w 326"/>
                  <a:gd name="T35" fmla="*/ 394 h 475"/>
                  <a:gd name="T36" fmla="*/ 187 w 326"/>
                  <a:gd name="T37" fmla="*/ 344 h 475"/>
                  <a:gd name="T38" fmla="*/ 186 w 326"/>
                  <a:gd name="T39" fmla="*/ 344 h 475"/>
                  <a:gd name="T40" fmla="*/ 227 w 326"/>
                  <a:gd name="T41" fmla="*/ 250 h 475"/>
                  <a:gd name="T42" fmla="*/ 227 w 326"/>
                  <a:gd name="T43" fmla="*/ 250 h 475"/>
                  <a:gd name="T44" fmla="*/ 326 w 326"/>
                  <a:gd name="T45" fmla="*/ 246 h 475"/>
                  <a:gd name="T46" fmla="*/ 264 w 326"/>
                  <a:gd name="T47" fmla="*/ 0 h 475"/>
                  <a:gd name="T48" fmla="*/ 264 w 326"/>
                  <a:gd name="T49" fmla="*/ 0 h 475"/>
                  <a:gd name="T50" fmla="*/ 182 w 326"/>
                  <a:gd name="T51" fmla="*/ 30 h 475"/>
                  <a:gd name="T52" fmla="*/ 156 w 326"/>
                  <a:gd name="T53" fmla="*/ 54 h 475"/>
                  <a:gd name="T54" fmla="*/ 179 w 326"/>
                  <a:gd name="T55" fmla="*/ 48 h 475"/>
                  <a:gd name="T56" fmla="*/ 184 w 326"/>
                  <a:gd name="T57" fmla="*/ 44 h 475"/>
                  <a:gd name="T58" fmla="*/ 183 w 326"/>
                  <a:gd name="T59" fmla="*/ 45 h 475"/>
                  <a:gd name="T60" fmla="*/ 201 w 326"/>
                  <a:gd name="T61" fmla="*/ 38 h 475"/>
                  <a:gd name="T62" fmla="*/ 202 w 326"/>
                  <a:gd name="T63" fmla="*/ 38 h 475"/>
                  <a:gd name="T64" fmla="*/ 196 w 326"/>
                  <a:gd name="T65" fmla="*/ 80 h 475"/>
                  <a:gd name="T66" fmla="*/ 196 w 326"/>
                  <a:gd name="T67" fmla="*/ 81 h 475"/>
                  <a:gd name="T68" fmla="*/ 135 w 326"/>
                  <a:gd name="T69" fmla="*/ 136 h 475"/>
                  <a:gd name="T70" fmla="*/ 134 w 326"/>
                  <a:gd name="T71" fmla="*/ 136 h 475"/>
                  <a:gd name="T72" fmla="*/ 134 w 326"/>
                  <a:gd name="T73" fmla="*/ 136 h 475"/>
                  <a:gd name="T74" fmla="*/ 134 w 326"/>
                  <a:gd name="T75" fmla="*/ 136 h 475"/>
                  <a:gd name="T76" fmla="*/ 119 w 326"/>
                  <a:gd name="T77" fmla="*/ 119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6" h="475">
                    <a:moveTo>
                      <a:pt x="119" y="119"/>
                    </a:moveTo>
                    <a:cubicBezTo>
                      <a:pt x="119" y="119"/>
                      <a:pt x="113" y="88"/>
                      <a:pt x="62" y="146"/>
                    </a:cubicBezTo>
                    <a:cubicBezTo>
                      <a:pt x="40" y="178"/>
                      <a:pt x="19" y="213"/>
                      <a:pt x="0" y="253"/>
                    </a:cubicBezTo>
                    <a:cubicBezTo>
                      <a:pt x="26" y="253"/>
                      <a:pt x="53" y="253"/>
                      <a:pt x="80" y="252"/>
                    </a:cubicBezTo>
                    <a:cubicBezTo>
                      <a:pt x="80" y="252"/>
                      <a:pt x="80" y="252"/>
                      <a:pt x="80" y="252"/>
                    </a:cubicBezTo>
                    <a:cubicBezTo>
                      <a:pt x="82" y="253"/>
                      <a:pt x="84" y="253"/>
                      <a:pt x="85" y="253"/>
                    </a:cubicBezTo>
                    <a:cubicBezTo>
                      <a:pt x="87" y="253"/>
                      <a:pt x="89" y="253"/>
                      <a:pt x="91" y="253"/>
                    </a:cubicBezTo>
                    <a:cubicBezTo>
                      <a:pt x="139" y="277"/>
                      <a:pt x="107" y="328"/>
                      <a:pt x="97" y="343"/>
                    </a:cubicBezTo>
                    <a:cubicBezTo>
                      <a:pt x="97" y="343"/>
                      <a:pt x="97" y="343"/>
                      <a:pt x="97" y="343"/>
                    </a:cubicBezTo>
                    <a:cubicBezTo>
                      <a:pt x="95" y="345"/>
                      <a:pt x="95" y="345"/>
                      <a:pt x="95" y="345"/>
                    </a:cubicBezTo>
                    <a:cubicBezTo>
                      <a:pt x="95" y="345"/>
                      <a:pt x="95" y="345"/>
                      <a:pt x="95" y="345"/>
                    </a:cubicBezTo>
                    <a:cubicBezTo>
                      <a:pt x="95" y="346"/>
                      <a:pt x="95" y="346"/>
                      <a:pt x="95" y="346"/>
                    </a:cubicBezTo>
                    <a:cubicBezTo>
                      <a:pt x="84" y="356"/>
                      <a:pt x="72" y="369"/>
                      <a:pt x="66" y="396"/>
                    </a:cubicBezTo>
                    <a:cubicBezTo>
                      <a:pt x="66" y="397"/>
                      <a:pt x="66" y="397"/>
                      <a:pt x="66" y="398"/>
                    </a:cubicBezTo>
                    <a:cubicBezTo>
                      <a:pt x="61" y="444"/>
                      <a:pt x="80" y="470"/>
                      <a:pt x="125" y="475"/>
                    </a:cubicBezTo>
                    <a:cubicBezTo>
                      <a:pt x="125" y="475"/>
                      <a:pt x="126" y="475"/>
                      <a:pt x="127" y="475"/>
                    </a:cubicBezTo>
                    <a:cubicBezTo>
                      <a:pt x="134" y="475"/>
                      <a:pt x="195" y="469"/>
                      <a:pt x="204" y="395"/>
                    </a:cubicBezTo>
                    <a:cubicBezTo>
                      <a:pt x="204" y="395"/>
                      <a:pt x="204" y="394"/>
                      <a:pt x="204" y="394"/>
                    </a:cubicBezTo>
                    <a:cubicBezTo>
                      <a:pt x="203" y="372"/>
                      <a:pt x="199" y="360"/>
                      <a:pt x="187" y="344"/>
                    </a:cubicBezTo>
                    <a:cubicBezTo>
                      <a:pt x="186" y="344"/>
                      <a:pt x="186" y="344"/>
                      <a:pt x="186" y="344"/>
                    </a:cubicBezTo>
                    <a:cubicBezTo>
                      <a:pt x="180" y="324"/>
                      <a:pt x="162" y="269"/>
                      <a:pt x="227" y="250"/>
                    </a:cubicBezTo>
                    <a:cubicBezTo>
                      <a:pt x="227" y="250"/>
                      <a:pt x="227" y="250"/>
                      <a:pt x="227" y="250"/>
                    </a:cubicBezTo>
                    <a:cubicBezTo>
                      <a:pt x="260" y="249"/>
                      <a:pt x="293" y="247"/>
                      <a:pt x="326" y="246"/>
                    </a:cubicBezTo>
                    <a:cubicBezTo>
                      <a:pt x="307" y="106"/>
                      <a:pt x="285" y="14"/>
                      <a:pt x="264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36" y="5"/>
                      <a:pt x="208" y="15"/>
                      <a:pt x="182" y="30"/>
                    </a:cubicBezTo>
                    <a:cubicBezTo>
                      <a:pt x="162" y="44"/>
                      <a:pt x="159" y="48"/>
                      <a:pt x="156" y="54"/>
                    </a:cubicBezTo>
                    <a:cubicBezTo>
                      <a:pt x="159" y="55"/>
                      <a:pt x="163" y="57"/>
                      <a:pt x="179" y="48"/>
                    </a:cubicBezTo>
                    <a:cubicBezTo>
                      <a:pt x="184" y="44"/>
                      <a:pt x="184" y="44"/>
                      <a:pt x="184" y="44"/>
                    </a:cubicBezTo>
                    <a:cubicBezTo>
                      <a:pt x="184" y="45"/>
                      <a:pt x="184" y="45"/>
                      <a:pt x="183" y="45"/>
                    </a:cubicBezTo>
                    <a:cubicBezTo>
                      <a:pt x="192" y="40"/>
                      <a:pt x="196" y="39"/>
                      <a:pt x="201" y="38"/>
                    </a:cubicBezTo>
                    <a:cubicBezTo>
                      <a:pt x="202" y="38"/>
                      <a:pt x="202" y="38"/>
                      <a:pt x="202" y="38"/>
                    </a:cubicBezTo>
                    <a:cubicBezTo>
                      <a:pt x="206" y="39"/>
                      <a:pt x="213" y="41"/>
                      <a:pt x="196" y="80"/>
                    </a:cubicBezTo>
                    <a:cubicBezTo>
                      <a:pt x="196" y="80"/>
                      <a:pt x="196" y="81"/>
                      <a:pt x="196" y="81"/>
                    </a:cubicBezTo>
                    <a:cubicBezTo>
                      <a:pt x="183" y="104"/>
                      <a:pt x="166" y="132"/>
                      <a:pt x="135" y="136"/>
                    </a:cubicBezTo>
                    <a:cubicBezTo>
                      <a:pt x="135" y="136"/>
                      <a:pt x="134" y="136"/>
                      <a:pt x="134" y="136"/>
                    </a:cubicBezTo>
                    <a:cubicBezTo>
                      <a:pt x="134" y="136"/>
                      <a:pt x="134" y="136"/>
                      <a:pt x="134" y="136"/>
                    </a:cubicBezTo>
                    <a:cubicBezTo>
                      <a:pt x="134" y="136"/>
                      <a:pt x="134" y="136"/>
                      <a:pt x="134" y="136"/>
                    </a:cubicBezTo>
                    <a:cubicBezTo>
                      <a:pt x="122" y="135"/>
                      <a:pt x="121" y="131"/>
                      <a:pt x="119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4" name="Freeform 41"/>
            <p:cNvSpPr>
              <a:spLocks/>
            </p:cNvSpPr>
            <p:nvPr/>
          </p:nvSpPr>
          <p:spPr bwMode="auto">
            <a:xfrm>
              <a:off x="3118893" y="1554162"/>
              <a:ext cx="22225" cy="7938"/>
            </a:xfrm>
            <a:custGeom>
              <a:avLst/>
              <a:gdLst>
                <a:gd name="T0" fmla="*/ 0 w 8"/>
                <a:gd name="T1" fmla="*/ 3 h 3"/>
                <a:gd name="T2" fmla="*/ 8 w 8"/>
                <a:gd name="T3" fmla="*/ 0 h 3"/>
                <a:gd name="T4" fmla="*/ 0 w 8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cubicBezTo>
                    <a:pt x="2" y="2"/>
                    <a:pt x="5" y="1"/>
                    <a:pt x="8" y="0"/>
                  </a:cubicBezTo>
                  <a:cubicBezTo>
                    <a:pt x="5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42"/>
            <p:cNvSpPr>
              <a:spLocks/>
            </p:cNvSpPr>
            <p:nvPr/>
          </p:nvSpPr>
          <p:spPr bwMode="auto">
            <a:xfrm>
              <a:off x="2979193" y="1597025"/>
              <a:ext cx="36513" cy="14288"/>
            </a:xfrm>
            <a:custGeom>
              <a:avLst/>
              <a:gdLst>
                <a:gd name="T0" fmla="*/ 13 w 13"/>
                <a:gd name="T1" fmla="*/ 0 h 5"/>
                <a:gd name="T2" fmla="*/ 0 w 13"/>
                <a:gd name="T3" fmla="*/ 5 h 5"/>
                <a:gd name="T4" fmla="*/ 7 w 13"/>
                <a:gd name="T5" fmla="*/ 3 h 5"/>
                <a:gd name="T6" fmla="*/ 13 w 13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9" y="2"/>
                    <a:pt x="5" y="3"/>
                    <a:pt x="0" y="5"/>
                  </a:cubicBezTo>
                  <a:cubicBezTo>
                    <a:pt x="2" y="4"/>
                    <a:pt x="4" y="3"/>
                    <a:pt x="7" y="3"/>
                  </a:cubicBezTo>
                  <a:cubicBezTo>
                    <a:pt x="9" y="2"/>
                    <a:pt x="11" y="1"/>
                    <a:pt x="13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43"/>
            <p:cNvSpPr>
              <a:spLocks/>
            </p:cNvSpPr>
            <p:nvPr/>
          </p:nvSpPr>
          <p:spPr bwMode="auto">
            <a:xfrm>
              <a:off x="3015706" y="1571625"/>
              <a:ext cx="77788" cy="25400"/>
            </a:xfrm>
            <a:custGeom>
              <a:avLst/>
              <a:gdLst>
                <a:gd name="T0" fmla="*/ 27 w 27"/>
                <a:gd name="T1" fmla="*/ 0 h 9"/>
                <a:gd name="T2" fmla="*/ 7 w 27"/>
                <a:gd name="T3" fmla="*/ 6 h 9"/>
                <a:gd name="T4" fmla="*/ 0 w 27"/>
                <a:gd name="T5" fmla="*/ 9 h 9"/>
                <a:gd name="T6" fmla="*/ 17 w 27"/>
                <a:gd name="T7" fmla="*/ 3 h 9"/>
                <a:gd name="T8" fmla="*/ 27 w 27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">
                  <a:moveTo>
                    <a:pt x="27" y="0"/>
                  </a:moveTo>
                  <a:cubicBezTo>
                    <a:pt x="20" y="2"/>
                    <a:pt x="14" y="4"/>
                    <a:pt x="7" y="6"/>
                  </a:cubicBezTo>
                  <a:cubicBezTo>
                    <a:pt x="5" y="7"/>
                    <a:pt x="3" y="8"/>
                    <a:pt x="0" y="9"/>
                  </a:cubicBezTo>
                  <a:cubicBezTo>
                    <a:pt x="6" y="7"/>
                    <a:pt x="11" y="5"/>
                    <a:pt x="17" y="3"/>
                  </a:cubicBezTo>
                  <a:cubicBezTo>
                    <a:pt x="20" y="2"/>
                    <a:pt x="23" y="1"/>
                    <a:pt x="27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44"/>
            <p:cNvSpPr>
              <a:spLocks/>
            </p:cNvSpPr>
            <p:nvPr/>
          </p:nvSpPr>
          <p:spPr bwMode="auto">
            <a:xfrm>
              <a:off x="3104606" y="1562100"/>
              <a:ext cx="14288" cy="3175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1 h 1"/>
                <a:gd name="T4" fmla="*/ 2 w 5"/>
                <a:gd name="T5" fmla="*/ 0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45"/>
            <p:cNvSpPr>
              <a:spLocks/>
            </p:cNvSpPr>
            <p:nvPr/>
          </p:nvSpPr>
          <p:spPr bwMode="auto">
            <a:xfrm>
              <a:off x="3141118" y="1439862"/>
              <a:ext cx="676275" cy="114300"/>
            </a:xfrm>
            <a:custGeom>
              <a:avLst/>
              <a:gdLst>
                <a:gd name="T0" fmla="*/ 37 w 238"/>
                <a:gd name="T1" fmla="*/ 29 h 40"/>
                <a:gd name="T2" fmla="*/ 73 w 238"/>
                <a:gd name="T3" fmla="*/ 21 h 40"/>
                <a:gd name="T4" fmla="*/ 85 w 238"/>
                <a:gd name="T5" fmla="*/ 18 h 40"/>
                <a:gd name="T6" fmla="*/ 125 w 238"/>
                <a:gd name="T7" fmla="*/ 11 h 40"/>
                <a:gd name="T8" fmla="*/ 135 w 238"/>
                <a:gd name="T9" fmla="*/ 9 h 40"/>
                <a:gd name="T10" fmla="*/ 181 w 238"/>
                <a:gd name="T11" fmla="*/ 4 h 40"/>
                <a:gd name="T12" fmla="*/ 186 w 238"/>
                <a:gd name="T13" fmla="*/ 3 h 40"/>
                <a:gd name="T14" fmla="*/ 238 w 238"/>
                <a:gd name="T15" fmla="*/ 0 h 40"/>
                <a:gd name="T16" fmla="*/ 238 w 238"/>
                <a:gd name="T17" fmla="*/ 0 h 40"/>
                <a:gd name="T18" fmla="*/ 196 w 238"/>
                <a:gd name="T19" fmla="*/ 1 h 40"/>
                <a:gd name="T20" fmla="*/ 195 w 238"/>
                <a:gd name="T21" fmla="*/ 1 h 40"/>
                <a:gd name="T22" fmla="*/ 176 w 238"/>
                <a:gd name="T23" fmla="*/ 3 h 40"/>
                <a:gd name="T24" fmla="*/ 153 w 238"/>
                <a:gd name="T25" fmla="*/ 6 h 40"/>
                <a:gd name="T26" fmla="*/ 106 w 238"/>
                <a:gd name="T27" fmla="*/ 13 h 40"/>
                <a:gd name="T28" fmla="*/ 0 w 238"/>
                <a:gd name="T29" fmla="*/ 40 h 40"/>
                <a:gd name="T30" fmla="*/ 22 w 238"/>
                <a:gd name="T31" fmla="*/ 34 h 40"/>
                <a:gd name="T32" fmla="*/ 37 w 238"/>
                <a:gd name="T33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8" h="40">
                  <a:moveTo>
                    <a:pt x="37" y="29"/>
                  </a:moveTo>
                  <a:cubicBezTo>
                    <a:pt x="48" y="26"/>
                    <a:pt x="60" y="23"/>
                    <a:pt x="73" y="21"/>
                  </a:cubicBezTo>
                  <a:cubicBezTo>
                    <a:pt x="77" y="20"/>
                    <a:pt x="81" y="19"/>
                    <a:pt x="85" y="18"/>
                  </a:cubicBezTo>
                  <a:cubicBezTo>
                    <a:pt x="98" y="15"/>
                    <a:pt x="112" y="13"/>
                    <a:pt x="125" y="11"/>
                  </a:cubicBezTo>
                  <a:cubicBezTo>
                    <a:pt x="128" y="10"/>
                    <a:pt x="132" y="9"/>
                    <a:pt x="135" y="9"/>
                  </a:cubicBezTo>
                  <a:cubicBezTo>
                    <a:pt x="150" y="7"/>
                    <a:pt x="165" y="5"/>
                    <a:pt x="181" y="4"/>
                  </a:cubicBezTo>
                  <a:cubicBezTo>
                    <a:pt x="183" y="3"/>
                    <a:pt x="184" y="3"/>
                    <a:pt x="186" y="3"/>
                  </a:cubicBezTo>
                  <a:cubicBezTo>
                    <a:pt x="203" y="1"/>
                    <a:pt x="221" y="0"/>
                    <a:pt x="238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24" y="0"/>
                    <a:pt x="210" y="0"/>
                    <a:pt x="196" y="1"/>
                  </a:cubicBezTo>
                  <a:cubicBezTo>
                    <a:pt x="195" y="1"/>
                    <a:pt x="195" y="1"/>
                    <a:pt x="195" y="1"/>
                  </a:cubicBezTo>
                  <a:cubicBezTo>
                    <a:pt x="188" y="1"/>
                    <a:pt x="182" y="2"/>
                    <a:pt x="176" y="3"/>
                  </a:cubicBezTo>
                  <a:cubicBezTo>
                    <a:pt x="168" y="4"/>
                    <a:pt x="161" y="4"/>
                    <a:pt x="153" y="6"/>
                  </a:cubicBezTo>
                  <a:cubicBezTo>
                    <a:pt x="131" y="8"/>
                    <a:pt x="119" y="10"/>
                    <a:pt x="106" y="13"/>
                  </a:cubicBezTo>
                  <a:cubicBezTo>
                    <a:pt x="60" y="22"/>
                    <a:pt x="31" y="30"/>
                    <a:pt x="0" y="40"/>
                  </a:cubicBezTo>
                  <a:cubicBezTo>
                    <a:pt x="7" y="38"/>
                    <a:pt x="15" y="36"/>
                    <a:pt x="22" y="34"/>
                  </a:cubicBezTo>
                  <a:cubicBezTo>
                    <a:pt x="27" y="32"/>
                    <a:pt x="32" y="31"/>
                    <a:pt x="37" y="29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46"/>
            <p:cNvSpPr>
              <a:spLocks/>
            </p:cNvSpPr>
            <p:nvPr/>
          </p:nvSpPr>
          <p:spPr bwMode="auto">
            <a:xfrm>
              <a:off x="2758531" y="1690687"/>
              <a:ext cx="39688" cy="19050"/>
            </a:xfrm>
            <a:custGeom>
              <a:avLst/>
              <a:gdLst>
                <a:gd name="T0" fmla="*/ 0 w 14"/>
                <a:gd name="T1" fmla="*/ 7 h 7"/>
                <a:gd name="T2" fmla="*/ 8 w 14"/>
                <a:gd name="T3" fmla="*/ 3 h 7"/>
                <a:gd name="T4" fmla="*/ 14 w 14"/>
                <a:gd name="T5" fmla="*/ 0 h 7"/>
                <a:gd name="T6" fmla="*/ 0 w 1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7">
                  <a:moveTo>
                    <a:pt x="0" y="7"/>
                  </a:moveTo>
                  <a:cubicBezTo>
                    <a:pt x="2" y="6"/>
                    <a:pt x="6" y="4"/>
                    <a:pt x="8" y="3"/>
                  </a:cubicBezTo>
                  <a:cubicBezTo>
                    <a:pt x="10" y="2"/>
                    <a:pt x="12" y="1"/>
                    <a:pt x="14" y="0"/>
                  </a:cubicBezTo>
                  <a:cubicBezTo>
                    <a:pt x="9" y="3"/>
                    <a:pt x="4" y="5"/>
                    <a:pt x="0" y="7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47"/>
            <p:cNvSpPr>
              <a:spLocks/>
            </p:cNvSpPr>
            <p:nvPr/>
          </p:nvSpPr>
          <p:spPr bwMode="auto">
            <a:xfrm>
              <a:off x="3691981" y="1443037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48"/>
            <p:cNvSpPr>
              <a:spLocks/>
            </p:cNvSpPr>
            <p:nvPr/>
          </p:nvSpPr>
          <p:spPr bwMode="auto">
            <a:xfrm>
              <a:off x="2853781" y="1630362"/>
              <a:ext cx="74613" cy="34925"/>
            </a:xfrm>
            <a:custGeom>
              <a:avLst/>
              <a:gdLst>
                <a:gd name="T0" fmla="*/ 0 w 26"/>
                <a:gd name="T1" fmla="*/ 12 h 12"/>
                <a:gd name="T2" fmla="*/ 26 w 26"/>
                <a:gd name="T3" fmla="*/ 0 h 12"/>
                <a:gd name="T4" fmla="*/ 0 w 26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2">
                  <a:moveTo>
                    <a:pt x="0" y="12"/>
                  </a:moveTo>
                  <a:cubicBezTo>
                    <a:pt x="8" y="8"/>
                    <a:pt x="17" y="4"/>
                    <a:pt x="26" y="0"/>
                  </a:cubicBezTo>
                  <a:cubicBezTo>
                    <a:pt x="17" y="4"/>
                    <a:pt x="8" y="8"/>
                    <a:pt x="0" y="12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49"/>
            <p:cNvSpPr>
              <a:spLocks/>
            </p:cNvSpPr>
            <p:nvPr/>
          </p:nvSpPr>
          <p:spPr bwMode="auto">
            <a:xfrm>
              <a:off x="2780756" y="1604962"/>
              <a:ext cx="219075" cy="93663"/>
            </a:xfrm>
            <a:custGeom>
              <a:avLst/>
              <a:gdLst>
                <a:gd name="T0" fmla="*/ 70 w 77"/>
                <a:gd name="T1" fmla="*/ 2 h 33"/>
                <a:gd name="T2" fmla="*/ 52 w 77"/>
                <a:gd name="T3" fmla="*/ 9 h 33"/>
                <a:gd name="T4" fmla="*/ 26 w 77"/>
                <a:gd name="T5" fmla="*/ 21 h 33"/>
                <a:gd name="T6" fmla="*/ 6 w 77"/>
                <a:gd name="T7" fmla="*/ 30 h 33"/>
                <a:gd name="T8" fmla="*/ 0 w 77"/>
                <a:gd name="T9" fmla="*/ 33 h 33"/>
                <a:gd name="T10" fmla="*/ 77 w 77"/>
                <a:gd name="T11" fmla="*/ 0 h 33"/>
                <a:gd name="T12" fmla="*/ 70 w 77"/>
                <a:gd name="T13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33">
                  <a:moveTo>
                    <a:pt x="70" y="2"/>
                  </a:moveTo>
                  <a:cubicBezTo>
                    <a:pt x="64" y="4"/>
                    <a:pt x="58" y="7"/>
                    <a:pt x="52" y="9"/>
                  </a:cubicBezTo>
                  <a:cubicBezTo>
                    <a:pt x="43" y="13"/>
                    <a:pt x="34" y="17"/>
                    <a:pt x="26" y="21"/>
                  </a:cubicBezTo>
                  <a:cubicBezTo>
                    <a:pt x="19" y="24"/>
                    <a:pt x="13" y="27"/>
                    <a:pt x="6" y="30"/>
                  </a:cubicBezTo>
                  <a:cubicBezTo>
                    <a:pt x="4" y="31"/>
                    <a:pt x="2" y="32"/>
                    <a:pt x="0" y="33"/>
                  </a:cubicBezTo>
                  <a:cubicBezTo>
                    <a:pt x="24" y="22"/>
                    <a:pt x="52" y="10"/>
                    <a:pt x="77" y="0"/>
                  </a:cubicBezTo>
                  <a:cubicBezTo>
                    <a:pt x="74" y="0"/>
                    <a:pt x="72" y="1"/>
                    <a:pt x="70" y="2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50"/>
            <p:cNvSpPr>
              <a:spLocks/>
            </p:cNvSpPr>
            <p:nvPr/>
          </p:nvSpPr>
          <p:spPr bwMode="auto">
            <a:xfrm>
              <a:off x="3496718" y="1465262"/>
              <a:ext cx="28575" cy="6350"/>
            </a:xfrm>
            <a:custGeom>
              <a:avLst/>
              <a:gdLst>
                <a:gd name="T0" fmla="*/ 10 w 10"/>
                <a:gd name="T1" fmla="*/ 0 h 2"/>
                <a:gd name="T2" fmla="*/ 0 w 10"/>
                <a:gd name="T3" fmla="*/ 2 h 2"/>
                <a:gd name="T4" fmla="*/ 10 w 10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cubicBezTo>
                    <a:pt x="7" y="0"/>
                    <a:pt x="3" y="1"/>
                    <a:pt x="0" y="2"/>
                  </a:cubicBezTo>
                  <a:cubicBezTo>
                    <a:pt x="3" y="1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51"/>
            <p:cNvSpPr>
              <a:spLocks/>
            </p:cNvSpPr>
            <p:nvPr/>
          </p:nvSpPr>
          <p:spPr bwMode="auto">
            <a:xfrm>
              <a:off x="3349081" y="1490662"/>
              <a:ext cx="33338" cy="9525"/>
            </a:xfrm>
            <a:custGeom>
              <a:avLst/>
              <a:gdLst>
                <a:gd name="T0" fmla="*/ 12 w 12"/>
                <a:gd name="T1" fmla="*/ 0 h 3"/>
                <a:gd name="T2" fmla="*/ 0 w 12"/>
                <a:gd name="T3" fmla="*/ 3 h 3"/>
                <a:gd name="T4" fmla="*/ 12 w 1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3">
                  <a:moveTo>
                    <a:pt x="12" y="0"/>
                  </a:moveTo>
                  <a:cubicBezTo>
                    <a:pt x="8" y="1"/>
                    <a:pt x="4" y="2"/>
                    <a:pt x="0" y="3"/>
                  </a:cubicBezTo>
                  <a:cubicBezTo>
                    <a:pt x="4" y="2"/>
                    <a:pt x="8" y="1"/>
                    <a:pt x="12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52"/>
            <p:cNvSpPr>
              <a:spLocks/>
            </p:cNvSpPr>
            <p:nvPr/>
          </p:nvSpPr>
          <p:spPr bwMode="auto">
            <a:xfrm>
              <a:off x="3204618" y="1522412"/>
              <a:ext cx="41275" cy="14288"/>
            </a:xfrm>
            <a:custGeom>
              <a:avLst/>
              <a:gdLst>
                <a:gd name="T0" fmla="*/ 15 w 15"/>
                <a:gd name="T1" fmla="*/ 0 h 5"/>
                <a:gd name="T2" fmla="*/ 0 w 15"/>
                <a:gd name="T3" fmla="*/ 5 h 5"/>
                <a:gd name="T4" fmla="*/ 15 w 1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">
                  <a:moveTo>
                    <a:pt x="15" y="0"/>
                  </a:moveTo>
                  <a:cubicBezTo>
                    <a:pt x="10" y="2"/>
                    <a:pt x="5" y="3"/>
                    <a:pt x="0" y="5"/>
                  </a:cubicBezTo>
                  <a:cubicBezTo>
                    <a:pt x="5" y="3"/>
                    <a:pt x="10" y="2"/>
                    <a:pt x="15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53"/>
            <p:cNvSpPr>
              <a:spLocks/>
            </p:cNvSpPr>
            <p:nvPr/>
          </p:nvSpPr>
          <p:spPr bwMode="auto">
            <a:xfrm>
              <a:off x="3655468" y="1449387"/>
              <a:ext cx="14288" cy="1588"/>
            </a:xfrm>
            <a:custGeom>
              <a:avLst/>
              <a:gdLst>
                <a:gd name="T0" fmla="*/ 5 w 5"/>
                <a:gd name="T1" fmla="*/ 0 h 1"/>
                <a:gd name="T2" fmla="*/ 0 w 5"/>
                <a:gd name="T3" fmla="*/ 1 h 1"/>
                <a:gd name="T4" fmla="*/ 5 w 5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54"/>
            <p:cNvSpPr>
              <a:spLocks/>
            </p:cNvSpPr>
            <p:nvPr/>
          </p:nvSpPr>
          <p:spPr bwMode="auto">
            <a:xfrm>
              <a:off x="3064918" y="1562100"/>
              <a:ext cx="44450" cy="17463"/>
            </a:xfrm>
            <a:custGeom>
              <a:avLst/>
              <a:gdLst>
                <a:gd name="T0" fmla="*/ 16 w 16"/>
                <a:gd name="T1" fmla="*/ 0 h 6"/>
                <a:gd name="T2" fmla="*/ 14 w 16"/>
                <a:gd name="T3" fmla="*/ 1 h 6"/>
                <a:gd name="T4" fmla="*/ 10 w 16"/>
                <a:gd name="T5" fmla="*/ 3 h 6"/>
                <a:gd name="T6" fmla="*/ 0 w 16"/>
                <a:gd name="T7" fmla="*/ 6 h 6"/>
                <a:gd name="T8" fmla="*/ 16 w 1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">
                  <a:moveTo>
                    <a:pt x="16" y="0"/>
                  </a:moveTo>
                  <a:cubicBezTo>
                    <a:pt x="16" y="1"/>
                    <a:pt x="15" y="1"/>
                    <a:pt x="14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6" y="4"/>
                    <a:pt x="3" y="5"/>
                    <a:pt x="0" y="6"/>
                  </a:cubicBezTo>
                  <a:cubicBezTo>
                    <a:pt x="5" y="4"/>
                    <a:pt x="11" y="2"/>
                    <a:pt x="16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55"/>
            <p:cNvSpPr>
              <a:spLocks/>
            </p:cNvSpPr>
            <p:nvPr/>
          </p:nvSpPr>
          <p:spPr bwMode="auto">
            <a:xfrm>
              <a:off x="3579268" y="1443037"/>
              <a:ext cx="112713" cy="11113"/>
            </a:xfrm>
            <a:custGeom>
              <a:avLst/>
              <a:gdLst>
                <a:gd name="T0" fmla="*/ 0 w 40"/>
                <a:gd name="T1" fmla="*/ 4 h 4"/>
                <a:gd name="T2" fmla="*/ 22 w 40"/>
                <a:gd name="T3" fmla="*/ 2 h 4"/>
                <a:gd name="T4" fmla="*/ 40 w 40"/>
                <a:gd name="T5" fmla="*/ 0 h 4"/>
                <a:gd name="T6" fmla="*/ 0 w 4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">
                  <a:moveTo>
                    <a:pt x="0" y="4"/>
                  </a:moveTo>
                  <a:cubicBezTo>
                    <a:pt x="8" y="3"/>
                    <a:pt x="15" y="3"/>
                    <a:pt x="22" y="2"/>
                  </a:cubicBezTo>
                  <a:cubicBezTo>
                    <a:pt x="28" y="1"/>
                    <a:pt x="34" y="0"/>
                    <a:pt x="40" y="0"/>
                  </a:cubicBezTo>
                  <a:cubicBezTo>
                    <a:pt x="23" y="2"/>
                    <a:pt x="9" y="3"/>
                    <a:pt x="0" y="4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56"/>
            <p:cNvSpPr>
              <a:spLocks/>
            </p:cNvSpPr>
            <p:nvPr/>
          </p:nvSpPr>
          <p:spPr bwMode="auto">
            <a:xfrm>
              <a:off x="3695156" y="1443037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57"/>
            <p:cNvSpPr>
              <a:spLocks/>
            </p:cNvSpPr>
            <p:nvPr/>
          </p:nvSpPr>
          <p:spPr bwMode="auto">
            <a:xfrm>
              <a:off x="3698331" y="1435100"/>
              <a:ext cx="122238" cy="7938"/>
            </a:xfrm>
            <a:custGeom>
              <a:avLst/>
              <a:gdLst>
                <a:gd name="T0" fmla="*/ 43 w 43"/>
                <a:gd name="T1" fmla="*/ 2 h 3"/>
                <a:gd name="T2" fmla="*/ 29 w 43"/>
                <a:gd name="T3" fmla="*/ 1 h 3"/>
                <a:gd name="T4" fmla="*/ 0 w 43"/>
                <a:gd name="T5" fmla="*/ 3 h 3"/>
                <a:gd name="T6" fmla="*/ 43 w 43"/>
                <a:gd name="T7" fmla="*/ 2 h 3"/>
                <a:gd name="T8" fmla="*/ 43 w 4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">
                  <a:moveTo>
                    <a:pt x="43" y="2"/>
                  </a:moveTo>
                  <a:cubicBezTo>
                    <a:pt x="38" y="1"/>
                    <a:pt x="34" y="0"/>
                    <a:pt x="29" y="1"/>
                  </a:cubicBezTo>
                  <a:cubicBezTo>
                    <a:pt x="19" y="1"/>
                    <a:pt x="10" y="2"/>
                    <a:pt x="0" y="3"/>
                  </a:cubicBezTo>
                  <a:cubicBezTo>
                    <a:pt x="14" y="2"/>
                    <a:pt x="29" y="2"/>
                    <a:pt x="43" y="2"/>
                  </a:cubicBezTo>
                  <a:cubicBezTo>
                    <a:pt x="43" y="2"/>
                    <a:pt x="43" y="2"/>
                    <a:pt x="43" y="2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58"/>
            <p:cNvSpPr>
              <a:spLocks/>
            </p:cNvSpPr>
            <p:nvPr/>
          </p:nvSpPr>
          <p:spPr bwMode="auto">
            <a:xfrm>
              <a:off x="3695156" y="1443037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59"/>
            <p:cNvSpPr>
              <a:spLocks/>
            </p:cNvSpPr>
            <p:nvPr/>
          </p:nvSpPr>
          <p:spPr bwMode="auto">
            <a:xfrm>
              <a:off x="3641181" y="1443037"/>
              <a:ext cx="53975" cy="6350"/>
            </a:xfrm>
            <a:custGeom>
              <a:avLst/>
              <a:gdLst>
                <a:gd name="T0" fmla="*/ 18 w 19"/>
                <a:gd name="T1" fmla="*/ 0 h 2"/>
                <a:gd name="T2" fmla="*/ 0 w 19"/>
                <a:gd name="T3" fmla="*/ 2 h 2"/>
                <a:gd name="T4" fmla="*/ 19 w 19"/>
                <a:gd name="T5" fmla="*/ 0 h 2"/>
                <a:gd name="T6" fmla="*/ 18 w 19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18" y="0"/>
                  </a:moveTo>
                  <a:cubicBezTo>
                    <a:pt x="12" y="0"/>
                    <a:pt x="6" y="1"/>
                    <a:pt x="0" y="2"/>
                  </a:cubicBezTo>
                  <a:cubicBezTo>
                    <a:pt x="6" y="1"/>
                    <a:pt x="12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60"/>
            <p:cNvSpPr>
              <a:spLocks/>
            </p:cNvSpPr>
            <p:nvPr/>
          </p:nvSpPr>
          <p:spPr bwMode="auto">
            <a:xfrm>
              <a:off x="2701381" y="2159000"/>
              <a:ext cx="1997075" cy="1571625"/>
            </a:xfrm>
            <a:custGeom>
              <a:avLst/>
              <a:gdLst>
                <a:gd name="T0" fmla="*/ 0 w 703"/>
                <a:gd name="T1" fmla="*/ 552 h 553"/>
                <a:gd name="T2" fmla="*/ 499 w 703"/>
                <a:gd name="T3" fmla="*/ 542 h 553"/>
                <a:gd name="T4" fmla="*/ 490 w 703"/>
                <a:gd name="T5" fmla="*/ 374 h 553"/>
                <a:gd name="T6" fmla="*/ 539 w 703"/>
                <a:gd name="T7" fmla="*/ 301 h 553"/>
                <a:gd name="T8" fmla="*/ 539 w 703"/>
                <a:gd name="T9" fmla="*/ 301 h 553"/>
                <a:gd name="T10" fmla="*/ 539 w 703"/>
                <a:gd name="T11" fmla="*/ 301 h 553"/>
                <a:gd name="T12" fmla="*/ 539 w 703"/>
                <a:gd name="T13" fmla="*/ 301 h 553"/>
                <a:gd name="T14" fmla="*/ 539 w 703"/>
                <a:gd name="T15" fmla="*/ 301 h 553"/>
                <a:gd name="T16" fmla="*/ 540 w 703"/>
                <a:gd name="T17" fmla="*/ 301 h 553"/>
                <a:gd name="T18" fmla="*/ 540 w 703"/>
                <a:gd name="T19" fmla="*/ 301 h 553"/>
                <a:gd name="T20" fmla="*/ 540 w 703"/>
                <a:gd name="T21" fmla="*/ 301 h 553"/>
                <a:gd name="T22" fmla="*/ 540 w 703"/>
                <a:gd name="T23" fmla="*/ 301 h 553"/>
                <a:gd name="T24" fmla="*/ 583 w 703"/>
                <a:gd name="T25" fmla="*/ 315 h 553"/>
                <a:gd name="T26" fmla="*/ 583 w 703"/>
                <a:gd name="T27" fmla="*/ 313 h 553"/>
                <a:gd name="T28" fmla="*/ 643 w 703"/>
                <a:gd name="T29" fmla="*/ 344 h 553"/>
                <a:gd name="T30" fmla="*/ 645 w 703"/>
                <a:gd name="T31" fmla="*/ 344 h 553"/>
                <a:gd name="T32" fmla="*/ 694 w 703"/>
                <a:gd name="T33" fmla="*/ 243 h 553"/>
                <a:gd name="T34" fmla="*/ 693 w 703"/>
                <a:gd name="T35" fmla="*/ 241 h 553"/>
                <a:gd name="T36" fmla="*/ 608 w 703"/>
                <a:gd name="T37" fmla="*/ 155 h 553"/>
                <a:gd name="T38" fmla="*/ 608 w 703"/>
                <a:gd name="T39" fmla="*/ 155 h 553"/>
                <a:gd name="T40" fmla="*/ 608 w 703"/>
                <a:gd name="T41" fmla="*/ 155 h 553"/>
                <a:gd name="T42" fmla="*/ 608 w 703"/>
                <a:gd name="T43" fmla="*/ 155 h 553"/>
                <a:gd name="T44" fmla="*/ 608 w 703"/>
                <a:gd name="T45" fmla="*/ 155 h 553"/>
                <a:gd name="T46" fmla="*/ 608 w 703"/>
                <a:gd name="T47" fmla="*/ 155 h 553"/>
                <a:gd name="T48" fmla="*/ 608 w 703"/>
                <a:gd name="T49" fmla="*/ 155 h 553"/>
                <a:gd name="T50" fmla="*/ 608 w 703"/>
                <a:gd name="T51" fmla="*/ 155 h 553"/>
                <a:gd name="T52" fmla="*/ 608 w 703"/>
                <a:gd name="T53" fmla="*/ 155 h 553"/>
                <a:gd name="T54" fmla="*/ 606 w 703"/>
                <a:gd name="T55" fmla="*/ 155 h 553"/>
                <a:gd name="T56" fmla="*/ 567 w 703"/>
                <a:gd name="T57" fmla="*/ 183 h 553"/>
                <a:gd name="T58" fmla="*/ 566 w 703"/>
                <a:gd name="T59" fmla="*/ 184 h 553"/>
                <a:gd name="T60" fmla="*/ 528 w 703"/>
                <a:gd name="T61" fmla="*/ 202 h 553"/>
                <a:gd name="T62" fmla="*/ 528 w 703"/>
                <a:gd name="T63" fmla="*/ 202 h 553"/>
                <a:gd name="T64" fmla="*/ 528 w 703"/>
                <a:gd name="T65" fmla="*/ 202 h 553"/>
                <a:gd name="T66" fmla="*/ 528 w 703"/>
                <a:gd name="T67" fmla="*/ 202 h 553"/>
                <a:gd name="T68" fmla="*/ 528 w 703"/>
                <a:gd name="T69" fmla="*/ 202 h 553"/>
                <a:gd name="T70" fmla="*/ 528 w 703"/>
                <a:gd name="T71" fmla="*/ 202 h 553"/>
                <a:gd name="T72" fmla="*/ 528 w 703"/>
                <a:gd name="T73" fmla="*/ 202 h 553"/>
                <a:gd name="T74" fmla="*/ 528 w 703"/>
                <a:gd name="T75" fmla="*/ 202 h 553"/>
                <a:gd name="T76" fmla="*/ 528 w 703"/>
                <a:gd name="T77" fmla="*/ 203 h 553"/>
                <a:gd name="T78" fmla="*/ 471 w 703"/>
                <a:gd name="T79" fmla="*/ 147 h 553"/>
                <a:gd name="T80" fmla="*/ 471 w 703"/>
                <a:gd name="T81" fmla="*/ 147 h 553"/>
                <a:gd name="T82" fmla="*/ 455 w 703"/>
                <a:gd name="T83" fmla="*/ 0 h 553"/>
                <a:gd name="T84" fmla="*/ 357 w 703"/>
                <a:gd name="T85" fmla="*/ 4 h 553"/>
                <a:gd name="T86" fmla="*/ 315 w 703"/>
                <a:gd name="T87" fmla="*/ 49 h 553"/>
                <a:gd name="T88" fmla="*/ 341 w 703"/>
                <a:gd name="T89" fmla="*/ 140 h 553"/>
                <a:gd name="T90" fmla="*/ 256 w 703"/>
                <a:gd name="T91" fmla="*/ 232 h 553"/>
                <a:gd name="T92" fmla="*/ 254 w 703"/>
                <a:gd name="T93" fmla="*/ 232 h 553"/>
                <a:gd name="T94" fmla="*/ 187 w 703"/>
                <a:gd name="T95" fmla="*/ 148 h 553"/>
                <a:gd name="T96" fmla="*/ 211 w 703"/>
                <a:gd name="T97" fmla="*/ 99 h 553"/>
                <a:gd name="T98" fmla="*/ 210 w 703"/>
                <a:gd name="T99" fmla="*/ 99 h 553"/>
                <a:gd name="T100" fmla="*/ 208 w 703"/>
                <a:gd name="T101" fmla="*/ 7 h 553"/>
                <a:gd name="T102" fmla="*/ 124 w 703"/>
                <a:gd name="T103" fmla="*/ 7 h 553"/>
                <a:gd name="T104" fmla="*/ 0 w 703"/>
                <a:gd name="T105" fmla="*/ 552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3" h="553">
                  <a:moveTo>
                    <a:pt x="0" y="552"/>
                  </a:moveTo>
                  <a:cubicBezTo>
                    <a:pt x="149" y="553"/>
                    <a:pt x="322" y="549"/>
                    <a:pt x="499" y="542"/>
                  </a:cubicBezTo>
                  <a:cubicBezTo>
                    <a:pt x="497" y="484"/>
                    <a:pt x="493" y="428"/>
                    <a:pt x="490" y="374"/>
                  </a:cubicBezTo>
                  <a:cubicBezTo>
                    <a:pt x="514" y="305"/>
                    <a:pt x="514" y="305"/>
                    <a:pt x="539" y="301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1"/>
                    <a:pt x="539" y="301"/>
                    <a:pt x="539" y="301"/>
                  </a:cubicBezTo>
                  <a:cubicBezTo>
                    <a:pt x="539" y="301"/>
                    <a:pt x="539" y="301"/>
                    <a:pt x="540" y="301"/>
                  </a:cubicBezTo>
                  <a:cubicBezTo>
                    <a:pt x="540" y="301"/>
                    <a:pt x="540" y="301"/>
                    <a:pt x="540" y="301"/>
                  </a:cubicBezTo>
                  <a:cubicBezTo>
                    <a:pt x="540" y="301"/>
                    <a:pt x="540" y="301"/>
                    <a:pt x="540" y="301"/>
                  </a:cubicBezTo>
                  <a:cubicBezTo>
                    <a:pt x="540" y="301"/>
                    <a:pt x="540" y="301"/>
                    <a:pt x="540" y="301"/>
                  </a:cubicBezTo>
                  <a:cubicBezTo>
                    <a:pt x="556" y="301"/>
                    <a:pt x="568" y="305"/>
                    <a:pt x="583" y="315"/>
                  </a:cubicBezTo>
                  <a:cubicBezTo>
                    <a:pt x="583" y="314"/>
                    <a:pt x="583" y="314"/>
                    <a:pt x="583" y="313"/>
                  </a:cubicBezTo>
                  <a:cubicBezTo>
                    <a:pt x="599" y="329"/>
                    <a:pt x="614" y="344"/>
                    <a:pt x="643" y="344"/>
                  </a:cubicBezTo>
                  <a:cubicBezTo>
                    <a:pt x="644" y="344"/>
                    <a:pt x="644" y="344"/>
                    <a:pt x="645" y="344"/>
                  </a:cubicBezTo>
                  <a:cubicBezTo>
                    <a:pt x="687" y="334"/>
                    <a:pt x="703" y="302"/>
                    <a:pt x="694" y="243"/>
                  </a:cubicBezTo>
                  <a:cubicBezTo>
                    <a:pt x="694" y="242"/>
                    <a:pt x="693" y="242"/>
                    <a:pt x="693" y="241"/>
                  </a:cubicBezTo>
                  <a:cubicBezTo>
                    <a:pt x="675" y="186"/>
                    <a:pt x="647" y="158"/>
                    <a:pt x="608" y="155"/>
                  </a:cubicBezTo>
                  <a:cubicBezTo>
                    <a:pt x="608" y="155"/>
                    <a:pt x="608" y="155"/>
                    <a:pt x="608" y="155"/>
                  </a:cubicBezTo>
                  <a:cubicBezTo>
                    <a:pt x="608" y="155"/>
                    <a:pt x="608" y="155"/>
                    <a:pt x="608" y="155"/>
                  </a:cubicBezTo>
                  <a:cubicBezTo>
                    <a:pt x="608" y="155"/>
                    <a:pt x="608" y="155"/>
                    <a:pt x="608" y="155"/>
                  </a:cubicBezTo>
                  <a:cubicBezTo>
                    <a:pt x="608" y="155"/>
                    <a:pt x="608" y="155"/>
                    <a:pt x="608" y="155"/>
                  </a:cubicBezTo>
                  <a:cubicBezTo>
                    <a:pt x="608" y="155"/>
                    <a:pt x="608" y="155"/>
                    <a:pt x="608" y="155"/>
                  </a:cubicBezTo>
                  <a:cubicBezTo>
                    <a:pt x="608" y="155"/>
                    <a:pt x="608" y="155"/>
                    <a:pt x="608" y="155"/>
                  </a:cubicBezTo>
                  <a:cubicBezTo>
                    <a:pt x="608" y="155"/>
                    <a:pt x="608" y="155"/>
                    <a:pt x="608" y="155"/>
                  </a:cubicBezTo>
                  <a:cubicBezTo>
                    <a:pt x="608" y="155"/>
                    <a:pt x="608" y="155"/>
                    <a:pt x="608" y="155"/>
                  </a:cubicBezTo>
                  <a:cubicBezTo>
                    <a:pt x="607" y="155"/>
                    <a:pt x="607" y="155"/>
                    <a:pt x="606" y="155"/>
                  </a:cubicBezTo>
                  <a:cubicBezTo>
                    <a:pt x="588" y="158"/>
                    <a:pt x="578" y="165"/>
                    <a:pt x="567" y="183"/>
                  </a:cubicBezTo>
                  <a:cubicBezTo>
                    <a:pt x="566" y="184"/>
                    <a:pt x="566" y="184"/>
                    <a:pt x="566" y="184"/>
                  </a:cubicBezTo>
                  <a:cubicBezTo>
                    <a:pt x="566" y="184"/>
                    <a:pt x="556" y="199"/>
                    <a:pt x="528" y="202"/>
                  </a:cubicBezTo>
                  <a:cubicBezTo>
                    <a:pt x="528" y="202"/>
                    <a:pt x="528" y="202"/>
                    <a:pt x="528" y="202"/>
                  </a:cubicBezTo>
                  <a:cubicBezTo>
                    <a:pt x="528" y="202"/>
                    <a:pt x="528" y="202"/>
                    <a:pt x="528" y="202"/>
                  </a:cubicBezTo>
                  <a:cubicBezTo>
                    <a:pt x="528" y="202"/>
                    <a:pt x="528" y="202"/>
                    <a:pt x="528" y="202"/>
                  </a:cubicBezTo>
                  <a:cubicBezTo>
                    <a:pt x="528" y="202"/>
                    <a:pt x="528" y="202"/>
                    <a:pt x="528" y="202"/>
                  </a:cubicBezTo>
                  <a:cubicBezTo>
                    <a:pt x="528" y="202"/>
                    <a:pt x="528" y="202"/>
                    <a:pt x="528" y="202"/>
                  </a:cubicBezTo>
                  <a:cubicBezTo>
                    <a:pt x="528" y="202"/>
                    <a:pt x="528" y="202"/>
                    <a:pt x="528" y="202"/>
                  </a:cubicBezTo>
                  <a:cubicBezTo>
                    <a:pt x="528" y="202"/>
                    <a:pt x="528" y="202"/>
                    <a:pt x="528" y="202"/>
                  </a:cubicBezTo>
                  <a:cubicBezTo>
                    <a:pt x="528" y="203"/>
                    <a:pt x="528" y="203"/>
                    <a:pt x="528" y="203"/>
                  </a:cubicBezTo>
                  <a:cubicBezTo>
                    <a:pt x="500" y="201"/>
                    <a:pt x="485" y="186"/>
                    <a:pt x="471" y="147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66" y="94"/>
                    <a:pt x="460" y="45"/>
                    <a:pt x="455" y="0"/>
                  </a:cubicBezTo>
                  <a:cubicBezTo>
                    <a:pt x="422" y="2"/>
                    <a:pt x="389" y="3"/>
                    <a:pt x="357" y="4"/>
                  </a:cubicBezTo>
                  <a:cubicBezTo>
                    <a:pt x="343" y="8"/>
                    <a:pt x="319" y="16"/>
                    <a:pt x="315" y="49"/>
                  </a:cubicBezTo>
                  <a:cubicBezTo>
                    <a:pt x="310" y="83"/>
                    <a:pt x="340" y="108"/>
                    <a:pt x="341" y="140"/>
                  </a:cubicBezTo>
                  <a:cubicBezTo>
                    <a:pt x="341" y="141"/>
                    <a:pt x="342" y="218"/>
                    <a:pt x="256" y="232"/>
                  </a:cubicBezTo>
                  <a:cubicBezTo>
                    <a:pt x="255" y="232"/>
                    <a:pt x="255" y="232"/>
                    <a:pt x="254" y="232"/>
                  </a:cubicBezTo>
                  <a:cubicBezTo>
                    <a:pt x="205" y="227"/>
                    <a:pt x="183" y="200"/>
                    <a:pt x="187" y="148"/>
                  </a:cubicBezTo>
                  <a:cubicBezTo>
                    <a:pt x="189" y="137"/>
                    <a:pt x="194" y="120"/>
                    <a:pt x="211" y="99"/>
                  </a:cubicBezTo>
                  <a:cubicBezTo>
                    <a:pt x="210" y="99"/>
                    <a:pt x="210" y="99"/>
                    <a:pt x="210" y="99"/>
                  </a:cubicBezTo>
                  <a:cubicBezTo>
                    <a:pt x="222" y="86"/>
                    <a:pt x="272" y="20"/>
                    <a:pt x="208" y="7"/>
                  </a:cubicBezTo>
                  <a:cubicBezTo>
                    <a:pt x="179" y="7"/>
                    <a:pt x="151" y="7"/>
                    <a:pt x="124" y="7"/>
                  </a:cubicBezTo>
                  <a:cubicBezTo>
                    <a:pt x="55" y="150"/>
                    <a:pt x="10" y="342"/>
                    <a:pt x="0" y="552"/>
                  </a:cubicBezTo>
                  <a:close/>
                </a:path>
              </a:pathLst>
            </a:custGeom>
            <a:solidFill>
              <a:srgbClr val="07C0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61"/>
            <p:cNvSpPr>
              <a:spLocks/>
            </p:cNvSpPr>
            <p:nvPr/>
          </p:nvSpPr>
          <p:spPr bwMode="auto">
            <a:xfrm>
              <a:off x="2004468" y="5670550"/>
              <a:ext cx="49213" cy="53975"/>
            </a:xfrm>
            <a:custGeom>
              <a:avLst/>
              <a:gdLst>
                <a:gd name="T0" fmla="*/ 0 w 17"/>
                <a:gd name="T1" fmla="*/ 0 h 19"/>
                <a:gd name="T2" fmla="*/ 2 w 17"/>
                <a:gd name="T3" fmla="*/ 2 h 19"/>
                <a:gd name="T4" fmla="*/ 2 w 17"/>
                <a:gd name="T5" fmla="*/ 2 h 19"/>
                <a:gd name="T6" fmla="*/ 17 w 17"/>
                <a:gd name="T7" fmla="*/ 19 h 19"/>
                <a:gd name="T8" fmla="*/ 14 w 17"/>
                <a:gd name="T9" fmla="*/ 15 h 19"/>
                <a:gd name="T10" fmla="*/ 12 w 17"/>
                <a:gd name="T11" fmla="*/ 13 h 19"/>
                <a:gd name="T12" fmla="*/ 0 w 1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9">
                  <a:moveTo>
                    <a:pt x="0" y="0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8"/>
                    <a:pt x="10" y="11"/>
                    <a:pt x="17" y="1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5"/>
                    <a:pt x="13" y="14"/>
                    <a:pt x="12" y="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62"/>
            <p:cNvSpPr>
              <a:spLocks/>
            </p:cNvSpPr>
            <p:nvPr/>
          </p:nvSpPr>
          <p:spPr bwMode="auto">
            <a:xfrm>
              <a:off x="1798093" y="5403850"/>
              <a:ext cx="36513" cy="47625"/>
            </a:xfrm>
            <a:custGeom>
              <a:avLst/>
              <a:gdLst>
                <a:gd name="T0" fmla="*/ 13 w 13"/>
                <a:gd name="T1" fmla="*/ 17 h 17"/>
                <a:gd name="T2" fmla="*/ 0 w 13"/>
                <a:gd name="T3" fmla="*/ 0 h 17"/>
                <a:gd name="T4" fmla="*/ 13 w 13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8" y="11"/>
                    <a:pt x="4" y="5"/>
                    <a:pt x="0" y="0"/>
                  </a:cubicBezTo>
                  <a:cubicBezTo>
                    <a:pt x="3" y="4"/>
                    <a:pt x="7" y="10"/>
                    <a:pt x="13" y="17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63"/>
            <p:cNvSpPr>
              <a:spLocks/>
            </p:cNvSpPr>
            <p:nvPr/>
          </p:nvSpPr>
          <p:spPr bwMode="auto">
            <a:xfrm>
              <a:off x="1964781" y="5622925"/>
              <a:ext cx="39688" cy="47625"/>
            </a:xfrm>
            <a:custGeom>
              <a:avLst/>
              <a:gdLst>
                <a:gd name="T0" fmla="*/ 9 w 14"/>
                <a:gd name="T1" fmla="*/ 11 h 17"/>
                <a:gd name="T2" fmla="*/ 14 w 14"/>
                <a:gd name="T3" fmla="*/ 17 h 17"/>
                <a:gd name="T4" fmla="*/ 0 w 14"/>
                <a:gd name="T5" fmla="*/ 0 h 17"/>
                <a:gd name="T6" fmla="*/ 9 w 14"/>
                <a:gd name="T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7">
                  <a:moveTo>
                    <a:pt x="9" y="11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1" y="13"/>
                    <a:pt x="6" y="7"/>
                    <a:pt x="0" y="0"/>
                  </a:cubicBezTo>
                  <a:cubicBezTo>
                    <a:pt x="3" y="4"/>
                    <a:pt x="6" y="8"/>
                    <a:pt x="9" y="11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64"/>
            <p:cNvSpPr>
              <a:spLocks/>
            </p:cNvSpPr>
            <p:nvPr/>
          </p:nvSpPr>
          <p:spPr bwMode="auto">
            <a:xfrm>
              <a:off x="1834606" y="5451475"/>
              <a:ext cx="20638" cy="28575"/>
            </a:xfrm>
            <a:custGeom>
              <a:avLst/>
              <a:gdLst>
                <a:gd name="T0" fmla="*/ 7 w 7"/>
                <a:gd name="T1" fmla="*/ 10 h 10"/>
                <a:gd name="T2" fmla="*/ 0 w 7"/>
                <a:gd name="T3" fmla="*/ 0 h 10"/>
                <a:gd name="T4" fmla="*/ 7 w 7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0">
                  <a:moveTo>
                    <a:pt x="7" y="10"/>
                  </a:moveTo>
                  <a:cubicBezTo>
                    <a:pt x="5" y="7"/>
                    <a:pt x="2" y="3"/>
                    <a:pt x="0" y="0"/>
                  </a:cubicBezTo>
                  <a:cubicBezTo>
                    <a:pt x="2" y="4"/>
                    <a:pt x="5" y="7"/>
                    <a:pt x="7" y="1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65"/>
            <p:cNvSpPr>
              <a:spLocks/>
            </p:cNvSpPr>
            <p:nvPr/>
          </p:nvSpPr>
          <p:spPr bwMode="auto">
            <a:xfrm>
              <a:off x="1855243" y="5480050"/>
              <a:ext cx="109538" cy="142875"/>
            </a:xfrm>
            <a:custGeom>
              <a:avLst/>
              <a:gdLst>
                <a:gd name="T0" fmla="*/ 22 w 39"/>
                <a:gd name="T1" fmla="*/ 29 h 50"/>
                <a:gd name="T2" fmla="*/ 39 w 39"/>
                <a:gd name="T3" fmla="*/ 50 h 50"/>
                <a:gd name="T4" fmla="*/ 0 w 39"/>
                <a:gd name="T5" fmla="*/ 0 h 50"/>
                <a:gd name="T6" fmla="*/ 22 w 39"/>
                <a:gd name="T7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50">
                  <a:moveTo>
                    <a:pt x="22" y="29"/>
                  </a:moveTo>
                  <a:cubicBezTo>
                    <a:pt x="29" y="38"/>
                    <a:pt x="34" y="44"/>
                    <a:pt x="39" y="50"/>
                  </a:cubicBezTo>
                  <a:cubicBezTo>
                    <a:pt x="27" y="35"/>
                    <a:pt x="13" y="17"/>
                    <a:pt x="0" y="0"/>
                  </a:cubicBezTo>
                  <a:cubicBezTo>
                    <a:pt x="8" y="11"/>
                    <a:pt x="17" y="22"/>
                    <a:pt x="22" y="29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67"/>
            <p:cNvSpPr>
              <a:spLocks/>
            </p:cNvSpPr>
            <p:nvPr/>
          </p:nvSpPr>
          <p:spPr bwMode="auto">
            <a:xfrm>
              <a:off x="3220493" y="6435725"/>
              <a:ext cx="82550" cy="22225"/>
            </a:xfrm>
            <a:custGeom>
              <a:avLst/>
              <a:gdLst>
                <a:gd name="T0" fmla="*/ 29 w 29"/>
                <a:gd name="T1" fmla="*/ 8 h 8"/>
                <a:gd name="T2" fmla="*/ 12 w 29"/>
                <a:gd name="T3" fmla="*/ 3 h 8"/>
                <a:gd name="T4" fmla="*/ 0 w 29"/>
                <a:gd name="T5" fmla="*/ 0 h 8"/>
                <a:gd name="T6" fmla="*/ 29 w 29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8">
                  <a:moveTo>
                    <a:pt x="29" y="8"/>
                  </a:moveTo>
                  <a:cubicBezTo>
                    <a:pt x="23" y="6"/>
                    <a:pt x="17" y="5"/>
                    <a:pt x="12" y="3"/>
                  </a:cubicBezTo>
                  <a:cubicBezTo>
                    <a:pt x="8" y="2"/>
                    <a:pt x="4" y="1"/>
                    <a:pt x="0" y="0"/>
                  </a:cubicBezTo>
                  <a:cubicBezTo>
                    <a:pt x="5" y="2"/>
                    <a:pt x="12" y="4"/>
                    <a:pt x="29" y="8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69"/>
            <p:cNvSpPr>
              <a:spLocks/>
            </p:cNvSpPr>
            <p:nvPr/>
          </p:nvSpPr>
          <p:spPr bwMode="auto">
            <a:xfrm>
              <a:off x="2039393" y="5708650"/>
              <a:ext cx="6350" cy="4763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71"/>
            <p:cNvSpPr>
              <a:spLocks/>
            </p:cNvSpPr>
            <p:nvPr/>
          </p:nvSpPr>
          <p:spPr bwMode="auto">
            <a:xfrm>
              <a:off x="4055518" y="6529387"/>
              <a:ext cx="6350" cy="3175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0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73"/>
            <p:cNvSpPr>
              <a:spLocks/>
            </p:cNvSpPr>
            <p:nvPr/>
          </p:nvSpPr>
          <p:spPr bwMode="auto">
            <a:xfrm>
              <a:off x="4527006" y="6224587"/>
              <a:ext cx="276225" cy="204788"/>
            </a:xfrm>
            <a:custGeom>
              <a:avLst/>
              <a:gdLst>
                <a:gd name="T0" fmla="*/ 0 w 97"/>
                <a:gd name="T1" fmla="*/ 65 h 72"/>
                <a:gd name="T2" fmla="*/ 63 w 97"/>
                <a:gd name="T3" fmla="*/ 64 h 72"/>
                <a:gd name="T4" fmla="*/ 97 w 97"/>
                <a:gd name="T5" fmla="*/ 0 h 72"/>
                <a:gd name="T6" fmla="*/ 0 w 97"/>
                <a:gd name="T7" fmla="*/ 6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72">
                  <a:moveTo>
                    <a:pt x="0" y="65"/>
                  </a:moveTo>
                  <a:cubicBezTo>
                    <a:pt x="39" y="72"/>
                    <a:pt x="47" y="68"/>
                    <a:pt x="63" y="64"/>
                  </a:cubicBezTo>
                  <a:cubicBezTo>
                    <a:pt x="73" y="41"/>
                    <a:pt x="84" y="17"/>
                    <a:pt x="97" y="0"/>
                  </a:cubicBezTo>
                  <a:cubicBezTo>
                    <a:pt x="67" y="26"/>
                    <a:pt x="34" y="48"/>
                    <a:pt x="0" y="65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74"/>
            <p:cNvSpPr>
              <a:spLocks/>
            </p:cNvSpPr>
            <p:nvPr/>
          </p:nvSpPr>
          <p:spPr bwMode="auto">
            <a:xfrm>
              <a:off x="4061868" y="6497637"/>
              <a:ext cx="125413" cy="31750"/>
            </a:xfrm>
            <a:custGeom>
              <a:avLst/>
              <a:gdLst>
                <a:gd name="T0" fmla="*/ 29 w 44"/>
                <a:gd name="T1" fmla="*/ 3 h 11"/>
                <a:gd name="T2" fmla="*/ 29 w 44"/>
                <a:gd name="T3" fmla="*/ 3 h 11"/>
                <a:gd name="T4" fmla="*/ 5 w 44"/>
                <a:gd name="T5" fmla="*/ 9 h 11"/>
                <a:gd name="T6" fmla="*/ 5 w 44"/>
                <a:gd name="T7" fmla="*/ 9 h 11"/>
                <a:gd name="T8" fmla="*/ 0 w 44"/>
                <a:gd name="T9" fmla="*/ 11 h 11"/>
                <a:gd name="T10" fmla="*/ 44 w 44"/>
                <a:gd name="T11" fmla="*/ 7 h 11"/>
                <a:gd name="T12" fmla="*/ 29 w 44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1">
                  <a:moveTo>
                    <a:pt x="29" y="3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1" y="5"/>
                    <a:pt x="13" y="7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9"/>
                    <a:pt x="2" y="10"/>
                    <a:pt x="0" y="11"/>
                  </a:cubicBezTo>
                  <a:cubicBezTo>
                    <a:pt x="15" y="10"/>
                    <a:pt x="29" y="9"/>
                    <a:pt x="44" y="7"/>
                  </a:cubicBezTo>
                  <a:cubicBezTo>
                    <a:pt x="40" y="3"/>
                    <a:pt x="36" y="0"/>
                    <a:pt x="29" y="3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76"/>
            <p:cNvSpPr>
              <a:spLocks/>
            </p:cNvSpPr>
            <p:nvPr/>
          </p:nvSpPr>
          <p:spPr bwMode="auto">
            <a:xfrm>
              <a:off x="3163343" y="6418262"/>
              <a:ext cx="57150" cy="17463"/>
            </a:xfrm>
            <a:custGeom>
              <a:avLst/>
              <a:gdLst>
                <a:gd name="T0" fmla="*/ 0 w 20"/>
                <a:gd name="T1" fmla="*/ 0 h 6"/>
                <a:gd name="T2" fmla="*/ 20 w 20"/>
                <a:gd name="T3" fmla="*/ 6 h 6"/>
                <a:gd name="T4" fmla="*/ 17 w 20"/>
                <a:gd name="T5" fmla="*/ 5 h 6"/>
                <a:gd name="T6" fmla="*/ 0 w 2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6">
                  <a:moveTo>
                    <a:pt x="0" y="0"/>
                  </a:moveTo>
                  <a:cubicBezTo>
                    <a:pt x="7" y="2"/>
                    <a:pt x="13" y="4"/>
                    <a:pt x="20" y="6"/>
                  </a:cubicBezTo>
                  <a:cubicBezTo>
                    <a:pt x="19" y="6"/>
                    <a:pt x="18" y="5"/>
                    <a:pt x="17" y="5"/>
                  </a:cubicBezTo>
                  <a:cubicBezTo>
                    <a:pt x="11" y="3"/>
                    <a:pt x="5" y="1"/>
                    <a:pt x="0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77"/>
            <p:cNvSpPr>
              <a:spLocks/>
            </p:cNvSpPr>
            <p:nvPr/>
          </p:nvSpPr>
          <p:spPr bwMode="auto">
            <a:xfrm>
              <a:off x="3206206" y="6429375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78"/>
            <p:cNvSpPr>
              <a:spLocks/>
            </p:cNvSpPr>
            <p:nvPr/>
          </p:nvSpPr>
          <p:spPr bwMode="auto">
            <a:xfrm>
              <a:off x="2866481" y="6267450"/>
              <a:ext cx="388938" cy="168275"/>
            </a:xfrm>
            <a:custGeom>
              <a:avLst/>
              <a:gdLst>
                <a:gd name="T0" fmla="*/ 121 w 137"/>
                <a:gd name="T1" fmla="*/ 57 h 59"/>
                <a:gd name="T2" fmla="*/ 121 w 137"/>
                <a:gd name="T3" fmla="*/ 57 h 59"/>
                <a:gd name="T4" fmla="*/ 120 w 137"/>
                <a:gd name="T5" fmla="*/ 57 h 59"/>
                <a:gd name="T6" fmla="*/ 121 w 137"/>
                <a:gd name="T7" fmla="*/ 57 h 59"/>
                <a:gd name="T8" fmla="*/ 137 w 137"/>
                <a:gd name="T9" fmla="*/ 59 h 59"/>
                <a:gd name="T10" fmla="*/ 0 w 137"/>
                <a:gd name="T11" fmla="*/ 0 h 59"/>
                <a:gd name="T12" fmla="*/ 62 w 137"/>
                <a:gd name="T13" fmla="*/ 39 h 59"/>
                <a:gd name="T14" fmla="*/ 105 w 137"/>
                <a:gd name="T15" fmla="*/ 53 h 59"/>
                <a:gd name="T16" fmla="*/ 122 w 137"/>
                <a:gd name="T17" fmla="*/ 58 h 59"/>
                <a:gd name="T18" fmla="*/ 121 w 137"/>
                <a:gd name="T19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59">
                  <a:moveTo>
                    <a:pt x="121" y="57"/>
                  </a:moveTo>
                  <a:cubicBezTo>
                    <a:pt x="121" y="57"/>
                    <a:pt x="121" y="57"/>
                    <a:pt x="121" y="57"/>
                  </a:cubicBezTo>
                  <a:cubicBezTo>
                    <a:pt x="121" y="57"/>
                    <a:pt x="121" y="57"/>
                    <a:pt x="120" y="57"/>
                  </a:cubicBezTo>
                  <a:cubicBezTo>
                    <a:pt x="121" y="57"/>
                    <a:pt x="121" y="57"/>
                    <a:pt x="121" y="57"/>
                  </a:cubicBezTo>
                  <a:cubicBezTo>
                    <a:pt x="125" y="58"/>
                    <a:pt x="131" y="59"/>
                    <a:pt x="137" y="59"/>
                  </a:cubicBezTo>
                  <a:cubicBezTo>
                    <a:pt x="90" y="44"/>
                    <a:pt x="44" y="24"/>
                    <a:pt x="0" y="0"/>
                  </a:cubicBezTo>
                  <a:cubicBezTo>
                    <a:pt x="21" y="12"/>
                    <a:pt x="41" y="26"/>
                    <a:pt x="62" y="39"/>
                  </a:cubicBezTo>
                  <a:cubicBezTo>
                    <a:pt x="76" y="44"/>
                    <a:pt x="90" y="48"/>
                    <a:pt x="105" y="53"/>
                  </a:cubicBezTo>
                  <a:cubicBezTo>
                    <a:pt x="110" y="54"/>
                    <a:pt x="116" y="56"/>
                    <a:pt x="122" y="58"/>
                  </a:cubicBezTo>
                  <a:cubicBezTo>
                    <a:pt x="121" y="58"/>
                    <a:pt x="121" y="57"/>
                    <a:pt x="121" y="57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79"/>
            <p:cNvSpPr>
              <a:spLocks/>
            </p:cNvSpPr>
            <p:nvPr/>
          </p:nvSpPr>
          <p:spPr bwMode="auto">
            <a:xfrm>
              <a:off x="3212556" y="6432550"/>
              <a:ext cx="42863" cy="11113"/>
            </a:xfrm>
            <a:custGeom>
              <a:avLst/>
              <a:gdLst>
                <a:gd name="T0" fmla="*/ 3 w 15"/>
                <a:gd name="T1" fmla="*/ 1 h 4"/>
                <a:gd name="T2" fmla="*/ 15 w 15"/>
                <a:gd name="T3" fmla="*/ 4 h 4"/>
                <a:gd name="T4" fmla="*/ 0 w 15"/>
                <a:gd name="T5" fmla="*/ 0 h 4"/>
                <a:gd name="T6" fmla="*/ 3 w 1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4">
                  <a:moveTo>
                    <a:pt x="3" y="1"/>
                  </a:moveTo>
                  <a:cubicBezTo>
                    <a:pt x="7" y="2"/>
                    <a:pt x="11" y="3"/>
                    <a:pt x="15" y="4"/>
                  </a:cubicBezTo>
                  <a:cubicBezTo>
                    <a:pt x="9" y="3"/>
                    <a:pt x="4" y="1"/>
                    <a:pt x="0" y="0"/>
                  </a:cubicBezTo>
                  <a:cubicBezTo>
                    <a:pt x="1" y="0"/>
                    <a:pt x="2" y="1"/>
                    <a:pt x="3" y="1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1366293" y="2963862"/>
              <a:ext cx="5078413" cy="3570288"/>
              <a:chOff x="1366293" y="2963862"/>
              <a:chExt cx="5078413" cy="3570288"/>
            </a:xfrm>
            <a:gradFill>
              <a:gsLst>
                <a:gs pos="100000">
                  <a:schemeClr val="tx1">
                    <a:lumMod val="75000"/>
                    <a:lumOff val="2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6000000" scaled="0"/>
            </a:gradFill>
          </p:grpSpPr>
          <p:sp>
            <p:nvSpPr>
              <p:cNvPr id="149" name="Freeform 22"/>
              <p:cNvSpPr>
                <a:spLocks/>
              </p:cNvSpPr>
              <p:nvPr/>
            </p:nvSpPr>
            <p:spPr bwMode="auto">
              <a:xfrm>
                <a:off x="4781006" y="5264150"/>
                <a:ext cx="1317625" cy="1111250"/>
              </a:xfrm>
              <a:custGeom>
                <a:avLst/>
                <a:gdLst>
                  <a:gd name="T0" fmla="*/ 441 w 464"/>
                  <a:gd name="T1" fmla="*/ 9 h 391"/>
                  <a:gd name="T2" fmla="*/ 0 w 464"/>
                  <a:gd name="T3" fmla="*/ 391 h 391"/>
                  <a:gd name="T4" fmla="*/ 4 w 464"/>
                  <a:gd name="T5" fmla="*/ 389 h 391"/>
                  <a:gd name="T6" fmla="*/ 51 w 464"/>
                  <a:gd name="T7" fmla="*/ 370 h 391"/>
                  <a:gd name="T8" fmla="*/ 174 w 464"/>
                  <a:gd name="T9" fmla="*/ 304 h 391"/>
                  <a:gd name="T10" fmla="*/ 285 w 464"/>
                  <a:gd name="T11" fmla="*/ 220 h 391"/>
                  <a:gd name="T12" fmla="*/ 327 w 464"/>
                  <a:gd name="T13" fmla="*/ 180 h 391"/>
                  <a:gd name="T14" fmla="*/ 339 w 464"/>
                  <a:gd name="T15" fmla="*/ 167 h 391"/>
                  <a:gd name="T16" fmla="*/ 377 w 464"/>
                  <a:gd name="T17" fmla="*/ 125 h 391"/>
                  <a:gd name="T18" fmla="*/ 399 w 464"/>
                  <a:gd name="T19" fmla="*/ 98 h 391"/>
                  <a:gd name="T20" fmla="*/ 399 w 464"/>
                  <a:gd name="T21" fmla="*/ 99 h 391"/>
                  <a:gd name="T22" fmla="*/ 407 w 464"/>
                  <a:gd name="T23" fmla="*/ 87 h 391"/>
                  <a:gd name="T24" fmla="*/ 451 w 464"/>
                  <a:gd name="T25" fmla="*/ 23 h 391"/>
                  <a:gd name="T26" fmla="*/ 464 w 464"/>
                  <a:gd name="T27" fmla="*/ 0 h 391"/>
                  <a:gd name="T28" fmla="*/ 441 w 464"/>
                  <a:gd name="T29" fmla="*/ 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4" h="391">
                    <a:moveTo>
                      <a:pt x="441" y="9"/>
                    </a:moveTo>
                    <a:cubicBezTo>
                      <a:pt x="343" y="184"/>
                      <a:pt x="187" y="320"/>
                      <a:pt x="0" y="391"/>
                    </a:cubicBezTo>
                    <a:cubicBezTo>
                      <a:pt x="2" y="390"/>
                      <a:pt x="3" y="390"/>
                      <a:pt x="4" y="389"/>
                    </a:cubicBezTo>
                    <a:cubicBezTo>
                      <a:pt x="51" y="370"/>
                      <a:pt x="51" y="370"/>
                      <a:pt x="51" y="370"/>
                    </a:cubicBezTo>
                    <a:cubicBezTo>
                      <a:pt x="96" y="350"/>
                      <a:pt x="99" y="348"/>
                      <a:pt x="174" y="304"/>
                    </a:cubicBezTo>
                    <a:cubicBezTo>
                      <a:pt x="214" y="278"/>
                      <a:pt x="215" y="277"/>
                      <a:pt x="285" y="220"/>
                    </a:cubicBezTo>
                    <a:cubicBezTo>
                      <a:pt x="327" y="180"/>
                      <a:pt x="327" y="180"/>
                      <a:pt x="327" y="180"/>
                    </a:cubicBezTo>
                    <a:cubicBezTo>
                      <a:pt x="332" y="175"/>
                      <a:pt x="336" y="171"/>
                      <a:pt x="339" y="167"/>
                    </a:cubicBezTo>
                    <a:cubicBezTo>
                      <a:pt x="377" y="125"/>
                      <a:pt x="377" y="125"/>
                      <a:pt x="377" y="125"/>
                    </a:cubicBezTo>
                    <a:cubicBezTo>
                      <a:pt x="384" y="116"/>
                      <a:pt x="391" y="108"/>
                      <a:pt x="399" y="98"/>
                    </a:cubicBezTo>
                    <a:cubicBezTo>
                      <a:pt x="399" y="98"/>
                      <a:pt x="399" y="99"/>
                      <a:pt x="399" y="99"/>
                    </a:cubicBezTo>
                    <a:cubicBezTo>
                      <a:pt x="401" y="95"/>
                      <a:pt x="405" y="90"/>
                      <a:pt x="407" y="87"/>
                    </a:cubicBezTo>
                    <a:cubicBezTo>
                      <a:pt x="421" y="68"/>
                      <a:pt x="438" y="42"/>
                      <a:pt x="451" y="23"/>
                    </a:cubicBezTo>
                    <a:cubicBezTo>
                      <a:pt x="461" y="8"/>
                      <a:pt x="462" y="5"/>
                      <a:pt x="464" y="0"/>
                    </a:cubicBezTo>
                    <a:cubicBezTo>
                      <a:pt x="460" y="3"/>
                      <a:pt x="452" y="6"/>
                      <a:pt x="441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0" name="Freeform 27"/>
              <p:cNvSpPr>
                <a:spLocks/>
              </p:cNvSpPr>
              <p:nvPr/>
            </p:nvSpPr>
            <p:spPr bwMode="auto">
              <a:xfrm>
                <a:off x="6047831" y="3482975"/>
                <a:ext cx="396875" cy="1812925"/>
              </a:xfrm>
              <a:custGeom>
                <a:avLst/>
                <a:gdLst>
                  <a:gd name="T0" fmla="*/ 123 w 140"/>
                  <a:gd name="T1" fmla="*/ 0 h 638"/>
                  <a:gd name="T2" fmla="*/ 93 w 140"/>
                  <a:gd name="T3" fmla="*/ 17 h 638"/>
                  <a:gd name="T4" fmla="*/ 109 w 140"/>
                  <a:gd name="T5" fmla="*/ 162 h 638"/>
                  <a:gd name="T6" fmla="*/ 0 w 140"/>
                  <a:gd name="T7" fmla="*/ 627 h 638"/>
                  <a:gd name="T8" fmla="*/ 0 w 140"/>
                  <a:gd name="T9" fmla="*/ 627 h 638"/>
                  <a:gd name="T10" fmla="*/ 0 w 140"/>
                  <a:gd name="T11" fmla="*/ 627 h 638"/>
                  <a:gd name="T12" fmla="*/ 23 w 140"/>
                  <a:gd name="T13" fmla="*/ 618 h 638"/>
                  <a:gd name="T14" fmla="*/ 22 w 140"/>
                  <a:gd name="T15" fmla="*/ 621 h 638"/>
                  <a:gd name="T16" fmla="*/ 13 w 140"/>
                  <a:gd name="T17" fmla="*/ 638 h 638"/>
                  <a:gd name="T18" fmla="*/ 14 w 140"/>
                  <a:gd name="T19" fmla="*/ 635 h 638"/>
                  <a:gd name="T20" fmla="*/ 76 w 140"/>
                  <a:gd name="T21" fmla="*/ 511 h 638"/>
                  <a:gd name="T22" fmla="*/ 118 w 140"/>
                  <a:gd name="T23" fmla="*/ 377 h 638"/>
                  <a:gd name="T24" fmla="*/ 139 w 140"/>
                  <a:gd name="T25" fmla="*/ 235 h 638"/>
                  <a:gd name="T26" fmla="*/ 140 w 140"/>
                  <a:gd name="T27" fmla="*/ 146 h 638"/>
                  <a:gd name="T28" fmla="*/ 124 w 140"/>
                  <a:gd name="T29" fmla="*/ 1 h 638"/>
                  <a:gd name="T30" fmla="*/ 123 w 140"/>
                  <a:gd name="T31" fmla="*/ 0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0" h="638">
                    <a:moveTo>
                      <a:pt x="123" y="0"/>
                    </a:moveTo>
                    <a:cubicBezTo>
                      <a:pt x="125" y="6"/>
                      <a:pt x="114" y="11"/>
                      <a:pt x="93" y="17"/>
                    </a:cubicBezTo>
                    <a:cubicBezTo>
                      <a:pt x="102" y="64"/>
                      <a:pt x="107" y="113"/>
                      <a:pt x="109" y="162"/>
                    </a:cubicBezTo>
                    <a:cubicBezTo>
                      <a:pt x="115" y="332"/>
                      <a:pt x="75" y="491"/>
                      <a:pt x="0" y="627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11" y="624"/>
                      <a:pt x="19" y="621"/>
                      <a:pt x="23" y="618"/>
                    </a:cubicBezTo>
                    <a:cubicBezTo>
                      <a:pt x="23" y="618"/>
                      <a:pt x="23" y="618"/>
                      <a:pt x="22" y="621"/>
                    </a:cubicBezTo>
                    <a:cubicBezTo>
                      <a:pt x="20" y="626"/>
                      <a:pt x="19" y="627"/>
                      <a:pt x="13" y="638"/>
                    </a:cubicBezTo>
                    <a:cubicBezTo>
                      <a:pt x="14" y="635"/>
                      <a:pt x="14" y="635"/>
                      <a:pt x="14" y="635"/>
                    </a:cubicBezTo>
                    <a:cubicBezTo>
                      <a:pt x="38" y="595"/>
                      <a:pt x="38" y="595"/>
                      <a:pt x="76" y="511"/>
                    </a:cubicBezTo>
                    <a:cubicBezTo>
                      <a:pt x="94" y="467"/>
                      <a:pt x="94" y="467"/>
                      <a:pt x="118" y="377"/>
                    </a:cubicBezTo>
                    <a:cubicBezTo>
                      <a:pt x="129" y="330"/>
                      <a:pt x="129" y="330"/>
                      <a:pt x="139" y="235"/>
                    </a:cubicBezTo>
                    <a:cubicBezTo>
                      <a:pt x="140" y="208"/>
                      <a:pt x="140" y="172"/>
                      <a:pt x="140" y="146"/>
                    </a:cubicBezTo>
                    <a:cubicBezTo>
                      <a:pt x="139" y="97"/>
                      <a:pt x="138" y="95"/>
                      <a:pt x="124" y="1"/>
                    </a:cubicBezTo>
                    <a:lnTo>
                      <a:pt x="12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1" name="Freeform 28"/>
              <p:cNvSpPr>
                <a:spLocks/>
              </p:cNvSpPr>
              <p:nvPr/>
            </p:nvSpPr>
            <p:spPr bwMode="auto">
              <a:xfrm>
                <a:off x="4706393" y="4600575"/>
                <a:ext cx="1417638" cy="1806575"/>
              </a:xfrm>
              <a:custGeom>
                <a:avLst/>
                <a:gdLst>
                  <a:gd name="T0" fmla="*/ 464 w 499"/>
                  <a:gd name="T1" fmla="*/ 245 h 636"/>
                  <a:gd name="T2" fmla="*/ 423 w 499"/>
                  <a:gd name="T3" fmla="*/ 254 h 636"/>
                  <a:gd name="T4" fmla="*/ 422 w 499"/>
                  <a:gd name="T5" fmla="*/ 254 h 636"/>
                  <a:gd name="T6" fmla="*/ 419 w 499"/>
                  <a:gd name="T7" fmla="*/ 253 h 636"/>
                  <a:gd name="T8" fmla="*/ 418 w 499"/>
                  <a:gd name="T9" fmla="*/ 253 h 636"/>
                  <a:gd name="T10" fmla="*/ 418 w 499"/>
                  <a:gd name="T11" fmla="*/ 253 h 636"/>
                  <a:gd name="T12" fmla="*/ 447 w 499"/>
                  <a:gd name="T13" fmla="*/ 149 h 636"/>
                  <a:gd name="T14" fmla="*/ 447 w 499"/>
                  <a:gd name="T15" fmla="*/ 149 h 636"/>
                  <a:gd name="T16" fmla="*/ 480 w 499"/>
                  <a:gd name="T17" fmla="*/ 82 h 636"/>
                  <a:gd name="T18" fmla="*/ 481 w 499"/>
                  <a:gd name="T19" fmla="*/ 80 h 636"/>
                  <a:gd name="T20" fmla="*/ 459 w 499"/>
                  <a:gd name="T21" fmla="*/ 0 h 636"/>
                  <a:gd name="T22" fmla="*/ 456 w 499"/>
                  <a:gd name="T23" fmla="*/ 1 h 636"/>
                  <a:gd name="T24" fmla="*/ 391 w 499"/>
                  <a:gd name="T25" fmla="*/ 92 h 636"/>
                  <a:gd name="T26" fmla="*/ 391 w 499"/>
                  <a:gd name="T27" fmla="*/ 94 h 636"/>
                  <a:gd name="T28" fmla="*/ 388 w 499"/>
                  <a:gd name="T29" fmla="*/ 149 h 636"/>
                  <a:gd name="T30" fmla="*/ 389 w 499"/>
                  <a:gd name="T31" fmla="*/ 157 h 636"/>
                  <a:gd name="T32" fmla="*/ 388 w 499"/>
                  <a:gd name="T33" fmla="*/ 157 h 636"/>
                  <a:gd name="T34" fmla="*/ 319 w 499"/>
                  <a:gd name="T35" fmla="*/ 268 h 636"/>
                  <a:gd name="T36" fmla="*/ 318 w 499"/>
                  <a:gd name="T37" fmla="*/ 268 h 636"/>
                  <a:gd name="T38" fmla="*/ 233 w 499"/>
                  <a:gd name="T39" fmla="*/ 277 h 636"/>
                  <a:gd name="T40" fmla="*/ 169 w 499"/>
                  <a:gd name="T41" fmla="*/ 410 h 636"/>
                  <a:gd name="T42" fmla="*/ 157 w 499"/>
                  <a:gd name="T43" fmla="*/ 439 h 636"/>
                  <a:gd name="T44" fmla="*/ 197 w 499"/>
                  <a:gd name="T45" fmla="*/ 436 h 636"/>
                  <a:gd name="T46" fmla="*/ 206 w 499"/>
                  <a:gd name="T47" fmla="*/ 429 h 636"/>
                  <a:gd name="T48" fmla="*/ 205 w 499"/>
                  <a:gd name="T49" fmla="*/ 430 h 636"/>
                  <a:gd name="T50" fmla="*/ 239 w 499"/>
                  <a:gd name="T51" fmla="*/ 413 h 636"/>
                  <a:gd name="T52" fmla="*/ 240 w 499"/>
                  <a:gd name="T53" fmla="*/ 412 h 636"/>
                  <a:gd name="T54" fmla="*/ 207 w 499"/>
                  <a:gd name="T55" fmla="*/ 484 h 636"/>
                  <a:gd name="T56" fmla="*/ 104 w 499"/>
                  <a:gd name="T57" fmla="*/ 554 h 636"/>
                  <a:gd name="T58" fmla="*/ 101 w 499"/>
                  <a:gd name="T59" fmla="*/ 554 h 636"/>
                  <a:gd name="T60" fmla="*/ 99 w 499"/>
                  <a:gd name="T61" fmla="*/ 550 h 636"/>
                  <a:gd name="T62" fmla="*/ 104 w 499"/>
                  <a:gd name="T63" fmla="*/ 534 h 636"/>
                  <a:gd name="T64" fmla="*/ 45 w 499"/>
                  <a:gd name="T65" fmla="*/ 563 h 636"/>
                  <a:gd name="T66" fmla="*/ 34 w 499"/>
                  <a:gd name="T67" fmla="*/ 572 h 636"/>
                  <a:gd name="T68" fmla="*/ 0 w 499"/>
                  <a:gd name="T69" fmla="*/ 636 h 636"/>
                  <a:gd name="T70" fmla="*/ 26 w 499"/>
                  <a:gd name="T71" fmla="*/ 625 h 636"/>
                  <a:gd name="T72" fmla="*/ 464 w 499"/>
                  <a:gd name="T73" fmla="*/ 24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99" h="636">
                    <a:moveTo>
                      <a:pt x="464" y="245"/>
                    </a:moveTo>
                    <a:cubicBezTo>
                      <a:pt x="453" y="248"/>
                      <a:pt x="440" y="251"/>
                      <a:pt x="423" y="254"/>
                    </a:cubicBezTo>
                    <a:cubicBezTo>
                      <a:pt x="423" y="254"/>
                      <a:pt x="423" y="254"/>
                      <a:pt x="422" y="254"/>
                    </a:cubicBezTo>
                    <a:cubicBezTo>
                      <a:pt x="421" y="253"/>
                      <a:pt x="420" y="253"/>
                      <a:pt x="419" y="253"/>
                    </a:cubicBezTo>
                    <a:cubicBezTo>
                      <a:pt x="419" y="253"/>
                      <a:pt x="418" y="253"/>
                      <a:pt x="418" y="253"/>
                    </a:cubicBezTo>
                    <a:cubicBezTo>
                      <a:pt x="418" y="253"/>
                      <a:pt x="418" y="253"/>
                      <a:pt x="418" y="253"/>
                    </a:cubicBezTo>
                    <a:cubicBezTo>
                      <a:pt x="397" y="235"/>
                      <a:pt x="439" y="163"/>
                      <a:pt x="447" y="149"/>
                    </a:cubicBezTo>
                    <a:cubicBezTo>
                      <a:pt x="447" y="149"/>
                      <a:pt x="447" y="149"/>
                      <a:pt x="447" y="149"/>
                    </a:cubicBezTo>
                    <a:cubicBezTo>
                      <a:pt x="459" y="131"/>
                      <a:pt x="470" y="116"/>
                      <a:pt x="480" y="82"/>
                    </a:cubicBezTo>
                    <a:cubicBezTo>
                      <a:pt x="481" y="81"/>
                      <a:pt x="481" y="81"/>
                      <a:pt x="481" y="80"/>
                    </a:cubicBezTo>
                    <a:cubicBezTo>
                      <a:pt x="484" y="67"/>
                      <a:pt x="499" y="3"/>
                      <a:pt x="459" y="0"/>
                    </a:cubicBezTo>
                    <a:cubicBezTo>
                      <a:pt x="458" y="0"/>
                      <a:pt x="458" y="0"/>
                      <a:pt x="456" y="1"/>
                    </a:cubicBezTo>
                    <a:cubicBezTo>
                      <a:pt x="414" y="16"/>
                      <a:pt x="395" y="80"/>
                      <a:pt x="391" y="92"/>
                    </a:cubicBezTo>
                    <a:cubicBezTo>
                      <a:pt x="391" y="93"/>
                      <a:pt x="391" y="94"/>
                      <a:pt x="391" y="94"/>
                    </a:cubicBezTo>
                    <a:cubicBezTo>
                      <a:pt x="386" y="118"/>
                      <a:pt x="385" y="132"/>
                      <a:pt x="388" y="149"/>
                    </a:cubicBezTo>
                    <a:cubicBezTo>
                      <a:pt x="389" y="157"/>
                      <a:pt x="389" y="157"/>
                      <a:pt x="389" y="157"/>
                    </a:cubicBezTo>
                    <a:cubicBezTo>
                      <a:pt x="389" y="157"/>
                      <a:pt x="389" y="157"/>
                      <a:pt x="388" y="157"/>
                    </a:cubicBezTo>
                    <a:cubicBezTo>
                      <a:pt x="388" y="189"/>
                      <a:pt x="369" y="248"/>
                      <a:pt x="319" y="268"/>
                    </a:cubicBezTo>
                    <a:cubicBezTo>
                      <a:pt x="319" y="268"/>
                      <a:pt x="318" y="268"/>
                      <a:pt x="318" y="268"/>
                    </a:cubicBezTo>
                    <a:cubicBezTo>
                      <a:pt x="292" y="271"/>
                      <a:pt x="264" y="274"/>
                      <a:pt x="233" y="277"/>
                    </a:cubicBezTo>
                    <a:cubicBezTo>
                      <a:pt x="215" y="325"/>
                      <a:pt x="193" y="369"/>
                      <a:pt x="169" y="410"/>
                    </a:cubicBezTo>
                    <a:cubicBezTo>
                      <a:pt x="164" y="420"/>
                      <a:pt x="159" y="432"/>
                      <a:pt x="157" y="439"/>
                    </a:cubicBezTo>
                    <a:cubicBezTo>
                      <a:pt x="153" y="458"/>
                      <a:pt x="171" y="456"/>
                      <a:pt x="197" y="436"/>
                    </a:cubicBezTo>
                    <a:cubicBezTo>
                      <a:pt x="206" y="429"/>
                      <a:pt x="206" y="429"/>
                      <a:pt x="206" y="429"/>
                    </a:cubicBezTo>
                    <a:cubicBezTo>
                      <a:pt x="205" y="429"/>
                      <a:pt x="205" y="430"/>
                      <a:pt x="205" y="430"/>
                    </a:cubicBezTo>
                    <a:cubicBezTo>
                      <a:pt x="221" y="419"/>
                      <a:pt x="229" y="414"/>
                      <a:pt x="239" y="413"/>
                    </a:cubicBezTo>
                    <a:cubicBezTo>
                      <a:pt x="239" y="413"/>
                      <a:pt x="239" y="412"/>
                      <a:pt x="240" y="412"/>
                    </a:cubicBezTo>
                    <a:cubicBezTo>
                      <a:pt x="241" y="412"/>
                      <a:pt x="274" y="414"/>
                      <a:pt x="207" y="484"/>
                    </a:cubicBezTo>
                    <a:cubicBezTo>
                      <a:pt x="172" y="519"/>
                      <a:pt x="129" y="547"/>
                      <a:pt x="104" y="554"/>
                    </a:cubicBezTo>
                    <a:cubicBezTo>
                      <a:pt x="104" y="554"/>
                      <a:pt x="104" y="554"/>
                      <a:pt x="101" y="554"/>
                    </a:cubicBezTo>
                    <a:cubicBezTo>
                      <a:pt x="100" y="553"/>
                      <a:pt x="99" y="551"/>
                      <a:pt x="99" y="550"/>
                    </a:cubicBezTo>
                    <a:cubicBezTo>
                      <a:pt x="100" y="545"/>
                      <a:pt x="104" y="540"/>
                      <a:pt x="104" y="534"/>
                    </a:cubicBezTo>
                    <a:cubicBezTo>
                      <a:pt x="96" y="526"/>
                      <a:pt x="79" y="536"/>
                      <a:pt x="45" y="563"/>
                    </a:cubicBezTo>
                    <a:cubicBezTo>
                      <a:pt x="41" y="567"/>
                      <a:pt x="38" y="569"/>
                      <a:pt x="34" y="572"/>
                    </a:cubicBezTo>
                    <a:cubicBezTo>
                      <a:pt x="21" y="589"/>
                      <a:pt x="10" y="613"/>
                      <a:pt x="0" y="636"/>
                    </a:cubicBezTo>
                    <a:cubicBezTo>
                      <a:pt x="26" y="625"/>
                      <a:pt x="26" y="625"/>
                      <a:pt x="26" y="625"/>
                    </a:cubicBezTo>
                    <a:cubicBezTo>
                      <a:pt x="212" y="554"/>
                      <a:pt x="366" y="419"/>
                      <a:pt x="464" y="2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" name="Freeform 30"/>
              <p:cNvSpPr>
                <a:spLocks/>
              </p:cNvSpPr>
              <p:nvPr/>
            </p:nvSpPr>
            <p:spPr bwMode="auto">
              <a:xfrm>
                <a:off x="4996906" y="3536950"/>
                <a:ext cx="1371600" cy="1824038"/>
              </a:xfrm>
              <a:custGeom>
                <a:avLst/>
                <a:gdLst>
                  <a:gd name="T0" fmla="*/ 326 w 483"/>
                  <a:gd name="T1" fmla="*/ 619 h 642"/>
                  <a:gd name="T2" fmla="*/ 367 w 483"/>
                  <a:gd name="T3" fmla="*/ 610 h 642"/>
                  <a:gd name="T4" fmla="*/ 367 w 483"/>
                  <a:gd name="T5" fmla="*/ 610 h 642"/>
                  <a:gd name="T6" fmla="*/ 477 w 483"/>
                  <a:gd name="T7" fmla="*/ 144 h 642"/>
                  <a:gd name="T8" fmla="*/ 461 w 483"/>
                  <a:gd name="T9" fmla="*/ 0 h 642"/>
                  <a:gd name="T10" fmla="*/ 191 w 483"/>
                  <a:gd name="T11" fmla="*/ 37 h 642"/>
                  <a:gd name="T12" fmla="*/ 203 w 483"/>
                  <a:gd name="T13" fmla="*/ 181 h 642"/>
                  <a:gd name="T14" fmla="*/ 204 w 483"/>
                  <a:gd name="T15" fmla="*/ 217 h 642"/>
                  <a:gd name="T16" fmla="*/ 204 w 483"/>
                  <a:gd name="T17" fmla="*/ 217 h 642"/>
                  <a:gd name="T18" fmla="*/ 157 w 483"/>
                  <a:gd name="T19" fmla="*/ 298 h 642"/>
                  <a:gd name="T20" fmla="*/ 157 w 483"/>
                  <a:gd name="T21" fmla="*/ 298 h 642"/>
                  <a:gd name="T22" fmla="*/ 157 w 483"/>
                  <a:gd name="T23" fmla="*/ 298 h 642"/>
                  <a:gd name="T24" fmla="*/ 157 w 483"/>
                  <a:gd name="T25" fmla="*/ 298 h 642"/>
                  <a:gd name="T26" fmla="*/ 157 w 483"/>
                  <a:gd name="T27" fmla="*/ 298 h 642"/>
                  <a:gd name="T28" fmla="*/ 157 w 483"/>
                  <a:gd name="T29" fmla="*/ 298 h 642"/>
                  <a:gd name="T30" fmla="*/ 157 w 483"/>
                  <a:gd name="T31" fmla="*/ 298 h 642"/>
                  <a:gd name="T32" fmla="*/ 157 w 483"/>
                  <a:gd name="T33" fmla="*/ 298 h 642"/>
                  <a:gd name="T34" fmla="*/ 157 w 483"/>
                  <a:gd name="T35" fmla="*/ 298 h 642"/>
                  <a:gd name="T36" fmla="*/ 121 w 483"/>
                  <a:gd name="T37" fmla="*/ 284 h 642"/>
                  <a:gd name="T38" fmla="*/ 121 w 483"/>
                  <a:gd name="T39" fmla="*/ 285 h 642"/>
                  <a:gd name="T40" fmla="*/ 72 w 483"/>
                  <a:gd name="T41" fmla="*/ 252 h 642"/>
                  <a:gd name="T42" fmla="*/ 70 w 483"/>
                  <a:gd name="T43" fmla="*/ 252 h 642"/>
                  <a:gd name="T44" fmla="*/ 0 w 483"/>
                  <a:gd name="T45" fmla="*/ 365 h 642"/>
                  <a:gd name="T46" fmla="*/ 59 w 483"/>
                  <a:gd name="T47" fmla="*/ 464 h 642"/>
                  <a:gd name="T48" fmla="*/ 59 w 483"/>
                  <a:gd name="T49" fmla="*/ 464 h 642"/>
                  <a:gd name="T50" fmla="*/ 59 w 483"/>
                  <a:gd name="T51" fmla="*/ 464 h 642"/>
                  <a:gd name="T52" fmla="*/ 59 w 483"/>
                  <a:gd name="T53" fmla="*/ 464 h 642"/>
                  <a:gd name="T54" fmla="*/ 59 w 483"/>
                  <a:gd name="T55" fmla="*/ 464 h 642"/>
                  <a:gd name="T56" fmla="*/ 59 w 483"/>
                  <a:gd name="T57" fmla="*/ 464 h 642"/>
                  <a:gd name="T58" fmla="*/ 59 w 483"/>
                  <a:gd name="T59" fmla="*/ 464 h 642"/>
                  <a:gd name="T60" fmla="*/ 59 w 483"/>
                  <a:gd name="T61" fmla="*/ 464 h 642"/>
                  <a:gd name="T62" fmla="*/ 59 w 483"/>
                  <a:gd name="T63" fmla="*/ 464 h 642"/>
                  <a:gd name="T64" fmla="*/ 60 w 483"/>
                  <a:gd name="T65" fmla="*/ 464 h 642"/>
                  <a:gd name="T66" fmla="*/ 108 w 483"/>
                  <a:gd name="T67" fmla="*/ 431 h 642"/>
                  <a:gd name="T68" fmla="*/ 108 w 483"/>
                  <a:gd name="T69" fmla="*/ 431 h 642"/>
                  <a:gd name="T70" fmla="*/ 147 w 483"/>
                  <a:gd name="T71" fmla="*/ 409 h 642"/>
                  <a:gd name="T72" fmla="*/ 147 w 483"/>
                  <a:gd name="T73" fmla="*/ 409 h 642"/>
                  <a:gd name="T74" fmla="*/ 147 w 483"/>
                  <a:gd name="T75" fmla="*/ 409 h 642"/>
                  <a:gd name="T76" fmla="*/ 148 w 483"/>
                  <a:gd name="T77" fmla="*/ 409 h 642"/>
                  <a:gd name="T78" fmla="*/ 148 w 483"/>
                  <a:gd name="T79" fmla="*/ 409 h 642"/>
                  <a:gd name="T80" fmla="*/ 148 w 483"/>
                  <a:gd name="T81" fmla="*/ 409 h 642"/>
                  <a:gd name="T82" fmla="*/ 148 w 483"/>
                  <a:gd name="T83" fmla="*/ 409 h 642"/>
                  <a:gd name="T84" fmla="*/ 148 w 483"/>
                  <a:gd name="T85" fmla="*/ 409 h 642"/>
                  <a:gd name="T86" fmla="*/ 148 w 483"/>
                  <a:gd name="T87" fmla="*/ 409 h 642"/>
                  <a:gd name="T88" fmla="*/ 181 w 483"/>
                  <a:gd name="T89" fmla="*/ 470 h 642"/>
                  <a:gd name="T90" fmla="*/ 181 w 483"/>
                  <a:gd name="T91" fmla="*/ 470 h 642"/>
                  <a:gd name="T92" fmla="*/ 133 w 483"/>
                  <a:gd name="T93" fmla="*/ 642 h 642"/>
                  <a:gd name="T94" fmla="*/ 220 w 483"/>
                  <a:gd name="T95" fmla="*/ 633 h 642"/>
                  <a:gd name="T96" fmla="*/ 272 w 483"/>
                  <a:gd name="T97" fmla="*/ 577 h 642"/>
                  <a:gd name="T98" fmla="*/ 283 w 483"/>
                  <a:gd name="T99" fmla="*/ 472 h 642"/>
                  <a:gd name="T100" fmla="*/ 283 w 483"/>
                  <a:gd name="T101" fmla="*/ 470 h 642"/>
                  <a:gd name="T102" fmla="*/ 357 w 483"/>
                  <a:gd name="T103" fmla="*/ 364 h 642"/>
                  <a:gd name="T104" fmla="*/ 358 w 483"/>
                  <a:gd name="T105" fmla="*/ 364 h 642"/>
                  <a:gd name="T106" fmla="*/ 383 w 483"/>
                  <a:gd name="T107" fmla="*/ 453 h 642"/>
                  <a:gd name="T108" fmla="*/ 383 w 483"/>
                  <a:gd name="T109" fmla="*/ 453 h 642"/>
                  <a:gd name="T110" fmla="*/ 382 w 483"/>
                  <a:gd name="T111" fmla="*/ 455 h 642"/>
                  <a:gd name="T112" fmla="*/ 357 w 483"/>
                  <a:gd name="T113" fmla="*/ 512 h 642"/>
                  <a:gd name="T114" fmla="*/ 357 w 483"/>
                  <a:gd name="T115" fmla="*/ 512 h 642"/>
                  <a:gd name="T116" fmla="*/ 326 w 483"/>
                  <a:gd name="T117" fmla="*/ 619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83" h="642">
                    <a:moveTo>
                      <a:pt x="326" y="619"/>
                    </a:moveTo>
                    <a:cubicBezTo>
                      <a:pt x="342" y="616"/>
                      <a:pt x="356" y="613"/>
                      <a:pt x="367" y="610"/>
                    </a:cubicBezTo>
                    <a:cubicBezTo>
                      <a:pt x="367" y="610"/>
                      <a:pt x="367" y="610"/>
                      <a:pt x="367" y="610"/>
                    </a:cubicBezTo>
                    <a:cubicBezTo>
                      <a:pt x="442" y="473"/>
                      <a:pt x="483" y="314"/>
                      <a:pt x="477" y="144"/>
                    </a:cubicBezTo>
                    <a:cubicBezTo>
                      <a:pt x="475" y="95"/>
                      <a:pt x="470" y="47"/>
                      <a:pt x="461" y="0"/>
                    </a:cubicBezTo>
                    <a:cubicBezTo>
                      <a:pt x="414" y="13"/>
                      <a:pt x="320" y="25"/>
                      <a:pt x="191" y="37"/>
                    </a:cubicBezTo>
                    <a:cubicBezTo>
                      <a:pt x="197" y="84"/>
                      <a:pt x="201" y="132"/>
                      <a:pt x="203" y="181"/>
                    </a:cubicBezTo>
                    <a:cubicBezTo>
                      <a:pt x="203" y="193"/>
                      <a:pt x="204" y="205"/>
                      <a:pt x="204" y="217"/>
                    </a:cubicBezTo>
                    <a:cubicBezTo>
                      <a:pt x="204" y="217"/>
                      <a:pt x="204" y="217"/>
                      <a:pt x="204" y="217"/>
                    </a:cubicBezTo>
                    <a:cubicBezTo>
                      <a:pt x="198" y="261"/>
                      <a:pt x="188" y="292"/>
                      <a:pt x="157" y="298"/>
                    </a:cubicBezTo>
                    <a:cubicBezTo>
                      <a:pt x="157" y="298"/>
                      <a:pt x="157" y="298"/>
                      <a:pt x="157" y="298"/>
                    </a:cubicBezTo>
                    <a:cubicBezTo>
                      <a:pt x="157" y="298"/>
                      <a:pt x="157" y="298"/>
                      <a:pt x="157" y="298"/>
                    </a:cubicBezTo>
                    <a:cubicBezTo>
                      <a:pt x="157" y="298"/>
                      <a:pt x="157" y="298"/>
                      <a:pt x="157" y="298"/>
                    </a:cubicBezTo>
                    <a:cubicBezTo>
                      <a:pt x="157" y="298"/>
                      <a:pt x="157" y="298"/>
                      <a:pt x="157" y="298"/>
                    </a:cubicBezTo>
                    <a:cubicBezTo>
                      <a:pt x="157" y="298"/>
                      <a:pt x="157" y="298"/>
                      <a:pt x="157" y="298"/>
                    </a:cubicBezTo>
                    <a:cubicBezTo>
                      <a:pt x="157" y="298"/>
                      <a:pt x="157" y="298"/>
                      <a:pt x="157" y="298"/>
                    </a:cubicBezTo>
                    <a:cubicBezTo>
                      <a:pt x="157" y="298"/>
                      <a:pt x="157" y="298"/>
                      <a:pt x="157" y="298"/>
                    </a:cubicBezTo>
                    <a:cubicBezTo>
                      <a:pt x="157" y="298"/>
                      <a:pt x="157" y="298"/>
                      <a:pt x="157" y="298"/>
                    </a:cubicBezTo>
                    <a:cubicBezTo>
                      <a:pt x="143" y="298"/>
                      <a:pt x="133" y="294"/>
                      <a:pt x="121" y="284"/>
                    </a:cubicBezTo>
                    <a:cubicBezTo>
                      <a:pt x="121" y="284"/>
                      <a:pt x="121" y="285"/>
                      <a:pt x="121" y="285"/>
                    </a:cubicBezTo>
                    <a:cubicBezTo>
                      <a:pt x="108" y="266"/>
                      <a:pt x="97" y="252"/>
                      <a:pt x="72" y="252"/>
                    </a:cubicBezTo>
                    <a:cubicBezTo>
                      <a:pt x="71" y="252"/>
                      <a:pt x="71" y="252"/>
                      <a:pt x="70" y="252"/>
                    </a:cubicBezTo>
                    <a:cubicBezTo>
                      <a:pt x="30" y="263"/>
                      <a:pt x="7" y="299"/>
                      <a:pt x="0" y="365"/>
                    </a:cubicBezTo>
                    <a:cubicBezTo>
                      <a:pt x="0" y="427"/>
                      <a:pt x="20" y="461"/>
                      <a:pt x="59" y="464"/>
                    </a:cubicBezTo>
                    <a:cubicBezTo>
                      <a:pt x="59" y="464"/>
                      <a:pt x="59" y="464"/>
                      <a:pt x="59" y="464"/>
                    </a:cubicBezTo>
                    <a:cubicBezTo>
                      <a:pt x="59" y="464"/>
                      <a:pt x="59" y="464"/>
                      <a:pt x="59" y="464"/>
                    </a:cubicBezTo>
                    <a:cubicBezTo>
                      <a:pt x="59" y="464"/>
                      <a:pt x="59" y="464"/>
                      <a:pt x="59" y="464"/>
                    </a:cubicBezTo>
                    <a:cubicBezTo>
                      <a:pt x="59" y="464"/>
                      <a:pt x="59" y="464"/>
                      <a:pt x="59" y="464"/>
                    </a:cubicBezTo>
                    <a:cubicBezTo>
                      <a:pt x="59" y="464"/>
                      <a:pt x="59" y="464"/>
                      <a:pt x="59" y="464"/>
                    </a:cubicBezTo>
                    <a:cubicBezTo>
                      <a:pt x="59" y="464"/>
                      <a:pt x="59" y="464"/>
                      <a:pt x="59" y="464"/>
                    </a:cubicBezTo>
                    <a:cubicBezTo>
                      <a:pt x="59" y="464"/>
                      <a:pt x="59" y="464"/>
                      <a:pt x="59" y="464"/>
                    </a:cubicBezTo>
                    <a:cubicBezTo>
                      <a:pt x="59" y="464"/>
                      <a:pt x="59" y="464"/>
                      <a:pt x="59" y="464"/>
                    </a:cubicBezTo>
                    <a:cubicBezTo>
                      <a:pt x="60" y="464"/>
                      <a:pt x="60" y="464"/>
                      <a:pt x="60" y="464"/>
                    </a:cubicBezTo>
                    <a:cubicBezTo>
                      <a:pt x="80" y="461"/>
                      <a:pt x="92" y="452"/>
                      <a:pt x="108" y="431"/>
                    </a:cubicBezTo>
                    <a:cubicBezTo>
                      <a:pt x="108" y="431"/>
                      <a:pt x="108" y="431"/>
                      <a:pt x="108" y="431"/>
                    </a:cubicBezTo>
                    <a:cubicBezTo>
                      <a:pt x="137" y="410"/>
                      <a:pt x="137" y="410"/>
                      <a:pt x="147" y="409"/>
                    </a:cubicBezTo>
                    <a:cubicBezTo>
                      <a:pt x="147" y="409"/>
                      <a:pt x="147" y="409"/>
                      <a:pt x="147" y="409"/>
                    </a:cubicBezTo>
                    <a:cubicBezTo>
                      <a:pt x="147" y="409"/>
                      <a:pt x="147" y="409"/>
                      <a:pt x="147" y="409"/>
                    </a:cubicBezTo>
                    <a:cubicBezTo>
                      <a:pt x="148" y="409"/>
                      <a:pt x="148" y="409"/>
                      <a:pt x="148" y="409"/>
                    </a:cubicBezTo>
                    <a:cubicBezTo>
                      <a:pt x="148" y="409"/>
                      <a:pt x="148" y="409"/>
                      <a:pt x="148" y="409"/>
                    </a:cubicBezTo>
                    <a:cubicBezTo>
                      <a:pt x="148" y="409"/>
                      <a:pt x="148" y="409"/>
                      <a:pt x="148" y="409"/>
                    </a:cubicBezTo>
                    <a:cubicBezTo>
                      <a:pt x="148" y="409"/>
                      <a:pt x="148" y="409"/>
                      <a:pt x="148" y="409"/>
                    </a:cubicBezTo>
                    <a:cubicBezTo>
                      <a:pt x="148" y="409"/>
                      <a:pt x="148" y="409"/>
                      <a:pt x="148" y="409"/>
                    </a:cubicBezTo>
                    <a:cubicBezTo>
                      <a:pt x="148" y="409"/>
                      <a:pt x="148" y="409"/>
                      <a:pt x="148" y="409"/>
                    </a:cubicBezTo>
                    <a:cubicBezTo>
                      <a:pt x="172" y="409"/>
                      <a:pt x="181" y="427"/>
                      <a:pt x="181" y="470"/>
                    </a:cubicBezTo>
                    <a:cubicBezTo>
                      <a:pt x="181" y="470"/>
                      <a:pt x="181" y="470"/>
                      <a:pt x="181" y="470"/>
                    </a:cubicBezTo>
                    <a:cubicBezTo>
                      <a:pt x="169" y="531"/>
                      <a:pt x="153" y="588"/>
                      <a:pt x="133" y="642"/>
                    </a:cubicBezTo>
                    <a:cubicBezTo>
                      <a:pt x="165" y="639"/>
                      <a:pt x="194" y="636"/>
                      <a:pt x="220" y="633"/>
                    </a:cubicBezTo>
                    <a:cubicBezTo>
                      <a:pt x="233" y="627"/>
                      <a:pt x="257" y="616"/>
                      <a:pt x="272" y="577"/>
                    </a:cubicBezTo>
                    <a:cubicBezTo>
                      <a:pt x="286" y="543"/>
                      <a:pt x="275" y="507"/>
                      <a:pt x="283" y="472"/>
                    </a:cubicBezTo>
                    <a:cubicBezTo>
                      <a:pt x="283" y="471"/>
                      <a:pt x="283" y="471"/>
                      <a:pt x="283" y="470"/>
                    </a:cubicBezTo>
                    <a:cubicBezTo>
                      <a:pt x="301" y="410"/>
                      <a:pt x="324" y="376"/>
                      <a:pt x="357" y="364"/>
                    </a:cubicBezTo>
                    <a:cubicBezTo>
                      <a:pt x="357" y="364"/>
                      <a:pt x="358" y="364"/>
                      <a:pt x="358" y="364"/>
                    </a:cubicBezTo>
                    <a:cubicBezTo>
                      <a:pt x="388" y="366"/>
                      <a:pt x="396" y="395"/>
                      <a:pt x="383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2" y="454"/>
                      <a:pt x="382" y="455"/>
                      <a:pt x="382" y="455"/>
                    </a:cubicBezTo>
                    <a:cubicBezTo>
                      <a:pt x="375" y="478"/>
                      <a:pt x="369" y="492"/>
                      <a:pt x="357" y="512"/>
                    </a:cubicBezTo>
                    <a:cubicBezTo>
                      <a:pt x="357" y="512"/>
                      <a:pt x="357" y="512"/>
                      <a:pt x="357" y="512"/>
                    </a:cubicBezTo>
                    <a:cubicBezTo>
                      <a:pt x="357" y="512"/>
                      <a:pt x="291" y="608"/>
                      <a:pt x="326" y="6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60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3" name="Freeform 66"/>
              <p:cNvSpPr>
                <a:spLocks/>
              </p:cNvSpPr>
              <p:nvPr/>
            </p:nvSpPr>
            <p:spPr bwMode="auto">
              <a:xfrm>
                <a:off x="1871118" y="5432425"/>
                <a:ext cx="1292225" cy="985838"/>
              </a:xfrm>
              <a:custGeom>
                <a:avLst/>
                <a:gdLst>
                  <a:gd name="T0" fmla="*/ 350 w 455"/>
                  <a:gd name="T1" fmla="*/ 294 h 347"/>
                  <a:gd name="T2" fmla="*/ 334 w 455"/>
                  <a:gd name="T3" fmla="*/ 285 h 347"/>
                  <a:gd name="T4" fmla="*/ 297 w 455"/>
                  <a:gd name="T5" fmla="*/ 254 h 347"/>
                  <a:gd name="T6" fmla="*/ 299 w 455"/>
                  <a:gd name="T7" fmla="*/ 252 h 347"/>
                  <a:gd name="T8" fmla="*/ 299 w 455"/>
                  <a:gd name="T9" fmla="*/ 252 h 347"/>
                  <a:gd name="T10" fmla="*/ 328 w 455"/>
                  <a:gd name="T11" fmla="*/ 263 h 347"/>
                  <a:gd name="T12" fmla="*/ 328 w 455"/>
                  <a:gd name="T13" fmla="*/ 263 h 347"/>
                  <a:gd name="T14" fmla="*/ 367 w 455"/>
                  <a:gd name="T15" fmla="*/ 280 h 347"/>
                  <a:gd name="T16" fmla="*/ 371 w 455"/>
                  <a:gd name="T17" fmla="*/ 279 h 347"/>
                  <a:gd name="T18" fmla="*/ 330 w 455"/>
                  <a:gd name="T19" fmla="*/ 227 h 347"/>
                  <a:gd name="T20" fmla="*/ 328 w 455"/>
                  <a:gd name="T21" fmla="*/ 225 h 347"/>
                  <a:gd name="T22" fmla="*/ 235 w 455"/>
                  <a:gd name="T23" fmla="*/ 160 h 347"/>
                  <a:gd name="T24" fmla="*/ 228 w 455"/>
                  <a:gd name="T25" fmla="*/ 175 h 347"/>
                  <a:gd name="T26" fmla="*/ 231 w 455"/>
                  <a:gd name="T27" fmla="*/ 181 h 347"/>
                  <a:gd name="T28" fmla="*/ 230 w 455"/>
                  <a:gd name="T29" fmla="*/ 180 h 347"/>
                  <a:gd name="T30" fmla="*/ 224 w 455"/>
                  <a:gd name="T31" fmla="*/ 189 h 347"/>
                  <a:gd name="T32" fmla="*/ 224 w 455"/>
                  <a:gd name="T33" fmla="*/ 189 h 347"/>
                  <a:gd name="T34" fmla="*/ 224 w 455"/>
                  <a:gd name="T35" fmla="*/ 189 h 347"/>
                  <a:gd name="T36" fmla="*/ 224 w 455"/>
                  <a:gd name="T37" fmla="*/ 189 h 347"/>
                  <a:gd name="T38" fmla="*/ 224 w 455"/>
                  <a:gd name="T39" fmla="*/ 189 h 347"/>
                  <a:gd name="T40" fmla="*/ 224 w 455"/>
                  <a:gd name="T41" fmla="*/ 189 h 347"/>
                  <a:gd name="T42" fmla="*/ 224 w 455"/>
                  <a:gd name="T43" fmla="*/ 189 h 347"/>
                  <a:gd name="T44" fmla="*/ 224 w 455"/>
                  <a:gd name="T45" fmla="*/ 189 h 347"/>
                  <a:gd name="T46" fmla="*/ 224 w 455"/>
                  <a:gd name="T47" fmla="*/ 189 h 347"/>
                  <a:gd name="T48" fmla="*/ 156 w 455"/>
                  <a:gd name="T49" fmla="*/ 139 h 347"/>
                  <a:gd name="T50" fmla="*/ 156 w 455"/>
                  <a:gd name="T51" fmla="*/ 139 h 347"/>
                  <a:gd name="T52" fmla="*/ 58 w 455"/>
                  <a:gd name="T53" fmla="*/ 8 h 347"/>
                  <a:gd name="T54" fmla="*/ 57 w 455"/>
                  <a:gd name="T55" fmla="*/ 8 h 347"/>
                  <a:gd name="T56" fmla="*/ 57 w 455"/>
                  <a:gd name="T57" fmla="*/ 7 h 347"/>
                  <a:gd name="T58" fmla="*/ 5 w 455"/>
                  <a:gd name="T59" fmla="*/ 0 h 347"/>
                  <a:gd name="T60" fmla="*/ 111 w 455"/>
                  <a:gd name="T61" fmla="*/ 134 h 347"/>
                  <a:gd name="T62" fmla="*/ 170 w 455"/>
                  <a:gd name="T63" fmla="*/ 198 h 347"/>
                  <a:gd name="T64" fmla="*/ 170 w 455"/>
                  <a:gd name="T65" fmla="*/ 197 h 347"/>
                  <a:gd name="T66" fmla="*/ 129 w 455"/>
                  <a:gd name="T67" fmla="*/ 166 h 347"/>
                  <a:gd name="T68" fmla="*/ 140 w 455"/>
                  <a:gd name="T69" fmla="*/ 175 h 347"/>
                  <a:gd name="T70" fmla="*/ 252 w 455"/>
                  <a:gd name="T71" fmla="*/ 256 h 347"/>
                  <a:gd name="T72" fmla="*/ 377 w 455"/>
                  <a:gd name="T73" fmla="*/ 319 h 347"/>
                  <a:gd name="T74" fmla="*/ 455 w 455"/>
                  <a:gd name="T75" fmla="*/ 347 h 347"/>
                  <a:gd name="T76" fmla="*/ 412 w 455"/>
                  <a:gd name="T77" fmla="*/ 333 h 347"/>
                  <a:gd name="T78" fmla="*/ 350 w 455"/>
                  <a:gd name="T79" fmla="*/ 294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5" h="347">
                    <a:moveTo>
                      <a:pt x="350" y="294"/>
                    </a:moveTo>
                    <a:cubicBezTo>
                      <a:pt x="345" y="291"/>
                      <a:pt x="340" y="288"/>
                      <a:pt x="334" y="285"/>
                    </a:cubicBezTo>
                    <a:cubicBezTo>
                      <a:pt x="304" y="265"/>
                      <a:pt x="301" y="260"/>
                      <a:pt x="297" y="254"/>
                    </a:cubicBezTo>
                    <a:cubicBezTo>
                      <a:pt x="297" y="253"/>
                      <a:pt x="299" y="253"/>
                      <a:pt x="299" y="252"/>
                    </a:cubicBezTo>
                    <a:cubicBezTo>
                      <a:pt x="299" y="252"/>
                      <a:pt x="299" y="252"/>
                      <a:pt x="299" y="252"/>
                    </a:cubicBezTo>
                    <a:cubicBezTo>
                      <a:pt x="306" y="253"/>
                      <a:pt x="314" y="256"/>
                      <a:pt x="328" y="263"/>
                    </a:cubicBezTo>
                    <a:cubicBezTo>
                      <a:pt x="328" y="263"/>
                      <a:pt x="328" y="263"/>
                      <a:pt x="328" y="263"/>
                    </a:cubicBezTo>
                    <a:cubicBezTo>
                      <a:pt x="344" y="272"/>
                      <a:pt x="356" y="278"/>
                      <a:pt x="367" y="280"/>
                    </a:cubicBezTo>
                    <a:cubicBezTo>
                      <a:pt x="368" y="280"/>
                      <a:pt x="370" y="279"/>
                      <a:pt x="371" y="279"/>
                    </a:cubicBezTo>
                    <a:cubicBezTo>
                      <a:pt x="372" y="274"/>
                      <a:pt x="370" y="267"/>
                      <a:pt x="330" y="227"/>
                    </a:cubicBezTo>
                    <a:cubicBezTo>
                      <a:pt x="330" y="227"/>
                      <a:pt x="329" y="226"/>
                      <a:pt x="328" y="225"/>
                    </a:cubicBezTo>
                    <a:cubicBezTo>
                      <a:pt x="291" y="190"/>
                      <a:pt x="261" y="166"/>
                      <a:pt x="235" y="160"/>
                    </a:cubicBezTo>
                    <a:cubicBezTo>
                      <a:pt x="234" y="159"/>
                      <a:pt x="221" y="157"/>
                      <a:pt x="228" y="175"/>
                    </a:cubicBezTo>
                    <a:cubicBezTo>
                      <a:pt x="231" y="181"/>
                      <a:pt x="231" y="181"/>
                      <a:pt x="231" y="181"/>
                    </a:cubicBezTo>
                    <a:cubicBezTo>
                      <a:pt x="231" y="181"/>
                      <a:pt x="230" y="180"/>
                      <a:pt x="230" y="180"/>
                    </a:cubicBezTo>
                    <a:cubicBezTo>
                      <a:pt x="231" y="188"/>
                      <a:pt x="230" y="189"/>
                      <a:pt x="224" y="189"/>
                    </a:cubicBezTo>
                    <a:cubicBezTo>
                      <a:pt x="224" y="189"/>
                      <a:pt x="224" y="189"/>
                      <a:pt x="224" y="189"/>
                    </a:cubicBezTo>
                    <a:cubicBezTo>
                      <a:pt x="224" y="189"/>
                      <a:pt x="224" y="189"/>
                      <a:pt x="224" y="189"/>
                    </a:cubicBezTo>
                    <a:cubicBezTo>
                      <a:pt x="224" y="189"/>
                      <a:pt x="224" y="189"/>
                      <a:pt x="224" y="189"/>
                    </a:cubicBezTo>
                    <a:cubicBezTo>
                      <a:pt x="224" y="189"/>
                      <a:pt x="224" y="189"/>
                      <a:pt x="224" y="189"/>
                    </a:cubicBezTo>
                    <a:cubicBezTo>
                      <a:pt x="224" y="189"/>
                      <a:pt x="224" y="189"/>
                      <a:pt x="224" y="189"/>
                    </a:cubicBezTo>
                    <a:cubicBezTo>
                      <a:pt x="224" y="189"/>
                      <a:pt x="224" y="189"/>
                      <a:pt x="224" y="189"/>
                    </a:cubicBezTo>
                    <a:cubicBezTo>
                      <a:pt x="224" y="189"/>
                      <a:pt x="224" y="189"/>
                      <a:pt x="224" y="189"/>
                    </a:cubicBezTo>
                    <a:cubicBezTo>
                      <a:pt x="224" y="189"/>
                      <a:pt x="224" y="189"/>
                      <a:pt x="224" y="189"/>
                    </a:cubicBezTo>
                    <a:cubicBezTo>
                      <a:pt x="203" y="185"/>
                      <a:pt x="170" y="153"/>
                      <a:pt x="156" y="139"/>
                    </a:cubicBezTo>
                    <a:cubicBezTo>
                      <a:pt x="156" y="139"/>
                      <a:pt x="156" y="139"/>
                      <a:pt x="156" y="139"/>
                    </a:cubicBezTo>
                    <a:cubicBezTo>
                      <a:pt x="120" y="99"/>
                      <a:pt x="87" y="55"/>
                      <a:pt x="58" y="8"/>
                    </a:cubicBezTo>
                    <a:cubicBezTo>
                      <a:pt x="58" y="8"/>
                      <a:pt x="57" y="8"/>
                      <a:pt x="57" y="8"/>
                    </a:cubicBezTo>
                    <a:cubicBezTo>
                      <a:pt x="57" y="8"/>
                      <a:pt x="57" y="7"/>
                      <a:pt x="57" y="7"/>
                    </a:cubicBezTo>
                    <a:cubicBezTo>
                      <a:pt x="36" y="5"/>
                      <a:pt x="19" y="3"/>
                      <a:pt x="5" y="0"/>
                    </a:cubicBezTo>
                    <a:cubicBezTo>
                      <a:pt x="0" y="21"/>
                      <a:pt x="37" y="59"/>
                      <a:pt x="111" y="134"/>
                    </a:cubicBezTo>
                    <a:cubicBezTo>
                      <a:pt x="167" y="190"/>
                      <a:pt x="169" y="194"/>
                      <a:pt x="170" y="198"/>
                    </a:cubicBezTo>
                    <a:cubicBezTo>
                      <a:pt x="170" y="198"/>
                      <a:pt x="170" y="197"/>
                      <a:pt x="170" y="197"/>
                    </a:cubicBezTo>
                    <a:cubicBezTo>
                      <a:pt x="162" y="193"/>
                      <a:pt x="153" y="186"/>
                      <a:pt x="129" y="166"/>
                    </a:cubicBezTo>
                    <a:cubicBezTo>
                      <a:pt x="140" y="175"/>
                      <a:pt x="140" y="175"/>
                      <a:pt x="140" y="175"/>
                    </a:cubicBezTo>
                    <a:cubicBezTo>
                      <a:pt x="176" y="205"/>
                      <a:pt x="176" y="205"/>
                      <a:pt x="252" y="256"/>
                    </a:cubicBezTo>
                    <a:cubicBezTo>
                      <a:pt x="294" y="281"/>
                      <a:pt x="295" y="282"/>
                      <a:pt x="377" y="319"/>
                    </a:cubicBezTo>
                    <a:cubicBezTo>
                      <a:pt x="410" y="333"/>
                      <a:pt x="421" y="337"/>
                      <a:pt x="455" y="347"/>
                    </a:cubicBezTo>
                    <a:cubicBezTo>
                      <a:pt x="440" y="342"/>
                      <a:pt x="426" y="338"/>
                      <a:pt x="412" y="333"/>
                    </a:cubicBezTo>
                    <a:cubicBezTo>
                      <a:pt x="391" y="320"/>
                      <a:pt x="371" y="306"/>
                      <a:pt x="350" y="2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4" name="Freeform 68"/>
              <p:cNvSpPr>
                <a:spLocks/>
              </p:cNvSpPr>
              <p:nvPr/>
            </p:nvSpPr>
            <p:spPr bwMode="auto">
              <a:xfrm>
                <a:off x="1366293" y="3654425"/>
                <a:ext cx="965200" cy="2320925"/>
              </a:xfrm>
              <a:custGeom>
                <a:avLst/>
                <a:gdLst>
                  <a:gd name="T0" fmla="*/ 339 w 340"/>
                  <a:gd name="T1" fmla="*/ 813 h 817"/>
                  <a:gd name="T2" fmla="*/ 288 w 340"/>
                  <a:gd name="T3" fmla="*/ 761 h 817"/>
                  <a:gd name="T4" fmla="*/ 287 w 340"/>
                  <a:gd name="T5" fmla="*/ 760 h 817"/>
                  <a:gd name="T6" fmla="*/ 241 w 340"/>
                  <a:gd name="T7" fmla="*/ 714 h 817"/>
                  <a:gd name="T8" fmla="*/ 241 w 340"/>
                  <a:gd name="T9" fmla="*/ 714 h 817"/>
                  <a:gd name="T10" fmla="*/ 177 w 340"/>
                  <a:gd name="T11" fmla="*/ 618 h 817"/>
                  <a:gd name="T12" fmla="*/ 178 w 340"/>
                  <a:gd name="T13" fmla="*/ 618 h 817"/>
                  <a:gd name="T14" fmla="*/ 229 w 340"/>
                  <a:gd name="T15" fmla="*/ 625 h 817"/>
                  <a:gd name="T16" fmla="*/ 152 w 340"/>
                  <a:gd name="T17" fmla="*/ 457 h 817"/>
                  <a:gd name="T18" fmla="*/ 113 w 340"/>
                  <a:gd name="T19" fmla="*/ 400 h 817"/>
                  <a:gd name="T20" fmla="*/ 113 w 340"/>
                  <a:gd name="T21" fmla="*/ 400 h 817"/>
                  <a:gd name="T22" fmla="*/ 113 w 340"/>
                  <a:gd name="T23" fmla="*/ 400 h 817"/>
                  <a:gd name="T24" fmla="*/ 113 w 340"/>
                  <a:gd name="T25" fmla="*/ 400 h 817"/>
                  <a:gd name="T26" fmla="*/ 113 w 340"/>
                  <a:gd name="T27" fmla="*/ 400 h 817"/>
                  <a:gd name="T28" fmla="*/ 113 w 340"/>
                  <a:gd name="T29" fmla="*/ 400 h 817"/>
                  <a:gd name="T30" fmla="*/ 113 w 340"/>
                  <a:gd name="T31" fmla="*/ 400 h 817"/>
                  <a:gd name="T32" fmla="*/ 113 w 340"/>
                  <a:gd name="T33" fmla="*/ 400 h 817"/>
                  <a:gd name="T34" fmla="*/ 113 w 340"/>
                  <a:gd name="T35" fmla="*/ 400 h 817"/>
                  <a:gd name="T36" fmla="*/ 102 w 340"/>
                  <a:gd name="T37" fmla="*/ 413 h 817"/>
                  <a:gd name="T38" fmla="*/ 94 w 340"/>
                  <a:gd name="T39" fmla="*/ 443 h 817"/>
                  <a:gd name="T40" fmla="*/ 93 w 340"/>
                  <a:gd name="T41" fmla="*/ 443 h 817"/>
                  <a:gd name="T42" fmla="*/ 39 w 340"/>
                  <a:gd name="T43" fmla="*/ 325 h 817"/>
                  <a:gd name="T44" fmla="*/ 38 w 340"/>
                  <a:gd name="T45" fmla="*/ 321 h 817"/>
                  <a:gd name="T46" fmla="*/ 41 w 340"/>
                  <a:gd name="T47" fmla="*/ 208 h 817"/>
                  <a:gd name="T48" fmla="*/ 42 w 340"/>
                  <a:gd name="T49" fmla="*/ 208 h 817"/>
                  <a:gd name="T50" fmla="*/ 61 w 340"/>
                  <a:gd name="T51" fmla="*/ 233 h 817"/>
                  <a:gd name="T52" fmla="*/ 61 w 340"/>
                  <a:gd name="T53" fmla="*/ 232 h 817"/>
                  <a:gd name="T54" fmla="*/ 85 w 340"/>
                  <a:gd name="T55" fmla="*/ 266 h 817"/>
                  <a:gd name="T56" fmla="*/ 100 w 340"/>
                  <a:gd name="T57" fmla="*/ 201 h 817"/>
                  <a:gd name="T58" fmla="*/ 99 w 340"/>
                  <a:gd name="T59" fmla="*/ 169 h 817"/>
                  <a:gd name="T60" fmla="*/ 104 w 340"/>
                  <a:gd name="T61" fmla="*/ 23 h 817"/>
                  <a:gd name="T62" fmla="*/ 32 w 340"/>
                  <a:gd name="T63" fmla="*/ 13 h 817"/>
                  <a:gd name="T64" fmla="*/ 7 w 340"/>
                  <a:gd name="T65" fmla="*/ 0 h 817"/>
                  <a:gd name="T66" fmla="*/ 7 w 340"/>
                  <a:gd name="T67" fmla="*/ 0 h 817"/>
                  <a:gd name="T68" fmla="*/ 0 w 340"/>
                  <a:gd name="T69" fmla="*/ 146 h 817"/>
                  <a:gd name="T70" fmla="*/ 27 w 340"/>
                  <a:gd name="T71" fmla="*/ 336 h 817"/>
                  <a:gd name="T72" fmla="*/ 72 w 340"/>
                  <a:gd name="T73" fmla="*/ 470 h 817"/>
                  <a:gd name="T74" fmla="*/ 137 w 340"/>
                  <a:gd name="T75" fmla="*/ 593 h 817"/>
                  <a:gd name="T76" fmla="*/ 146 w 340"/>
                  <a:gd name="T77" fmla="*/ 607 h 817"/>
                  <a:gd name="T78" fmla="*/ 221 w 340"/>
                  <a:gd name="T79" fmla="*/ 705 h 817"/>
                  <a:gd name="T80" fmla="*/ 221 w 340"/>
                  <a:gd name="T81" fmla="*/ 705 h 817"/>
                  <a:gd name="T82" fmla="*/ 237 w 340"/>
                  <a:gd name="T83" fmla="*/ 723 h 817"/>
                  <a:gd name="T84" fmla="*/ 239 w 340"/>
                  <a:gd name="T85" fmla="*/ 725 h 817"/>
                  <a:gd name="T86" fmla="*/ 261 w 340"/>
                  <a:gd name="T87" fmla="*/ 749 h 817"/>
                  <a:gd name="T88" fmla="*/ 285 w 340"/>
                  <a:gd name="T89" fmla="*/ 772 h 817"/>
                  <a:gd name="T90" fmla="*/ 340 w 340"/>
                  <a:gd name="T91" fmla="*/ 817 h 817"/>
                  <a:gd name="T92" fmla="*/ 339 w 340"/>
                  <a:gd name="T93" fmla="*/ 813 h 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0" h="817">
                    <a:moveTo>
                      <a:pt x="339" y="813"/>
                    </a:moveTo>
                    <a:cubicBezTo>
                      <a:pt x="333" y="806"/>
                      <a:pt x="328" y="801"/>
                      <a:pt x="288" y="761"/>
                    </a:cubicBezTo>
                    <a:cubicBezTo>
                      <a:pt x="288" y="760"/>
                      <a:pt x="288" y="760"/>
                      <a:pt x="287" y="760"/>
                    </a:cubicBezTo>
                    <a:cubicBezTo>
                      <a:pt x="266" y="738"/>
                      <a:pt x="255" y="727"/>
                      <a:pt x="241" y="714"/>
                    </a:cubicBezTo>
                    <a:cubicBezTo>
                      <a:pt x="241" y="714"/>
                      <a:pt x="241" y="714"/>
                      <a:pt x="241" y="714"/>
                    </a:cubicBezTo>
                    <a:cubicBezTo>
                      <a:pt x="176" y="645"/>
                      <a:pt x="177" y="625"/>
                      <a:pt x="177" y="618"/>
                    </a:cubicBezTo>
                    <a:cubicBezTo>
                      <a:pt x="177" y="618"/>
                      <a:pt x="177" y="618"/>
                      <a:pt x="178" y="618"/>
                    </a:cubicBezTo>
                    <a:cubicBezTo>
                      <a:pt x="191" y="620"/>
                      <a:pt x="209" y="623"/>
                      <a:pt x="229" y="625"/>
                    </a:cubicBezTo>
                    <a:cubicBezTo>
                      <a:pt x="198" y="573"/>
                      <a:pt x="172" y="517"/>
                      <a:pt x="152" y="457"/>
                    </a:cubicBezTo>
                    <a:cubicBezTo>
                      <a:pt x="130" y="410"/>
                      <a:pt x="123" y="403"/>
                      <a:pt x="113" y="400"/>
                    </a:cubicBezTo>
                    <a:cubicBezTo>
                      <a:pt x="113" y="400"/>
                      <a:pt x="113" y="400"/>
                      <a:pt x="113" y="400"/>
                    </a:cubicBezTo>
                    <a:cubicBezTo>
                      <a:pt x="113" y="400"/>
                      <a:pt x="113" y="400"/>
                      <a:pt x="113" y="400"/>
                    </a:cubicBezTo>
                    <a:cubicBezTo>
                      <a:pt x="113" y="400"/>
                      <a:pt x="113" y="400"/>
                      <a:pt x="113" y="400"/>
                    </a:cubicBezTo>
                    <a:cubicBezTo>
                      <a:pt x="113" y="400"/>
                      <a:pt x="113" y="400"/>
                      <a:pt x="113" y="400"/>
                    </a:cubicBezTo>
                    <a:cubicBezTo>
                      <a:pt x="113" y="400"/>
                      <a:pt x="113" y="400"/>
                      <a:pt x="113" y="400"/>
                    </a:cubicBezTo>
                    <a:cubicBezTo>
                      <a:pt x="113" y="400"/>
                      <a:pt x="113" y="400"/>
                      <a:pt x="113" y="400"/>
                    </a:cubicBezTo>
                    <a:cubicBezTo>
                      <a:pt x="113" y="400"/>
                      <a:pt x="113" y="400"/>
                      <a:pt x="113" y="400"/>
                    </a:cubicBezTo>
                    <a:cubicBezTo>
                      <a:pt x="113" y="400"/>
                      <a:pt x="113" y="400"/>
                      <a:pt x="113" y="400"/>
                    </a:cubicBezTo>
                    <a:cubicBezTo>
                      <a:pt x="107" y="401"/>
                      <a:pt x="105" y="401"/>
                      <a:pt x="102" y="413"/>
                    </a:cubicBezTo>
                    <a:cubicBezTo>
                      <a:pt x="102" y="436"/>
                      <a:pt x="101" y="440"/>
                      <a:pt x="94" y="443"/>
                    </a:cubicBezTo>
                    <a:cubicBezTo>
                      <a:pt x="94" y="443"/>
                      <a:pt x="93" y="443"/>
                      <a:pt x="93" y="443"/>
                    </a:cubicBezTo>
                    <a:cubicBezTo>
                      <a:pt x="72" y="431"/>
                      <a:pt x="50" y="375"/>
                      <a:pt x="39" y="325"/>
                    </a:cubicBezTo>
                    <a:cubicBezTo>
                      <a:pt x="38" y="324"/>
                      <a:pt x="38" y="323"/>
                      <a:pt x="38" y="321"/>
                    </a:cubicBezTo>
                    <a:cubicBezTo>
                      <a:pt x="21" y="236"/>
                      <a:pt x="31" y="212"/>
                      <a:pt x="41" y="208"/>
                    </a:cubicBezTo>
                    <a:cubicBezTo>
                      <a:pt x="42" y="208"/>
                      <a:pt x="42" y="208"/>
                      <a:pt x="42" y="208"/>
                    </a:cubicBezTo>
                    <a:cubicBezTo>
                      <a:pt x="49" y="212"/>
                      <a:pt x="52" y="215"/>
                      <a:pt x="61" y="233"/>
                    </a:cubicBezTo>
                    <a:cubicBezTo>
                      <a:pt x="61" y="233"/>
                      <a:pt x="61" y="232"/>
                      <a:pt x="61" y="232"/>
                    </a:cubicBezTo>
                    <a:cubicBezTo>
                      <a:pt x="67" y="250"/>
                      <a:pt x="72" y="260"/>
                      <a:pt x="85" y="266"/>
                    </a:cubicBezTo>
                    <a:cubicBezTo>
                      <a:pt x="96" y="262"/>
                      <a:pt x="100" y="256"/>
                      <a:pt x="100" y="201"/>
                    </a:cubicBezTo>
                    <a:cubicBezTo>
                      <a:pt x="100" y="190"/>
                      <a:pt x="99" y="180"/>
                      <a:pt x="99" y="169"/>
                    </a:cubicBezTo>
                    <a:cubicBezTo>
                      <a:pt x="97" y="120"/>
                      <a:pt x="99" y="71"/>
                      <a:pt x="104" y="23"/>
                    </a:cubicBezTo>
                    <a:cubicBezTo>
                      <a:pt x="73" y="20"/>
                      <a:pt x="49" y="17"/>
                      <a:pt x="32" y="13"/>
                    </a:cubicBezTo>
                    <a:cubicBezTo>
                      <a:pt x="15" y="9"/>
                      <a:pt x="7" y="4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" y="48"/>
                      <a:pt x="1" y="48"/>
                      <a:pt x="0" y="146"/>
                    </a:cubicBezTo>
                    <a:cubicBezTo>
                      <a:pt x="6" y="233"/>
                      <a:pt x="9" y="251"/>
                      <a:pt x="27" y="336"/>
                    </a:cubicBezTo>
                    <a:cubicBezTo>
                      <a:pt x="39" y="381"/>
                      <a:pt x="39" y="383"/>
                      <a:pt x="72" y="470"/>
                    </a:cubicBezTo>
                    <a:cubicBezTo>
                      <a:pt x="91" y="513"/>
                      <a:pt x="91" y="513"/>
                      <a:pt x="137" y="593"/>
                    </a:cubicBezTo>
                    <a:cubicBezTo>
                      <a:pt x="146" y="607"/>
                      <a:pt x="146" y="607"/>
                      <a:pt x="146" y="607"/>
                    </a:cubicBezTo>
                    <a:cubicBezTo>
                      <a:pt x="146" y="607"/>
                      <a:pt x="183" y="660"/>
                      <a:pt x="221" y="705"/>
                    </a:cubicBezTo>
                    <a:cubicBezTo>
                      <a:pt x="221" y="705"/>
                      <a:pt x="221" y="705"/>
                      <a:pt x="221" y="705"/>
                    </a:cubicBezTo>
                    <a:cubicBezTo>
                      <a:pt x="227" y="712"/>
                      <a:pt x="232" y="717"/>
                      <a:pt x="237" y="723"/>
                    </a:cubicBezTo>
                    <a:cubicBezTo>
                      <a:pt x="239" y="725"/>
                      <a:pt x="239" y="725"/>
                      <a:pt x="239" y="725"/>
                    </a:cubicBezTo>
                    <a:cubicBezTo>
                      <a:pt x="245" y="732"/>
                      <a:pt x="252" y="739"/>
                      <a:pt x="261" y="749"/>
                    </a:cubicBezTo>
                    <a:cubicBezTo>
                      <a:pt x="285" y="772"/>
                      <a:pt x="285" y="772"/>
                      <a:pt x="285" y="772"/>
                    </a:cubicBezTo>
                    <a:cubicBezTo>
                      <a:pt x="320" y="804"/>
                      <a:pt x="332" y="812"/>
                      <a:pt x="340" y="817"/>
                    </a:cubicBezTo>
                    <a:cubicBezTo>
                      <a:pt x="340" y="817"/>
                      <a:pt x="340" y="817"/>
                      <a:pt x="339" y="8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5" name="Freeform 70"/>
              <p:cNvSpPr>
                <a:spLocks/>
              </p:cNvSpPr>
              <p:nvPr/>
            </p:nvSpPr>
            <p:spPr bwMode="auto">
              <a:xfrm>
                <a:off x="1437731" y="2963862"/>
                <a:ext cx="1457325" cy="2497138"/>
              </a:xfrm>
              <a:custGeom>
                <a:avLst/>
                <a:gdLst>
                  <a:gd name="T0" fmla="*/ 417 w 513"/>
                  <a:gd name="T1" fmla="*/ 878 h 879"/>
                  <a:gd name="T2" fmla="*/ 513 w 513"/>
                  <a:gd name="T3" fmla="*/ 879 h 879"/>
                  <a:gd name="T4" fmla="*/ 435 w 513"/>
                  <a:gd name="T5" fmla="*/ 425 h 879"/>
                  <a:gd name="T6" fmla="*/ 435 w 513"/>
                  <a:gd name="T7" fmla="*/ 280 h 879"/>
                  <a:gd name="T8" fmla="*/ 330 w 513"/>
                  <a:gd name="T9" fmla="*/ 279 h 879"/>
                  <a:gd name="T10" fmla="*/ 330 w 513"/>
                  <a:gd name="T11" fmla="*/ 279 h 879"/>
                  <a:gd name="T12" fmla="*/ 330 w 513"/>
                  <a:gd name="T13" fmla="*/ 279 h 879"/>
                  <a:gd name="T14" fmla="*/ 298 w 513"/>
                  <a:gd name="T15" fmla="*/ 153 h 879"/>
                  <a:gd name="T16" fmla="*/ 297 w 513"/>
                  <a:gd name="T17" fmla="*/ 153 h 879"/>
                  <a:gd name="T18" fmla="*/ 331 w 513"/>
                  <a:gd name="T19" fmla="*/ 86 h 879"/>
                  <a:gd name="T20" fmla="*/ 332 w 513"/>
                  <a:gd name="T21" fmla="*/ 84 h 879"/>
                  <a:gd name="T22" fmla="*/ 295 w 513"/>
                  <a:gd name="T23" fmla="*/ 0 h 879"/>
                  <a:gd name="T24" fmla="*/ 293 w 513"/>
                  <a:gd name="T25" fmla="*/ 0 h 879"/>
                  <a:gd name="T26" fmla="*/ 214 w 513"/>
                  <a:gd name="T27" fmla="*/ 84 h 879"/>
                  <a:gd name="T28" fmla="*/ 213 w 513"/>
                  <a:gd name="T29" fmla="*/ 85 h 879"/>
                  <a:gd name="T30" fmla="*/ 215 w 513"/>
                  <a:gd name="T31" fmla="*/ 147 h 879"/>
                  <a:gd name="T32" fmla="*/ 215 w 513"/>
                  <a:gd name="T33" fmla="*/ 147 h 879"/>
                  <a:gd name="T34" fmla="*/ 166 w 513"/>
                  <a:gd name="T35" fmla="*/ 274 h 879"/>
                  <a:gd name="T36" fmla="*/ 166 w 513"/>
                  <a:gd name="T37" fmla="*/ 274 h 879"/>
                  <a:gd name="T38" fmla="*/ 83 w 513"/>
                  <a:gd name="T39" fmla="*/ 268 h 879"/>
                  <a:gd name="T40" fmla="*/ 78 w 513"/>
                  <a:gd name="T41" fmla="*/ 413 h 879"/>
                  <a:gd name="T42" fmla="*/ 80 w 513"/>
                  <a:gd name="T43" fmla="*/ 448 h 879"/>
                  <a:gd name="T44" fmla="*/ 76 w 513"/>
                  <a:gd name="T45" fmla="*/ 503 h 879"/>
                  <a:gd name="T46" fmla="*/ 42 w 513"/>
                  <a:gd name="T47" fmla="*/ 503 h 879"/>
                  <a:gd name="T48" fmla="*/ 42 w 513"/>
                  <a:gd name="T49" fmla="*/ 505 h 879"/>
                  <a:gd name="T50" fmla="*/ 18 w 513"/>
                  <a:gd name="T51" fmla="*/ 465 h 879"/>
                  <a:gd name="T52" fmla="*/ 18 w 513"/>
                  <a:gd name="T53" fmla="*/ 465 h 879"/>
                  <a:gd name="T54" fmla="*/ 15 w 513"/>
                  <a:gd name="T55" fmla="*/ 568 h 879"/>
                  <a:gd name="T56" fmla="*/ 16 w 513"/>
                  <a:gd name="T57" fmla="*/ 571 h 879"/>
                  <a:gd name="T58" fmla="*/ 65 w 513"/>
                  <a:gd name="T59" fmla="*/ 676 h 879"/>
                  <a:gd name="T60" fmla="*/ 65 w 513"/>
                  <a:gd name="T61" fmla="*/ 676 h 879"/>
                  <a:gd name="T62" fmla="*/ 65 w 513"/>
                  <a:gd name="T63" fmla="*/ 676 h 879"/>
                  <a:gd name="T64" fmla="*/ 65 w 513"/>
                  <a:gd name="T65" fmla="*/ 676 h 879"/>
                  <a:gd name="T66" fmla="*/ 67 w 513"/>
                  <a:gd name="T67" fmla="*/ 676 h 879"/>
                  <a:gd name="T68" fmla="*/ 73 w 513"/>
                  <a:gd name="T69" fmla="*/ 649 h 879"/>
                  <a:gd name="T70" fmla="*/ 73 w 513"/>
                  <a:gd name="T71" fmla="*/ 649 h 879"/>
                  <a:gd name="T72" fmla="*/ 75 w 513"/>
                  <a:gd name="T73" fmla="*/ 639 h 879"/>
                  <a:gd name="T74" fmla="*/ 130 w 513"/>
                  <a:gd name="T75" fmla="*/ 699 h 879"/>
                  <a:gd name="T76" fmla="*/ 130 w 513"/>
                  <a:gd name="T77" fmla="*/ 700 h 879"/>
                  <a:gd name="T78" fmla="*/ 209 w 513"/>
                  <a:gd name="T79" fmla="*/ 869 h 879"/>
                  <a:gd name="T80" fmla="*/ 280 w 513"/>
                  <a:gd name="T81" fmla="*/ 872 h 879"/>
                  <a:gd name="T82" fmla="*/ 257 w 513"/>
                  <a:gd name="T83" fmla="*/ 782 h 879"/>
                  <a:gd name="T84" fmla="*/ 218 w 513"/>
                  <a:gd name="T85" fmla="*/ 718 h 879"/>
                  <a:gd name="T86" fmla="*/ 217 w 513"/>
                  <a:gd name="T87" fmla="*/ 716 h 879"/>
                  <a:gd name="T88" fmla="*/ 253 w 513"/>
                  <a:gd name="T89" fmla="*/ 621 h 879"/>
                  <a:gd name="T90" fmla="*/ 255 w 513"/>
                  <a:gd name="T91" fmla="*/ 621 h 879"/>
                  <a:gd name="T92" fmla="*/ 255 w 513"/>
                  <a:gd name="T93" fmla="*/ 621 h 879"/>
                  <a:gd name="T94" fmla="*/ 255 w 513"/>
                  <a:gd name="T95" fmla="*/ 621 h 879"/>
                  <a:gd name="T96" fmla="*/ 255 w 513"/>
                  <a:gd name="T97" fmla="*/ 621 h 879"/>
                  <a:gd name="T98" fmla="*/ 255 w 513"/>
                  <a:gd name="T99" fmla="*/ 621 h 879"/>
                  <a:gd name="T100" fmla="*/ 255 w 513"/>
                  <a:gd name="T101" fmla="*/ 621 h 879"/>
                  <a:gd name="T102" fmla="*/ 255 w 513"/>
                  <a:gd name="T103" fmla="*/ 621 h 879"/>
                  <a:gd name="T104" fmla="*/ 255 w 513"/>
                  <a:gd name="T105" fmla="*/ 621 h 879"/>
                  <a:gd name="T106" fmla="*/ 255 w 513"/>
                  <a:gd name="T107" fmla="*/ 621 h 879"/>
                  <a:gd name="T108" fmla="*/ 346 w 513"/>
                  <a:gd name="T109" fmla="*/ 717 h 879"/>
                  <a:gd name="T110" fmla="*/ 346 w 513"/>
                  <a:gd name="T111" fmla="*/ 719 h 879"/>
                  <a:gd name="T112" fmla="*/ 349 w 513"/>
                  <a:gd name="T113" fmla="*/ 772 h 879"/>
                  <a:gd name="T114" fmla="*/ 350 w 513"/>
                  <a:gd name="T115" fmla="*/ 772 h 879"/>
                  <a:gd name="T116" fmla="*/ 417 w 513"/>
                  <a:gd name="T117" fmla="*/ 878 h 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13" h="879">
                    <a:moveTo>
                      <a:pt x="417" y="878"/>
                    </a:moveTo>
                    <a:cubicBezTo>
                      <a:pt x="447" y="879"/>
                      <a:pt x="480" y="879"/>
                      <a:pt x="513" y="879"/>
                    </a:cubicBezTo>
                    <a:cubicBezTo>
                      <a:pt x="469" y="750"/>
                      <a:pt x="440" y="595"/>
                      <a:pt x="435" y="425"/>
                    </a:cubicBezTo>
                    <a:cubicBezTo>
                      <a:pt x="433" y="376"/>
                      <a:pt x="433" y="327"/>
                      <a:pt x="435" y="280"/>
                    </a:cubicBezTo>
                    <a:cubicBezTo>
                      <a:pt x="399" y="280"/>
                      <a:pt x="364" y="280"/>
                      <a:pt x="330" y="279"/>
                    </a:cubicBezTo>
                    <a:cubicBezTo>
                      <a:pt x="330" y="279"/>
                      <a:pt x="330" y="279"/>
                      <a:pt x="330" y="279"/>
                    </a:cubicBezTo>
                    <a:cubicBezTo>
                      <a:pt x="330" y="279"/>
                      <a:pt x="330" y="279"/>
                      <a:pt x="330" y="279"/>
                    </a:cubicBezTo>
                    <a:cubicBezTo>
                      <a:pt x="254" y="264"/>
                      <a:pt x="282" y="181"/>
                      <a:pt x="298" y="153"/>
                    </a:cubicBezTo>
                    <a:cubicBezTo>
                      <a:pt x="298" y="153"/>
                      <a:pt x="297" y="153"/>
                      <a:pt x="297" y="153"/>
                    </a:cubicBezTo>
                    <a:cubicBezTo>
                      <a:pt x="312" y="134"/>
                      <a:pt x="323" y="121"/>
                      <a:pt x="331" y="86"/>
                    </a:cubicBezTo>
                    <a:cubicBezTo>
                      <a:pt x="331" y="86"/>
                      <a:pt x="332" y="85"/>
                      <a:pt x="332" y="84"/>
                    </a:cubicBezTo>
                    <a:cubicBezTo>
                      <a:pt x="339" y="33"/>
                      <a:pt x="327" y="6"/>
                      <a:pt x="295" y="0"/>
                    </a:cubicBezTo>
                    <a:cubicBezTo>
                      <a:pt x="294" y="0"/>
                      <a:pt x="294" y="0"/>
                      <a:pt x="293" y="0"/>
                    </a:cubicBezTo>
                    <a:cubicBezTo>
                      <a:pt x="257" y="5"/>
                      <a:pt x="231" y="33"/>
                      <a:pt x="214" y="84"/>
                    </a:cubicBezTo>
                    <a:cubicBezTo>
                      <a:pt x="214" y="84"/>
                      <a:pt x="213" y="85"/>
                      <a:pt x="213" y="85"/>
                    </a:cubicBezTo>
                    <a:cubicBezTo>
                      <a:pt x="208" y="112"/>
                      <a:pt x="208" y="127"/>
                      <a:pt x="215" y="147"/>
                    </a:cubicBezTo>
                    <a:cubicBezTo>
                      <a:pt x="215" y="147"/>
                      <a:pt x="215" y="147"/>
                      <a:pt x="215" y="147"/>
                    </a:cubicBezTo>
                    <a:cubicBezTo>
                      <a:pt x="216" y="148"/>
                      <a:pt x="233" y="251"/>
                      <a:pt x="166" y="274"/>
                    </a:cubicBezTo>
                    <a:cubicBezTo>
                      <a:pt x="166" y="274"/>
                      <a:pt x="166" y="274"/>
                      <a:pt x="166" y="274"/>
                    </a:cubicBezTo>
                    <a:cubicBezTo>
                      <a:pt x="135" y="272"/>
                      <a:pt x="107" y="270"/>
                      <a:pt x="83" y="268"/>
                    </a:cubicBezTo>
                    <a:cubicBezTo>
                      <a:pt x="78" y="315"/>
                      <a:pt x="76" y="364"/>
                      <a:pt x="78" y="413"/>
                    </a:cubicBezTo>
                    <a:cubicBezTo>
                      <a:pt x="78" y="424"/>
                      <a:pt x="79" y="436"/>
                      <a:pt x="80" y="448"/>
                    </a:cubicBezTo>
                    <a:cubicBezTo>
                      <a:pt x="78" y="466"/>
                      <a:pt x="81" y="485"/>
                      <a:pt x="76" y="503"/>
                    </a:cubicBezTo>
                    <a:cubicBezTo>
                      <a:pt x="74" y="515"/>
                      <a:pt x="65" y="540"/>
                      <a:pt x="42" y="503"/>
                    </a:cubicBezTo>
                    <a:cubicBezTo>
                      <a:pt x="42" y="504"/>
                      <a:pt x="42" y="504"/>
                      <a:pt x="42" y="505"/>
                    </a:cubicBezTo>
                    <a:cubicBezTo>
                      <a:pt x="31" y="477"/>
                      <a:pt x="27" y="470"/>
                      <a:pt x="18" y="465"/>
                    </a:cubicBezTo>
                    <a:cubicBezTo>
                      <a:pt x="18" y="465"/>
                      <a:pt x="18" y="465"/>
                      <a:pt x="18" y="465"/>
                    </a:cubicBezTo>
                    <a:cubicBezTo>
                      <a:pt x="8" y="469"/>
                      <a:pt x="0" y="490"/>
                      <a:pt x="15" y="568"/>
                    </a:cubicBezTo>
                    <a:cubicBezTo>
                      <a:pt x="16" y="569"/>
                      <a:pt x="16" y="570"/>
                      <a:pt x="16" y="571"/>
                    </a:cubicBezTo>
                    <a:cubicBezTo>
                      <a:pt x="35" y="646"/>
                      <a:pt x="53" y="670"/>
                      <a:pt x="65" y="676"/>
                    </a:cubicBezTo>
                    <a:cubicBezTo>
                      <a:pt x="65" y="676"/>
                      <a:pt x="65" y="676"/>
                      <a:pt x="65" y="676"/>
                    </a:cubicBezTo>
                    <a:cubicBezTo>
                      <a:pt x="65" y="676"/>
                      <a:pt x="65" y="676"/>
                      <a:pt x="65" y="676"/>
                    </a:cubicBezTo>
                    <a:cubicBezTo>
                      <a:pt x="65" y="676"/>
                      <a:pt x="65" y="676"/>
                      <a:pt x="65" y="676"/>
                    </a:cubicBezTo>
                    <a:cubicBezTo>
                      <a:pt x="65" y="676"/>
                      <a:pt x="65" y="676"/>
                      <a:pt x="67" y="676"/>
                    </a:cubicBezTo>
                    <a:cubicBezTo>
                      <a:pt x="71" y="672"/>
                      <a:pt x="73" y="670"/>
                      <a:pt x="73" y="649"/>
                    </a:cubicBezTo>
                    <a:cubicBezTo>
                      <a:pt x="73" y="649"/>
                      <a:pt x="73" y="649"/>
                      <a:pt x="73" y="649"/>
                    </a:cubicBezTo>
                    <a:cubicBezTo>
                      <a:pt x="73" y="646"/>
                      <a:pt x="74" y="642"/>
                      <a:pt x="75" y="639"/>
                    </a:cubicBezTo>
                    <a:cubicBezTo>
                      <a:pt x="81" y="628"/>
                      <a:pt x="95" y="620"/>
                      <a:pt x="130" y="699"/>
                    </a:cubicBezTo>
                    <a:cubicBezTo>
                      <a:pt x="130" y="700"/>
                      <a:pt x="130" y="700"/>
                      <a:pt x="130" y="700"/>
                    </a:cubicBezTo>
                    <a:cubicBezTo>
                      <a:pt x="151" y="760"/>
                      <a:pt x="177" y="817"/>
                      <a:pt x="209" y="869"/>
                    </a:cubicBezTo>
                    <a:cubicBezTo>
                      <a:pt x="228" y="871"/>
                      <a:pt x="251" y="872"/>
                      <a:pt x="280" y="872"/>
                    </a:cubicBezTo>
                    <a:cubicBezTo>
                      <a:pt x="312" y="850"/>
                      <a:pt x="258" y="782"/>
                      <a:pt x="257" y="782"/>
                    </a:cubicBezTo>
                    <a:cubicBezTo>
                      <a:pt x="238" y="761"/>
                      <a:pt x="228" y="745"/>
                      <a:pt x="218" y="718"/>
                    </a:cubicBezTo>
                    <a:cubicBezTo>
                      <a:pt x="218" y="717"/>
                      <a:pt x="217" y="717"/>
                      <a:pt x="217" y="716"/>
                    </a:cubicBezTo>
                    <a:cubicBezTo>
                      <a:pt x="203" y="658"/>
                      <a:pt x="214" y="627"/>
                      <a:pt x="253" y="621"/>
                    </a:cubicBezTo>
                    <a:cubicBezTo>
                      <a:pt x="253" y="621"/>
                      <a:pt x="254" y="621"/>
                      <a:pt x="255" y="621"/>
                    </a:cubicBezTo>
                    <a:cubicBezTo>
                      <a:pt x="255" y="621"/>
                      <a:pt x="255" y="621"/>
                      <a:pt x="255" y="621"/>
                    </a:cubicBezTo>
                    <a:cubicBezTo>
                      <a:pt x="255" y="621"/>
                      <a:pt x="255" y="621"/>
                      <a:pt x="255" y="621"/>
                    </a:cubicBezTo>
                    <a:cubicBezTo>
                      <a:pt x="255" y="621"/>
                      <a:pt x="255" y="621"/>
                      <a:pt x="255" y="621"/>
                    </a:cubicBezTo>
                    <a:cubicBezTo>
                      <a:pt x="255" y="621"/>
                      <a:pt x="255" y="621"/>
                      <a:pt x="255" y="621"/>
                    </a:cubicBezTo>
                    <a:cubicBezTo>
                      <a:pt x="255" y="621"/>
                      <a:pt x="255" y="621"/>
                      <a:pt x="255" y="621"/>
                    </a:cubicBezTo>
                    <a:cubicBezTo>
                      <a:pt x="255" y="621"/>
                      <a:pt x="255" y="621"/>
                      <a:pt x="255" y="621"/>
                    </a:cubicBezTo>
                    <a:cubicBezTo>
                      <a:pt x="255" y="621"/>
                      <a:pt x="255" y="621"/>
                      <a:pt x="255" y="621"/>
                    </a:cubicBezTo>
                    <a:cubicBezTo>
                      <a:pt x="255" y="621"/>
                      <a:pt x="255" y="621"/>
                      <a:pt x="255" y="621"/>
                    </a:cubicBezTo>
                    <a:cubicBezTo>
                      <a:pt x="297" y="628"/>
                      <a:pt x="325" y="658"/>
                      <a:pt x="346" y="717"/>
                    </a:cubicBezTo>
                    <a:cubicBezTo>
                      <a:pt x="346" y="718"/>
                      <a:pt x="346" y="718"/>
                      <a:pt x="346" y="719"/>
                    </a:cubicBezTo>
                    <a:cubicBezTo>
                      <a:pt x="352" y="741"/>
                      <a:pt x="352" y="754"/>
                      <a:pt x="349" y="772"/>
                    </a:cubicBezTo>
                    <a:cubicBezTo>
                      <a:pt x="349" y="772"/>
                      <a:pt x="350" y="772"/>
                      <a:pt x="350" y="772"/>
                    </a:cubicBezTo>
                    <a:cubicBezTo>
                      <a:pt x="338" y="810"/>
                      <a:pt x="355" y="867"/>
                      <a:pt x="417" y="87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6" name="Freeform 72"/>
              <p:cNvSpPr>
                <a:spLocks/>
              </p:cNvSpPr>
              <p:nvPr/>
            </p:nvSpPr>
            <p:spPr bwMode="auto">
              <a:xfrm>
                <a:off x="4055518" y="5384800"/>
                <a:ext cx="1377950" cy="1144588"/>
              </a:xfrm>
              <a:custGeom>
                <a:avLst/>
                <a:gdLst>
                  <a:gd name="T0" fmla="*/ 166 w 485"/>
                  <a:gd name="T1" fmla="*/ 361 h 403"/>
                  <a:gd name="T2" fmla="*/ 263 w 485"/>
                  <a:gd name="T3" fmla="*/ 296 h 403"/>
                  <a:gd name="T4" fmla="*/ 271 w 485"/>
                  <a:gd name="T5" fmla="*/ 287 h 403"/>
                  <a:gd name="T6" fmla="*/ 332 w 485"/>
                  <a:gd name="T7" fmla="*/ 249 h 403"/>
                  <a:gd name="T8" fmla="*/ 332 w 485"/>
                  <a:gd name="T9" fmla="*/ 249 h 403"/>
                  <a:gd name="T10" fmla="*/ 340 w 485"/>
                  <a:gd name="T11" fmla="*/ 258 h 403"/>
                  <a:gd name="T12" fmla="*/ 340 w 485"/>
                  <a:gd name="T13" fmla="*/ 258 h 403"/>
                  <a:gd name="T14" fmla="*/ 336 w 485"/>
                  <a:gd name="T15" fmla="*/ 272 h 403"/>
                  <a:gd name="T16" fmla="*/ 339 w 485"/>
                  <a:gd name="T17" fmla="*/ 272 h 403"/>
                  <a:gd name="T18" fmla="*/ 432 w 485"/>
                  <a:gd name="T19" fmla="*/ 211 h 403"/>
                  <a:gd name="T20" fmla="*/ 433 w 485"/>
                  <a:gd name="T21" fmla="*/ 209 h 403"/>
                  <a:gd name="T22" fmla="*/ 463 w 485"/>
                  <a:gd name="T23" fmla="*/ 144 h 403"/>
                  <a:gd name="T24" fmla="*/ 426 w 485"/>
                  <a:gd name="T25" fmla="*/ 164 h 403"/>
                  <a:gd name="T26" fmla="*/ 418 w 485"/>
                  <a:gd name="T27" fmla="*/ 171 h 403"/>
                  <a:gd name="T28" fmla="*/ 418 w 485"/>
                  <a:gd name="T29" fmla="*/ 170 h 403"/>
                  <a:gd name="T30" fmla="*/ 389 w 485"/>
                  <a:gd name="T31" fmla="*/ 183 h 403"/>
                  <a:gd name="T32" fmla="*/ 389 w 485"/>
                  <a:gd name="T33" fmla="*/ 183 h 403"/>
                  <a:gd name="T34" fmla="*/ 389 w 485"/>
                  <a:gd name="T35" fmla="*/ 183 h 403"/>
                  <a:gd name="T36" fmla="*/ 389 w 485"/>
                  <a:gd name="T37" fmla="*/ 183 h 403"/>
                  <a:gd name="T38" fmla="*/ 389 w 485"/>
                  <a:gd name="T39" fmla="*/ 183 h 403"/>
                  <a:gd name="T40" fmla="*/ 389 w 485"/>
                  <a:gd name="T41" fmla="*/ 183 h 403"/>
                  <a:gd name="T42" fmla="*/ 389 w 485"/>
                  <a:gd name="T43" fmla="*/ 183 h 403"/>
                  <a:gd name="T44" fmla="*/ 389 w 485"/>
                  <a:gd name="T45" fmla="*/ 183 h 403"/>
                  <a:gd name="T46" fmla="*/ 389 w 485"/>
                  <a:gd name="T47" fmla="*/ 183 h 403"/>
                  <a:gd name="T48" fmla="*/ 392 w 485"/>
                  <a:gd name="T49" fmla="*/ 136 h 403"/>
                  <a:gd name="T50" fmla="*/ 392 w 485"/>
                  <a:gd name="T51" fmla="*/ 135 h 403"/>
                  <a:gd name="T52" fmla="*/ 456 w 485"/>
                  <a:gd name="T53" fmla="*/ 1 h 403"/>
                  <a:gd name="T54" fmla="*/ 455 w 485"/>
                  <a:gd name="T55" fmla="*/ 1 h 403"/>
                  <a:gd name="T56" fmla="*/ 456 w 485"/>
                  <a:gd name="T57" fmla="*/ 0 h 403"/>
                  <a:gd name="T58" fmla="*/ 347 w 485"/>
                  <a:gd name="T59" fmla="*/ 9 h 403"/>
                  <a:gd name="T60" fmla="*/ 298 w 485"/>
                  <a:gd name="T61" fmla="*/ 52 h 403"/>
                  <a:gd name="T62" fmla="*/ 293 w 485"/>
                  <a:gd name="T63" fmla="*/ 144 h 403"/>
                  <a:gd name="T64" fmla="*/ 293 w 485"/>
                  <a:gd name="T65" fmla="*/ 146 h 403"/>
                  <a:gd name="T66" fmla="*/ 201 w 485"/>
                  <a:gd name="T67" fmla="*/ 216 h 403"/>
                  <a:gd name="T68" fmla="*/ 200 w 485"/>
                  <a:gd name="T69" fmla="*/ 216 h 403"/>
                  <a:gd name="T70" fmla="*/ 156 w 485"/>
                  <a:gd name="T71" fmla="*/ 156 h 403"/>
                  <a:gd name="T72" fmla="*/ 156 w 485"/>
                  <a:gd name="T73" fmla="*/ 155 h 403"/>
                  <a:gd name="T74" fmla="*/ 180 w 485"/>
                  <a:gd name="T75" fmla="*/ 112 h 403"/>
                  <a:gd name="T76" fmla="*/ 179 w 485"/>
                  <a:gd name="T77" fmla="*/ 112 h 403"/>
                  <a:gd name="T78" fmla="*/ 173 w 485"/>
                  <a:gd name="T79" fmla="*/ 20 h 403"/>
                  <a:gd name="T80" fmla="*/ 142 w 485"/>
                  <a:gd name="T81" fmla="*/ 21 h 403"/>
                  <a:gd name="T82" fmla="*/ 44 w 485"/>
                  <a:gd name="T83" fmla="*/ 25 h 403"/>
                  <a:gd name="T84" fmla="*/ 0 w 485"/>
                  <a:gd name="T85" fmla="*/ 403 h 403"/>
                  <a:gd name="T86" fmla="*/ 2 w 485"/>
                  <a:gd name="T87" fmla="*/ 403 h 403"/>
                  <a:gd name="T88" fmla="*/ 7 w 485"/>
                  <a:gd name="T89" fmla="*/ 401 h 403"/>
                  <a:gd name="T90" fmla="*/ 7 w 485"/>
                  <a:gd name="T91" fmla="*/ 401 h 403"/>
                  <a:gd name="T92" fmla="*/ 31 w 485"/>
                  <a:gd name="T93" fmla="*/ 395 h 403"/>
                  <a:gd name="T94" fmla="*/ 31 w 485"/>
                  <a:gd name="T95" fmla="*/ 395 h 403"/>
                  <a:gd name="T96" fmla="*/ 46 w 485"/>
                  <a:gd name="T97" fmla="*/ 399 h 403"/>
                  <a:gd name="T98" fmla="*/ 229 w 485"/>
                  <a:gd name="T99" fmla="*/ 360 h 403"/>
                  <a:gd name="T100" fmla="*/ 166 w 485"/>
                  <a:gd name="T101" fmla="*/ 361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85" h="403">
                    <a:moveTo>
                      <a:pt x="166" y="361"/>
                    </a:moveTo>
                    <a:cubicBezTo>
                      <a:pt x="200" y="344"/>
                      <a:pt x="233" y="322"/>
                      <a:pt x="263" y="296"/>
                    </a:cubicBezTo>
                    <a:cubicBezTo>
                      <a:pt x="266" y="293"/>
                      <a:pt x="268" y="290"/>
                      <a:pt x="271" y="287"/>
                    </a:cubicBezTo>
                    <a:cubicBezTo>
                      <a:pt x="308" y="259"/>
                      <a:pt x="316" y="252"/>
                      <a:pt x="332" y="249"/>
                    </a:cubicBezTo>
                    <a:cubicBezTo>
                      <a:pt x="332" y="249"/>
                      <a:pt x="332" y="249"/>
                      <a:pt x="332" y="249"/>
                    </a:cubicBezTo>
                    <a:cubicBezTo>
                      <a:pt x="339" y="250"/>
                      <a:pt x="341" y="250"/>
                      <a:pt x="340" y="258"/>
                    </a:cubicBezTo>
                    <a:cubicBezTo>
                      <a:pt x="340" y="258"/>
                      <a:pt x="340" y="258"/>
                      <a:pt x="340" y="258"/>
                    </a:cubicBezTo>
                    <a:cubicBezTo>
                      <a:pt x="335" y="268"/>
                      <a:pt x="334" y="268"/>
                      <a:pt x="336" y="272"/>
                    </a:cubicBezTo>
                    <a:cubicBezTo>
                      <a:pt x="337" y="272"/>
                      <a:pt x="338" y="272"/>
                      <a:pt x="339" y="272"/>
                    </a:cubicBezTo>
                    <a:cubicBezTo>
                      <a:pt x="340" y="272"/>
                      <a:pt x="370" y="268"/>
                      <a:pt x="432" y="211"/>
                    </a:cubicBezTo>
                    <a:cubicBezTo>
                      <a:pt x="432" y="210"/>
                      <a:pt x="433" y="209"/>
                      <a:pt x="433" y="209"/>
                    </a:cubicBezTo>
                    <a:cubicBezTo>
                      <a:pt x="485" y="154"/>
                      <a:pt x="471" y="145"/>
                      <a:pt x="463" y="144"/>
                    </a:cubicBezTo>
                    <a:cubicBezTo>
                      <a:pt x="459" y="143"/>
                      <a:pt x="448" y="147"/>
                      <a:pt x="426" y="164"/>
                    </a:cubicBezTo>
                    <a:cubicBezTo>
                      <a:pt x="418" y="171"/>
                      <a:pt x="418" y="171"/>
                      <a:pt x="418" y="171"/>
                    </a:cubicBezTo>
                    <a:cubicBezTo>
                      <a:pt x="418" y="170"/>
                      <a:pt x="418" y="170"/>
                      <a:pt x="418" y="170"/>
                    </a:cubicBezTo>
                    <a:cubicBezTo>
                      <a:pt x="406" y="178"/>
                      <a:pt x="398" y="181"/>
                      <a:pt x="389" y="183"/>
                    </a:cubicBezTo>
                    <a:cubicBezTo>
                      <a:pt x="389" y="183"/>
                      <a:pt x="389" y="183"/>
                      <a:pt x="389" y="183"/>
                    </a:cubicBezTo>
                    <a:cubicBezTo>
                      <a:pt x="389" y="183"/>
                      <a:pt x="389" y="183"/>
                      <a:pt x="389" y="183"/>
                    </a:cubicBezTo>
                    <a:cubicBezTo>
                      <a:pt x="389" y="183"/>
                      <a:pt x="389" y="183"/>
                      <a:pt x="389" y="183"/>
                    </a:cubicBezTo>
                    <a:cubicBezTo>
                      <a:pt x="389" y="183"/>
                      <a:pt x="389" y="183"/>
                      <a:pt x="389" y="183"/>
                    </a:cubicBezTo>
                    <a:cubicBezTo>
                      <a:pt x="389" y="183"/>
                      <a:pt x="389" y="183"/>
                      <a:pt x="389" y="183"/>
                    </a:cubicBezTo>
                    <a:cubicBezTo>
                      <a:pt x="389" y="183"/>
                      <a:pt x="389" y="183"/>
                      <a:pt x="389" y="183"/>
                    </a:cubicBezTo>
                    <a:cubicBezTo>
                      <a:pt x="389" y="183"/>
                      <a:pt x="389" y="183"/>
                      <a:pt x="389" y="183"/>
                    </a:cubicBezTo>
                    <a:cubicBezTo>
                      <a:pt x="389" y="183"/>
                      <a:pt x="389" y="183"/>
                      <a:pt x="389" y="183"/>
                    </a:cubicBezTo>
                    <a:cubicBezTo>
                      <a:pt x="375" y="182"/>
                      <a:pt x="376" y="171"/>
                      <a:pt x="392" y="136"/>
                    </a:cubicBezTo>
                    <a:cubicBezTo>
                      <a:pt x="392" y="136"/>
                      <a:pt x="392" y="135"/>
                      <a:pt x="392" y="135"/>
                    </a:cubicBezTo>
                    <a:cubicBezTo>
                      <a:pt x="416" y="94"/>
                      <a:pt x="438" y="49"/>
                      <a:pt x="456" y="1"/>
                    </a:cubicBezTo>
                    <a:cubicBezTo>
                      <a:pt x="456" y="1"/>
                      <a:pt x="456" y="1"/>
                      <a:pt x="455" y="1"/>
                    </a:cubicBezTo>
                    <a:cubicBezTo>
                      <a:pt x="456" y="1"/>
                      <a:pt x="456" y="0"/>
                      <a:pt x="456" y="0"/>
                    </a:cubicBezTo>
                    <a:cubicBezTo>
                      <a:pt x="422" y="3"/>
                      <a:pt x="386" y="6"/>
                      <a:pt x="347" y="9"/>
                    </a:cubicBezTo>
                    <a:cubicBezTo>
                      <a:pt x="333" y="15"/>
                      <a:pt x="309" y="24"/>
                      <a:pt x="298" y="52"/>
                    </a:cubicBezTo>
                    <a:cubicBezTo>
                      <a:pt x="286" y="82"/>
                      <a:pt x="305" y="114"/>
                      <a:pt x="293" y="144"/>
                    </a:cubicBezTo>
                    <a:cubicBezTo>
                      <a:pt x="293" y="144"/>
                      <a:pt x="293" y="145"/>
                      <a:pt x="293" y="146"/>
                    </a:cubicBezTo>
                    <a:cubicBezTo>
                      <a:pt x="270" y="186"/>
                      <a:pt x="241" y="209"/>
                      <a:pt x="201" y="216"/>
                    </a:cubicBezTo>
                    <a:cubicBezTo>
                      <a:pt x="201" y="216"/>
                      <a:pt x="200" y="216"/>
                      <a:pt x="200" y="216"/>
                    </a:cubicBezTo>
                    <a:cubicBezTo>
                      <a:pt x="177" y="215"/>
                      <a:pt x="149" y="208"/>
                      <a:pt x="156" y="156"/>
                    </a:cubicBezTo>
                    <a:cubicBezTo>
                      <a:pt x="156" y="156"/>
                      <a:pt x="156" y="155"/>
                      <a:pt x="156" y="155"/>
                    </a:cubicBezTo>
                    <a:cubicBezTo>
                      <a:pt x="161" y="138"/>
                      <a:pt x="167" y="128"/>
                      <a:pt x="180" y="112"/>
                    </a:cubicBezTo>
                    <a:cubicBezTo>
                      <a:pt x="180" y="112"/>
                      <a:pt x="180" y="112"/>
                      <a:pt x="179" y="112"/>
                    </a:cubicBezTo>
                    <a:cubicBezTo>
                      <a:pt x="196" y="97"/>
                      <a:pt x="246" y="35"/>
                      <a:pt x="173" y="20"/>
                    </a:cubicBezTo>
                    <a:cubicBezTo>
                      <a:pt x="163" y="20"/>
                      <a:pt x="153" y="21"/>
                      <a:pt x="142" y="21"/>
                    </a:cubicBezTo>
                    <a:cubicBezTo>
                      <a:pt x="110" y="23"/>
                      <a:pt x="77" y="24"/>
                      <a:pt x="44" y="25"/>
                    </a:cubicBezTo>
                    <a:cubicBezTo>
                      <a:pt x="39" y="179"/>
                      <a:pt x="18" y="336"/>
                      <a:pt x="0" y="403"/>
                    </a:cubicBezTo>
                    <a:cubicBezTo>
                      <a:pt x="0" y="403"/>
                      <a:pt x="1" y="403"/>
                      <a:pt x="2" y="403"/>
                    </a:cubicBezTo>
                    <a:cubicBezTo>
                      <a:pt x="4" y="402"/>
                      <a:pt x="6" y="401"/>
                      <a:pt x="7" y="401"/>
                    </a:cubicBezTo>
                    <a:cubicBezTo>
                      <a:pt x="7" y="401"/>
                      <a:pt x="7" y="401"/>
                      <a:pt x="7" y="401"/>
                    </a:cubicBezTo>
                    <a:cubicBezTo>
                      <a:pt x="15" y="399"/>
                      <a:pt x="23" y="397"/>
                      <a:pt x="31" y="395"/>
                    </a:cubicBezTo>
                    <a:cubicBezTo>
                      <a:pt x="31" y="395"/>
                      <a:pt x="31" y="395"/>
                      <a:pt x="31" y="395"/>
                    </a:cubicBezTo>
                    <a:cubicBezTo>
                      <a:pt x="38" y="392"/>
                      <a:pt x="42" y="395"/>
                      <a:pt x="46" y="399"/>
                    </a:cubicBezTo>
                    <a:cubicBezTo>
                      <a:pt x="109" y="393"/>
                      <a:pt x="170" y="379"/>
                      <a:pt x="229" y="360"/>
                    </a:cubicBezTo>
                    <a:cubicBezTo>
                      <a:pt x="213" y="364"/>
                      <a:pt x="205" y="368"/>
                      <a:pt x="166" y="3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7" name="Freeform 75"/>
              <p:cNvSpPr>
                <a:spLocks/>
              </p:cNvSpPr>
              <p:nvPr/>
            </p:nvSpPr>
            <p:spPr bwMode="auto">
              <a:xfrm>
                <a:off x="2039393" y="4756150"/>
                <a:ext cx="1655763" cy="1766888"/>
              </a:xfrm>
              <a:custGeom>
                <a:avLst/>
                <a:gdLst>
                  <a:gd name="T0" fmla="*/ 464 w 583"/>
                  <a:gd name="T1" fmla="*/ 496 h 622"/>
                  <a:gd name="T2" fmla="*/ 493 w 583"/>
                  <a:gd name="T3" fmla="*/ 504 h 622"/>
                  <a:gd name="T4" fmla="*/ 509 w 583"/>
                  <a:gd name="T5" fmla="*/ 513 h 622"/>
                  <a:gd name="T6" fmla="*/ 550 w 583"/>
                  <a:gd name="T7" fmla="*/ 464 h 622"/>
                  <a:gd name="T8" fmla="*/ 449 w 583"/>
                  <a:gd name="T9" fmla="*/ 424 h 622"/>
                  <a:gd name="T10" fmla="*/ 427 w 583"/>
                  <a:gd name="T11" fmla="*/ 434 h 622"/>
                  <a:gd name="T12" fmla="*/ 427 w 583"/>
                  <a:gd name="T13" fmla="*/ 434 h 622"/>
                  <a:gd name="T14" fmla="*/ 427 w 583"/>
                  <a:gd name="T15" fmla="*/ 434 h 622"/>
                  <a:gd name="T16" fmla="*/ 427 w 583"/>
                  <a:gd name="T17" fmla="*/ 434 h 622"/>
                  <a:gd name="T18" fmla="*/ 425 w 583"/>
                  <a:gd name="T19" fmla="*/ 434 h 622"/>
                  <a:gd name="T20" fmla="*/ 363 w 583"/>
                  <a:gd name="T21" fmla="*/ 384 h 622"/>
                  <a:gd name="T22" fmla="*/ 351 w 583"/>
                  <a:gd name="T23" fmla="*/ 362 h 622"/>
                  <a:gd name="T24" fmla="*/ 208 w 583"/>
                  <a:gd name="T25" fmla="*/ 256 h 622"/>
                  <a:gd name="T26" fmla="*/ 199 w 583"/>
                  <a:gd name="T27" fmla="*/ 254 h 622"/>
                  <a:gd name="T28" fmla="*/ 197 w 583"/>
                  <a:gd name="T29" fmla="*/ 254 h 622"/>
                  <a:gd name="T30" fmla="*/ 126 w 583"/>
                  <a:gd name="T31" fmla="*/ 150 h 622"/>
                  <a:gd name="T32" fmla="*/ 127 w 583"/>
                  <a:gd name="T33" fmla="*/ 86 h 622"/>
                  <a:gd name="T34" fmla="*/ 42 w 583"/>
                  <a:gd name="T35" fmla="*/ 0 h 622"/>
                  <a:gd name="T36" fmla="*/ 10 w 583"/>
                  <a:gd name="T37" fmla="*/ 84 h 622"/>
                  <a:gd name="T38" fmla="*/ 50 w 583"/>
                  <a:gd name="T39" fmla="*/ 148 h 622"/>
                  <a:gd name="T40" fmla="*/ 69 w 583"/>
                  <a:gd name="T41" fmla="*/ 251 h 622"/>
                  <a:gd name="T42" fmla="*/ 2 w 583"/>
                  <a:gd name="T43" fmla="*/ 247 h 622"/>
                  <a:gd name="T44" fmla="*/ 162 w 583"/>
                  <a:gd name="T45" fmla="*/ 420 h 622"/>
                  <a:gd name="T46" fmla="*/ 160 w 583"/>
                  <a:gd name="T47" fmla="*/ 403 h 622"/>
                  <a:gd name="T48" fmla="*/ 169 w 583"/>
                  <a:gd name="T49" fmla="*/ 391 h 622"/>
                  <a:gd name="T50" fmla="*/ 273 w 583"/>
                  <a:gd name="T51" fmla="*/ 464 h 622"/>
                  <a:gd name="T52" fmla="*/ 319 w 583"/>
                  <a:gd name="T53" fmla="*/ 522 h 622"/>
                  <a:gd name="T54" fmla="*/ 315 w 583"/>
                  <a:gd name="T55" fmla="*/ 522 h 622"/>
                  <a:gd name="T56" fmla="*/ 246 w 583"/>
                  <a:gd name="T57" fmla="*/ 499 h 622"/>
                  <a:gd name="T58" fmla="*/ 291 w 583"/>
                  <a:gd name="T59" fmla="*/ 532 h 622"/>
                  <a:gd name="T60" fmla="*/ 412 w 583"/>
                  <a:gd name="T61" fmla="*/ 589 h 622"/>
                  <a:gd name="T62" fmla="*/ 428 w 583"/>
                  <a:gd name="T63" fmla="*/ 594 h 622"/>
                  <a:gd name="T64" fmla="*/ 544 w 583"/>
                  <a:gd name="T65" fmla="*/ 593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83" h="622">
                    <a:moveTo>
                      <a:pt x="469" y="536"/>
                    </a:moveTo>
                    <a:cubicBezTo>
                      <a:pt x="447" y="497"/>
                      <a:pt x="447" y="497"/>
                      <a:pt x="464" y="496"/>
                    </a:cubicBezTo>
                    <a:cubicBezTo>
                      <a:pt x="464" y="496"/>
                      <a:pt x="464" y="496"/>
                      <a:pt x="467" y="496"/>
                    </a:cubicBezTo>
                    <a:cubicBezTo>
                      <a:pt x="479" y="497"/>
                      <a:pt x="486" y="501"/>
                      <a:pt x="493" y="504"/>
                    </a:cubicBezTo>
                    <a:cubicBezTo>
                      <a:pt x="493" y="504"/>
                      <a:pt x="493" y="504"/>
                      <a:pt x="493" y="503"/>
                    </a:cubicBezTo>
                    <a:cubicBezTo>
                      <a:pt x="502" y="509"/>
                      <a:pt x="505" y="511"/>
                      <a:pt x="509" y="513"/>
                    </a:cubicBezTo>
                    <a:cubicBezTo>
                      <a:pt x="549" y="534"/>
                      <a:pt x="564" y="505"/>
                      <a:pt x="551" y="465"/>
                    </a:cubicBezTo>
                    <a:cubicBezTo>
                      <a:pt x="551" y="465"/>
                      <a:pt x="551" y="464"/>
                      <a:pt x="550" y="464"/>
                    </a:cubicBezTo>
                    <a:cubicBezTo>
                      <a:pt x="521" y="398"/>
                      <a:pt x="466" y="387"/>
                      <a:pt x="452" y="418"/>
                    </a:cubicBezTo>
                    <a:cubicBezTo>
                      <a:pt x="449" y="424"/>
                      <a:pt x="449" y="424"/>
                      <a:pt x="449" y="424"/>
                    </a:cubicBezTo>
                    <a:cubicBezTo>
                      <a:pt x="449" y="424"/>
                      <a:pt x="449" y="423"/>
                      <a:pt x="449" y="423"/>
                    </a:cubicBezTo>
                    <a:cubicBezTo>
                      <a:pt x="441" y="432"/>
                      <a:pt x="434" y="433"/>
                      <a:pt x="427" y="434"/>
                    </a:cubicBezTo>
                    <a:cubicBezTo>
                      <a:pt x="427" y="434"/>
                      <a:pt x="427" y="434"/>
                      <a:pt x="427" y="434"/>
                    </a:cubicBezTo>
                    <a:cubicBezTo>
                      <a:pt x="427" y="434"/>
                      <a:pt x="427" y="434"/>
                      <a:pt x="427" y="434"/>
                    </a:cubicBezTo>
                    <a:cubicBezTo>
                      <a:pt x="427" y="434"/>
                      <a:pt x="427" y="434"/>
                      <a:pt x="427" y="434"/>
                    </a:cubicBezTo>
                    <a:cubicBezTo>
                      <a:pt x="427" y="434"/>
                      <a:pt x="427" y="434"/>
                      <a:pt x="427" y="434"/>
                    </a:cubicBezTo>
                    <a:cubicBezTo>
                      <a:pt x="427" y="434"/>
                      <a:pt x="427" y="434"/>
                      <a:pt x="427" y="434"/>
                    </a:cubicBezTo>
                    <a:cubicBezTo>
                      <a:pt x="427" y="434"/>
                      <a:pt x="427" y="434"/>
                      <a:pt x="427" y="434"/>
                    </a:cubicBezTo>
                    <a:cubicBezTo>
                      <a:pt x="426" y="434"/>
                      <a:pt x="426" y="434"/>
                      <a:pt x="426" y="434"/>
                    </a:cubicBezTo>
                    <a:cubicBezTo>
                      <a:pt x="426" y="434"/>
                      <a:pt x="426" y="434"/>
                      <a:pt x="425" y="434"/>
                    </a:cubicBezTo>
                    <a:cubicBezTo>
                      <a:pt x="395" y="431"/>
                      <a:pt x="372" y="398"/>
                      <a:pt x="363" y="384"/>
                    </a:cubicBezTo>
                    <a:cubicBezTo>
                      <a:pt x="363" y="384"/>
                      <a:pt x="363" y="384"/>
                      <a:pt x="363" y="384"/>
                    </a:cubicBezTo>
                    <a:cubicBezTo>
                      <a:pt x="361" y="380"/>
                      <a:pt x="359" y="377"/>
                      <a:pt x="357" y="373"/>
                    </a:cubicBezTo>
                    <a:cubicBezTo>
                      <a:pt x="355" y="369"/>
                      <a:pt x="354" y="367"/>
                      <a:pt x="351" y="362"/>
                    </a:cubicBezTo>
                    <a:cubicBezTo>
                      <a:pt x="336" y="329"/>
                      <a:pt x="321" y="294"/>
                      <a:pt x="308" y="257"/>
                    </a:cubicBezTo>
                    <a:cubicBezTo>
                      <a:pt x="273" y="257"/>
                      <a:pt x="240" y="256"/>
                      <a:pt x="208" y="256"/>
                    </a:cubicBezTo>
                    <a:cubicBezTo>
                      <a:pt x="208" y="256"/>
                      <a:pt x="208" y="256"/>
                      <a:pt x="205" y="255"/>
                    </a:cubicBezTo>
                    <a:cubicBezTo>
                      <a:pt x="203" y="255"/>
                      <a:pt x="201" y="254"/>
                      <a:pt x="199" y="254"/>
                    </a:cubicBezTo>
                    <a:cubicBezTo>
                      <a:pt x="198" y="254"/>
                      <a:pt x="197" y="254"/>
                      <a:pt x="197" y="254"/>
                    </a:cubicBezTo>
                    <a:cubicBezTo>
                      <a:pt x="197" y="254"/>
                      <a:pt x="197" y="254"/>
                      <a:pt x="197" y="254"/>
                    </a:cubicBezTo>
                    <a:cubicBezTo>
                      <a:pt x="136" y="235"/>
                      <a:pt x="125" y="178"/>
                      <a:pt x="127" y="150"/>
                    </a:cubicBezTo>
                    <a:cubicBezTo>
                      <a:pt x="127" y="150"/>
                      <a:pt x="126" y="150"/>
                      <a:pt x="126" y="150"/>
                    </a:cubicBezTo>
                    <a:cubicBezTo>
                      <a:pt x="132" y="132"/>
                      <a:pt x="135" y="119"/>
                      <a:pt x="128" y="88"/>
                    </a:cubicBezTo>
                    <a:cubicBezTo>
                      <a:pt x="128" y="87"/>
                      <a:pt x="128" y="87"/>
                      <a:pt x="127" y="86"/>
                    </a:cubicBezTo>
                    <a:cubicBezTo>
                      <a:pt x="124" y="73"/>
                      <a:pt x="101" y="9"/>
                      <a:pt x="45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2" y="6"/>
                      <a:pt x="0" y="48"/>
                      <a:pt x="10" y="82"/>
                    </a:cubicBezTo>
                    <a:cubicBezTo>
                      <a:pt x="10" y="83"/>
                      <a:pt x="10" y="83"/>
                      <a:pt x="10" y="84"/>
                    </a:cubicBezTo>
                    <a:cubicBezTo>
                      <a:pt x="18" y="107"/>
                      <a:pt x="27" y="121"/>
                      <a:pt x="43" y="140"/>
                    </a:cubicBezTo>
                    <a:cubicBezTo>
                      <a:pt x="50" y="148"/>
                      <a:pt x="50" y="148"/>
                      <a:pt x="50" y="148"/>
                    </a:cubicBezTo>
                    <a:cubicBezTo>
                      <a:pt x="50" y="148"/>
                      <a:pt x="50" y="148"/>
                      <a:pt x="49" y="148"/>
                    </a:cubicBezTo>
                    <a:cubicBezTo>
                      <a:pt x="56" y="156"/>
                      <a:pt x="112" y="233"/>
                      <a:pt x="69" y="251"/>
                    </a:cubicBezTo>
                    <a:cubicBezTo>
                      <a:pt x="69" y="251"/>
                      <a:pt x="69" y="251"/>
                      <a:pt x="69" y="251"/>
                    </a:cubicBezTo>
                    <a:cubicBezTo>
                      <a:pt x="44" y="250"/>
                      <a:pt x="22" y="248"/>
                      <a:pt x="2" y="247"/>
                    </a:cubicBezTo>
                    <a:cubicBezTo>
                      <a:pt x="31" y="294"/>
                      <a:pt x="64" y="337"/>
                      <a:pt x="100" y="377"/>
                    </a:cubicBezTo>
                    <a:cubicBezTo>
                      <a:pt x="134" y="410"/>
                      <a:pt x="152" y="423"/>
                      <a:pt x="162" y="420"/>
                    </a:cubicBezTo>
                    <a:cubicBezTo>
                      <a:pt x="164" y="417"/>
                      <a:pt x="165" y="416"/>
                      <a:pt x="162" y="408"/>
                    </a:cubicBezTo>
                    <a:cubicBezTo>
                      <a:pt x="160" y="403"/>
                      <a:pt x="160" y="403"/>
                      <a:pt x="160" y="403"/>
                    </a:cubicBezTo>
                    <a:cubicBezTo>
                      <a:pt x="160" y="403"/>
                      <a:pt x="160" y="403"/>
                      <a:pt x="160" y="403"/>
                    </a:cubicBezTo>
                    <a:cubicBezTo>
                      <a:pt x="159" y="393"/>
                      <a:pt x="161" y="392"/>
                      <a:pt x="169" y="391"/>
                    </a:cubicBezTo>
                    <a:cubicBezTo>
                      <a:pt x="169" y="391"/>
                      <a:pt x="170" y="391"/>
                      <a:pt x="170" y="391"/>
                    </a:cubicBezTo>
                    <a:cubicBezTo>
                      <a:pt x="199" y="398"/>
                      <a:pt x="233" y="425"/>
                      <a:pt x="273" y="464"/>
                    </a:cubicBezTo>
                    <a:cubicBezTo>
                      <a:pt x="274" y="464"/>
                      <a:pt x="274" y="465"/>
                      <a:pt x="275" y="465"/>
                    </a:cubicBezTo>
                    <a:cubicBezTo>
                      <a:pt x="319" y="509"/>
                      <a:pt x="321" y="516"/>
                      <a:pt x="319" y="522"/>
                    </a:cubicBezTo>
                    <a:cubicBezTo>
                      <a:pt x="318" y="522"/>
                      <a:pt x="317" y="522"/>
                      <a:pt x="315" y="522"/>
                    </a:cubicBezTo>
                    <a:cubicBezTo>
                      <a:pt x="315" y="522"/>
                      <a:pt x="315" y="522"/>
                      <a:pt x="315" y="522"/>
                    </a:cubicBezTo>
                    <a:cubicBezTo>
                      <a:pt x="290" y="519"/>
                      <a:pt x="272" y="501"/>
                      <a:pt x="248" y="496"/>
                    </a:cubicBezTo>
                    <a:cubicBezTo>
                      <a:pt x="247" y="497"/>
                      <a:pt x="247" y="498"/>
                      <a:pt x="246" y="499"/>
                    </a:cubicBezTo>
                    <a:cubicBezTo>
                      <a:pt x="252" y="505"/>
                      <a:pt x="258" y="510"/>
                      <a:pt x="278" y="523"/>
                    </a:cubicBezTo>
                    <a:cubicBezTo>
                      <a:pt x="283" y="526"/>
                      <a:pt x="287" y="529"/>
                      <a:pt x="291" y="532"/>
                    </a:cubicBezTo>
                    <a:cubicBezTo>
                      <a:pt x="335" y="556"/>
                      <a:pt x="381" y="576"/>
                      <a:pt x="428" y="591"/>
                    </a:cubicBezTo>
                    <a:cubicBezTo>
                      <a:pt x="422" y="591"/>
                      <a:pt x="416" y="590"/>
                      <a:pt x="412" y="589"/>
                    </a:cubicBezTo>
                    <a:cubicBezTo>
                      <a:pt x="412" y="589"/>
                      <a:pt x="412" y="590"/>
                      <a:pt x="413" y="590"/>
                    </a:cubicBezTo>
                    <a:cubicBezTo>
                      <a:pt x="417" y="591"/>
                      <a:pt x="422" y="593"/>
                      <a:pt x="428" y="594"/>
                    </a:cubicBezTo>
                    <a:cubicBezTo>
                      <a:pt x="478" y="608"/>
                      <a:pt x="530" y="617"/>
                      <a:pt x="583" y="622"/>
                    </a:cubicBezTo>
                    <a:cubicBezTo>
                      <a:pt x="571" y="613"/>
                      <a:pt x="557" y="603"/>
                      <a:pt x="544" y="593"/>
                    </a:cubicBezTo>
                    <a:cubicBezTo>
                      <a:pt x="513" y="572"/>
                      <a:pt x="482" y="549"/>
                      <a:pt x="469" y="5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8" name="Freeform 80"/>
              <p:cNvSpPr>
                <a:spLocks/>
              </p:cNvSpPr>
              <p:nvPr/>
            </p:nvSpPr>
            <p:spPr bwMode="auto">
              <a:xfrm>
                <a:off x="2934743" y="4762500"/>
                <a:ext cx="1223963" cy="1771650"/>
              </a:xfrm>
              <a:custGeom>
                <a:avLst/>
                <a:gdLst>
                  <a:gd name="T0" fmla="*/ 431 w 431"/>
                  <a:gd name="T1" fmla="*/ 246 h 624"/>
                  <a:gd name="T2" fmla="*/ 300 w 431"/>
                  <a:gd name="T3" fmla="*/ 250 h 624"/>
                  <a:gd name="T4" fmla="*/ 300 w 431"/>
                  <a:gd name="T5" fmla="*/ 250 h 624"/>
                  <a:gd name="T6" fmla="*/ 246 w 431"/>
                  <a:gd name="T7" fmla="*/ 144 h 624"/>
                  <a:gd name="T8" fmla="*/ 246 w 431"/>
                  <a:gd name="T9" fmla="*/ 144 h 624"/>
                  <a:gd name="T10" fmla="*/ 266 w 431"/>
                  <a:gd name="T11" fmla="*/ 86 h 624"/>
                  <a:gd name="T12" fmla="*/ 266 w 431"/>
                  <a:gd name="T13" fmla="*/ 84 h 624"/>
                  <a:gd name="T14" fmla="*/ 176 w 431"/>
                  <a:gd name="T15" fmla="*/ 0 h 624"/>
                  <a:gd name="T16" fmla="*/ 173 w 431"/>
                  <a:gd name="T17" fmla="*/ 0 h 624"/>
                  <a:gd name="T18" fmla="*/ 102 w 431"/>
                  <a:gd name="T19" fmla="*/ 88 h 624"/>
                  <a:gd name="T20" fmla="*/ 102 w 431"/>
                  <a:gd name="T21" fmla="*/ 90 h 624"/>
                  <a:gd name="T22" fmla="*/ 129 w 431"/>
                  <a:gd name="T23" fmla="*/ 141 h 624"/>
                  <a:gd name="T24" fmla="*/ 134 w 431"/>
                  <a:gd name="T25" fmla="*/ 146 h 624"/>
                  <a:gd name="T26" fmla="*/ 134 w 431"/>
                  <a:gd name="T27" fmla="*/ 146 h 624"/>
                  <a:gd name="T28" fmla="*/ 134 w 431"/>
                  <a:gd name="T29" fmla="*/ 147 h 624"/>
                  <a:gd name="T30" fmla="*/ 137 w 431"/>
                  <a:gd name="T31" fmla="*/ 149 h 624"/>
                  <a:gd name="T32" fmla="*/ 136 w 431"/>
                  <a:gd name="T33" fmla="*/ 149 h 624"/>
                  <a:gd name="T34" fmla="*/ 121 w 431"/>
                  <a:gd name="T35" fmla="*/ 253 h 624"/>
                  <a:gd name="T36" fmla="*/ 120 w 431"/>
                  <a:gd name="T37" fmla="*/ 253 h 624"/>
                  <a:gd name="T38" fmla="*/ 113 w 431"/>
                  <a:gd name="T39" fmla="*/ 253 h 624"/>
                  <a:gd name="T40" fmla="*/ 106 w 431"/>
                  <a:gd name="T41" fmla="*/ 254 h 624"/>
                  <a:gd name="T42" fmla="*/ 106 w 431"/>
                  <a:gd name="T43" fmla="*/ 254 h 624"/>
                  <a:gd name="T44" fmla="*/ 0 w 431"/>
                  <a:gd name="T45" fmla="*/ 255 h 624"/>
                  <a:gd name="T46" fmla="*/ 53 w 431"/>
                  <a:gd name="T47" fmla="*/ 381 h 624"/>
                  <a:gd name="T48" fmla="*/ 103 w 431"/>
                  <a:gd name="T49" fmla="*/ 425 h 624"/>
                  <a:gd name="T50" fmla="*/ 159 w 431"/>
                  <a:gd name="T51" fmla="*/ 392 h 624"/>
                  <a:gd name="T52" fmla="*/ 241 w 431"/>
                  <a:gd name="T53" fmla="*/ 461 h 624"/>
                  <a:gd name="T54" fmla="*/ 242 w 431"/>
                  <a:gd name="T55" fmla="*/ 463 h 624"/>
                  <a:gd name="T56" fmla="*/ 223 w 431"/>
                  <a:gd name="T57" fmla="*/ 523 h 624"/>
                  <a:gd name="T58" fmla="*/ 222 w 431"/>
                  <a:gd name="T59" fmla="*/ 523 h 624"/>
                  <a:gd name="T60" fmla="*/ 190 w 431"/>
                  <a:gd name="T61" fmla="*/ 513 h 624"/>
                  <a:gd name="T62" fmla="*/ 191 w 431"/>
                  <a:gd name="T63" fmla="*/ 514 h 624"/>
                  <a:gd name="T64" fmla="*/ 153 w 431"/>
                  <a:gd name="T65" fmla="*/ 499 h 624"/>
                  <a:gd name="T66" fmla="*/ 153 w 431"/>
                  <a:gd name="T67" fmla="*/ 499 h 624"/>
                  <a:gd name="T68" fmla="*/ 153 w 431"/>
                  <a:gd name="T69" fmla="*/ 499 h 624"/>
                  <a:gd name="T70" fmla="*/ 153 w 431"/>
                  <a:gd name="T71" fmla="*/ 499 h 624"/>
                  <a:gd name="T72" fmla="*/ 153 w 431"/>
                  <a:gd name="T73" fmla="*/ 499 h 624"/>
                  <a:gd name="T74" fmla="*/ 153 w 431"/>
                  <a:gd name="T75" fmla="*/ 499 h 624"/>
                  <a:gd name="T76" fmla="*/ 153 w 431"/>
                  <a:gd name="T77" fmla="*/ 499 h 624"/>
                  <a:gd name="T78" fmla="*/ 153 w 431"/>
                  <a:gd name="T79" fmla="*/ 499 h 624"/>
                  <a:gd name="T80" fmla="*/ 153 w 431"/>
                  <a:gd name="T81" fmla="*/ 499 h 624"/>
                  <a:gd name="T82" fmla="*/ 160 w 431"/>
                  <a:gd name="T83" fmla="*/ 535 h 624"/>
                  <a:gd name="T84" fmla="*/ 229 w 431"/>
                  <a:gd name="T85" fmla="*/ 591 h 624"/>
                  <a:gd name="T86" fmla="*/ 271 w 431"/>
                  <a:gd name="T87" fmla="*/ 620 h 624"/>
                  <a:gd name="T88" fmla="*/ 344 w 431"/>
                  <a:gd name="T89" fmla="*/ 624 h 624"/>
                  <a:gd name="T90" fmla="*/ 392 w 431"/>
                  <a:gd name="T91" fmla="*/ 622 h 624"/>
                  <a:gd name="T92" fmla="*/ 399 w 431"/>
                  <a:gd name="T93" fmla="*/ 590 h 624"/>
                  <a:gd name="T94" fmla="*/ 431 w 431"/>
                  <a:gd name="T95" fmla="*/ 246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1" h="624">
                    <a:moveTo>
                      <a:pt x="431" y="246"/>
                    </a:moveTo>
                    <a:cubicBezTo>
                      <a:pt x="387" y="248"/>
                      <a:pt x="343" y="249"/>
                      <a:pt x="300" y="250"/>
                    </a:cubicBezTo>
                    <a:cubicBezTo>
                      <a:pt x="300" y="250"/>
                      <a:pt x="300" y="250"/>
                      <a:pt x="300" y="250"/>
                    </a:cubicBezTo>
                    <a:cubicBezTo>
                      <a:pt x="203" y="229"/>
                      <a:pt x="246" y="145"/>
                      <a:pt x="246" y="144"/>
                    </a:cubicBezTo>
                    <a:cubicBezTo>
                      <a:pt x="246" y="144"/>
                      <a:pt x="246" y="144"/>
                      <a:pt x="246" y="144"/>
                    </a:cubicBezTo>
                    <a:cubicBezTo>
                      <a:pt x="259" y="127"/>
                      <a:pt x="267" y="116"/>
                      <a:pt x="266" y="86"/>
                    </a:cubicBezTo>
                    <a:cubicBezTo>
                      <a:pt x="266" y="86"/>
                      <a:pt x="266" y="85"/>
                      <a:pt x="266" y="84"/>
                    </a:cubicBezTo>
                    <a:cubicBezTo>
                      <a:pt x="254" y="3"/>
                      <a:pt x="184" y="0"/>
                      <a:pt x="176" y="0"/>
                    </a:cubicBezTo>
                    <a:cubicBezTo>
                      <a:pt x="175" y="0"/>
                      <a:pt x="174" y="0"/>
                      <a:pt x="173" y="0"/>
                    </a:cubicBezTo>
                    <a:cubicBezTo>
                      <a:pt x="123" y="8"/>
                      <a:pt x="99" y="36"/>
                      <a:pt x="102" y="88"/>
                    </a:cubicBezTo>
                    <a:cubicBezTo>
                      <a:pt x="102" y="89"/>
                      <a:pt x="102" y="89"/>
                      <a:pt x="102" y="90"/>
                    </a:cubicBezTo>
                    <a:cubicBezTo>
                      <a:pt x="106" y="111"/>
                      <a:pt x="114" y="126"/>
                      <a:pt x="129" y="141"/>
                    </a:cubicBezTo>
                    <a:cubicBezTo>
                      <a:pt x="134" y="146"/>
                      <a:pt x="134" y="146"/>
                      <a:pt x="134" y="146"/>
                    </a:cubicBezTo>
                    <a:cubicBezTo>
                      <a:pt x="134" y="146"/>
                      <a:pt x="134" y="146"/>
                      <a:pt x="134" y="146"/>
                    </a:cubicBezTo>
                    <a:cubicBezTo>
                      <a:pt x="134" y="147"/>
                      <a:pt x="134" y="147"/>
                      <a:pt x="134" y="147"/>
                    </a:cubicBezTo>
                    <a:cubicBezTo>
                      <a:pt x="137" y="149"/>
                      <a:pt x="137" y="149"/>
                      <a:pt x="137" y="149"/>
                    </a:cubicBezTo>
                    <a:cubicBezTo>
                      <a:pt x="136" y="149"/>
                      <a:pt x="136" y="149"/>
                      <a:pt x="136" y="149"/>
                    </a:cubicBezTo>
                    <a:cubicBezTo>
                      <a:pt x="138" y="152"/>
                      <a:pt x="192" y="226"/>
                      <a:pt x="121" y="253"/>
                    </a:cubicBezTo>
                    <a:cubicBezTo>
                      <a:pt x="120" y="253"/>
                      <a:pt x="120" y="253"/>
                      <a:pt x="120" y="253"/>
                    </a:cubicBezTo>
                    <a:cubicBezTo>
                      <a:pt x="118" y="253"/>
                      <a:pt x="116" y="253"/>
                      <a:pt x="113" y="253"/>
                    </a:cubicBezTo>
                    <a:cubicBezTo>
                      <a:pt x="111" y="254"/>
                      <a:pt x="108" y="254"/>
                      <a:pt x="106" y="254"/>
                    </a:cubicBezTo>
                    <a:cubicBezTo>
                      <a:pt x="106" y="254"/>
                      <a:pt x="106" y="254"/>
                      <a:pt x="106" y="254"/>
                    </a:cubicBezTo>
                    <a:cubicBezTo>
                      <a:pt x="70" y="255"/>
                      <a:pt x="34" y="255"/>
                      <a:pt x="0" y="255"/>
                    </a:cubicBezTo>
                    <a:cubicBezTo>
                      <a:pt x="16" y="300"/>
                      <a:pt x="33" y="343"/>
                      <a:pt x="53" y="381"/>
                    </a:cubicBezTo>
                    <a:cubicBezTo>
                      <a:pt x="62" y="394"/>
                      <a:pt x="82" y="423"/>
                      <a:pt x="103" y="425"/>
                    </a:cubicBezTo>
                    <a:cubicBezTo>
                      <a:pt x="130" y="428"/>
                      <a:pt x="135" y="395"/>
                      <a:pt x="159" y="392"/>
                    </a:cubicBezTo>
                    <a:cubicBezTo>
                      <a:pt x="159" y="392"/>
                      <a:pt x="209" y="388"/>
                      <a:pt x="241" y="461"/>
                    </a:cubicBezTo>
                    <a:cubicBezTo>
                      <a:pt x="241" y="462"/>
                      <a:pt x="241" y="463"/>
                      <a:pt x="242" y="463"/>
                    </a:cubicBezTo>
                    <a:cubicBezTo>
                      <a:pt x="254" y="511"/>
                      <a:pt x="238" y="520"/>
                      <a:pt x="223" y="523"/>
                    </a:cubicBezTo>
                    <a:cubicBezTo>
                      <a:pt x="222" y="523"/>
                      <a:pt x="222" y="523"/>
                      <a:pt x="222" y="523"/>
                    </a:cubicBezTo>
                    <a:cubicBezTo>
                      <a:pt x="211" y="523"/>
                      <a:pt x="203" y="520"/>
                      <a:pt x="190" y="513"/>
                    </a:cubicBezTo>
                    <a:cubicBezTo>
                      <a:pt x="191" y="514"/>
                      <a:pt x="191" y="514"/>
                      <a:pt x="191" y="514"/>
                    </a:cubicBezTo>
                    <a:cubicBezTo>
                      <a:pt x="181" y="508"/>
                      <a:pt x="169" y="500"/>
                      <a:pt x="153" y="499"/>
                    </a:cubicBezTo>
                    <a:cubicBezTo>
                      <a:pt x="153" y="499"/>
                      <a:pt x="153" y="499"/>
                      <a:pt x="153" y="499"/>
                    </a:cubicBezTo>
                    <a:cubicBezTo>
                      <a:pt x="153" y="499"/>
                      <a:pt x="153" y="499"/>
                      <a:pt x="153" y="499"/>
                    </a:cubicBezTo>
                    <a:cubicBezTo>
                      <a:pt x="153" y="499"/>
                      <a:pt x="153" y="499"/>
                      <a:pt x="153" y="499"/>
                    </a:cubicBezTo>
                    <a:cubicBezTo>
                      <a:pt x="153" y="499"/>
                      <a:pt x="153" y="499"/>
                      <a:pt x="153" y="499"/>
                    </a:cubicBezTo>
                    <a:cubicBezTo>
                      <a:pt x="153" y="499"/>
                      <a:pt x="153" y="499"/>
                      <a:pt x="153" y="499"/>
                    </a:cubicBezTo>
                    <a:cubicBezTo>
                      <a:pt x="153" y="499"/>
                      <a:pt x="153" y="499"/>
                      <a:pt x="153" y="499"/>
                    </a:cubicBezTo>
                    <a:cubicBezTo>
                      <a:pt x="153" y="499"/>
                      <a:pt x="153" y="499"/>
                      <a:pt x="153" y="499"/>
                    </a:cubicBezTo>
                    <a:cubicBezTo>
                      <a:pt x="153" y="499"/>
                      <a:pt x="153" y="499"/>
                      <a:pt x="153" y="499"/>
                    </a:cubicBezTo>
                    <a:cubicBezTo>
                      <a:pt x="134" y="501"/>
                      <a:pt x="146" y="519"/>
                      <a:pt x="160" y="535"/>
                    </a:cubicBezTo>
                    <a:cubicBezTo>
                      <a:pt x="171" y="547"/>
                      <a:pt x="200" y="570"/>
                      <a:pt x="229" y="591"/>
                    </a:cubicBezTo>
                    <a:cubicBezTo>
                      <a:pt x="243" y="602"/>
                      <a:pt x="258" y="612"/>
                      <a:pt x="271" y="620"/>
                    </a:cubicBezTo>
                    <a:cubicBezTo>
                      <a:pt x="295" y="622"/>
                      <a:pt x="319" y="623"/>
                      <a:pt x="344" y="624"/>
                    </a:cubicBezTo>
                    <a:cubicBezTo>
                      <a:pt x="360" y="624"/>
                      <a:pt x="376" y="623"/>
                      <a:pt x="392" y="622"/>
                    </a:cubicBezTo>
                    <a:cubicBezTo>
                      <a:pt x="399" y="590"/>
                      <a:pt x="399" y="590"/>
                      <a:pt x="399" y="590"/>
                    </a:cubicBezTo>
                    <a:cubicBezTo>
                      <a:pt x="407" y="545"/>
                      <a:pt x="426" y="412"/>
                      <a:pt x="431" y="2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9" name="Freeform 81"/>
            <p:cNvSpPr>
              <a:spLocks/>
            </p:cNvSpPr>
            <p:nvPr/>
          </p:nvSpPr>
          <p:spPr bwMode="auto">
            <a:xfrm>
              <a:off x="3584031" y="6440487"/>
              <a:ext cx="119063" cy="82550"/>
            </a:xfrm>
            <a:custGeom>
              <a:avLst/>
              <a:gdLst>
                <a:gd name="T0" fmla="*/ 39 w 42"/>
                <a:gd name="T1" fmla="*/ 29 h 29"/>
                <a:gd name="T2" fmla="*/ 42 w 42"/>
                <a:gd name="T3" fmla="*/ 29 h 29"/>
                <a:gd name="T4" fmla="*/ 0 w 42"/>
                <a:gd name="T5" fmla="*/ 0 h 29"/>
                <a:gd name="T6" fmla="*/ 39 w 42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9">
                  <a:moveTo>
                    <a:pt x="39" y="29"/>
                  </a:moveTo>
                  <a:cubicBezTo>
                    <a:pt x="40" y="29"/>
                    <a:pt x="41" y="29"/>
                    <a:pt x="42" y="29"/>
                  </a:cubicBezTo>
                  <a:cubicBezTo>
                    <a:pt x="29" y="21"/>
                    <a:pt x="14" y="11"/>
                    <a:pt x="0" y="0"/>
                  </a:cubicBezTo>
                  <a:cubicBezTo>
                    <a:pt x="13" y="10"/>
                    <a:pt x="27" y="20"/>
                    <a:pt x="39" y="29"/>
                  </a:cubicBezTo>
                  <a:close/>
                </a:path>
              </a:pathLst>
            </a:custGeom>
            <a:solidFill>
              <a:srgbClr val="036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82"/>
            <p:cNvSpPr>
              <a:spLocks/>
            </p:cNvSpPr>
            <p:nvPr/>
          </p:nvSpPr>
          <p:spPr bwMode="auto">
            <a:xfrm>
              <a:off x="2691856" y="3730625"/>
              <a:ext cx="2139950" cy="1730375"/>
            </a:xfrm>
            <a:custGeom>
              <a:avLst/>
              <a:gdLst>
                <a:gd name="T0" fmla="*/ 257 w 753"/>
                <a:gd name="T1" fmla="*/ 352 h 609"/>
                <a:gd name="T2" fmla="*/ 260 w 753"/>
                <a:gd name="T3" fmla="*/ 352 h 609"/>
                <a:gd name="T4" fmla="*/ 360 w 753"/>
                <a:gd name="T5" fmla="*/ 447 h 609"/>
                <a:gd name="T6" fmla="*/ 329 w 753"/>
                <a:gd name="T7" fmla="*/ 555 h 609"/>
                <a:gd name="T8" fmla="*/ 385 w 753"/>
                <a:gd name="T9" fmla="*/ 605 h 609"/>
                <a:gd name="T10" fmla="*/ 513 w 753"/>
                <a:gd name="T11" fmla="*/ 601 h 609"/>
                <a:gd name="T12" fmla="*/ 514 w 753"/>
                <a:gd name="T13" fmla="*/ 432 h 609"/>
                <a:gd name="T14" fmla="*/ 573 w 753"/>
                <a:gd name="T15" fmla="*/ 364 h 609"/>
                <a:gd name="T16" fmla="*/ 573 w 753"/>
                <a:gd name="T17" fmla="*/ 364 h 609"/>
                <a:gd name="T18" fmla="*/ 573 w 753"/>
                <a:gd name="T19" fmla="*/ 364 h 609"/>
                <a:gd name="T20" fmla="*/ 573 w 753"/>
                <a:gd name="T21" fmla="*/ 364 h 609"/>
                <a:gd name="T22" fmla="*/ 573 w 753"/>
                <a:gd name="T23" fmla="*/ 364 h 609"/>
                <a:gd name="T24" fmla="*/ 573 w 753"/>
                <a:gd name="T25" fmla="*/ 364 h 609"/>
                <a:gd name="T26" fmla="*/ 573 w 753"/>
                <a:gd name="T27" fmla="*/ 364 h 609"/>
                <a:gd name="T28" fmla="*/ 573 w 753"/>
                <a:gd name="T29" fmla="*/ 364 h 609"/>
                <a:gd name="T30" fmla="*/ 573 w 753"/>
                <a:gd name="T31" fmla="*/ 364 h 609"/>
                <a:gd name="T32" fmla="*/ 620 w 753"/>
                <a:gd name="T33" fmla="*/ 381 h 609"/>
                <a:gd name="T34" fmla="*/ 620 w 753"/>
                <a:gd name="T35" fmla="*/ 381 h 609"/>
                <a:gd name="T36" fmla="*/ 671 w 753"/>
                <a:gd name="T37" fmla="*/ 408 h 609"/>
                <a:gd name="T38" fmla="*/ 673 w 753"/>
                <a:gd name="T39" fmla="*/ 408 h 609"/>
                <a:gd name="T40" fmla="*/ 753 w 753"/>
                <a:gd name="T41" fmla="*/ 303 h 609"/>
                <a:gd name="T42" fmla="*/ 753 w 753"/>
                <a:gd name="T43" fmla="*/ 300 h 609"/>
                <a:gd name="T44" fmla="*/ 680 w 753"/>
                <a:gd name="T45" fmla="*/ 197 h 609"/>
                <a:gd name="T46" fmla="*/ 678 w 753"/>
                <a:gd name="T47" fmla="*/ 197 h 609"/>
                <a:gd name="T48" fmla="*/ 626 w 753"/>
                <a:gd name="T49" fmla="*/ 227 h 609"/>
                <a:gd name="T50" fmla="*/ 618 w 753"/>
                <a:gd name="T51" fmla="*/ 237 h 609"/>
                <a:gd name="T52" fmla="*/ 618 w 753"/>
                <a:gd name="T53" fmla="*/ 235 h 609"/>
                <a:gd name="T54" fmla="*/ 573 w 753"/>
                <a:gd name="T55" fmla="*/ 255 h 609"/>
                <a:gd name="T56" fmla="*/ 573 w 753"/>
                <a:gd name="T57" fmla="*/ 255 h 609"/>
                <a:gd name="T58" fmla="*/ 573 w 753"/>
                <a:gd name="T59" fmla="*/ 255 h 609"/>
                <a:gd name="T60" fmla="*/ 572 w 753"/>
                <a:gd name="T61" fmla="*/ 255 h 609"/>
                <a:gd name="T62" fmla="*/ 572 w 753"/>
                <a:gd name="T63" fmla="*/ 255 h 609"/>
                <a:gd name="T64" fmla="*/ 572 w 753"/>
                <a:gd name="T65" fmla="*/ 255 h 609"/>
                <a:gd name="T66" fmla="*/ 572 w 753"/>
                <a:gd name="T67" fmla="*/ 255 h 609"/>
                <a:gd name="T68" fmla="*/ 572 w 753"/>
                <a:gd name="T69" fmla="*/ 255 h 609"/>
                <a:gd name="T70" fmla="*/ 572 w 753"/>
                <a:gd name="T71" fmla="*/ 255 h 609"/>
                <a:gd name="T72" fmla="*/ 510 w 753"/>
                <a:gd name="T73" fmla="*/ 180 h 609"/>
                <a:gd name="T74" fmla="*/ 510 w 753"/>
                <a:gd name="T75" fmla="*/ 180 h 609"/>
                <a:gd name="T76" fmla="*/ 509 w 753"/>
                <a:gd name="T77" fmla="*/ 144 h 609"/>
                <a:gd name="T78" fmla="*/ 503 w 753"/>
                <a:gd name="T79" fmla="*/ 0 h 609"/>
                <a:gd name="T80" fmla="*/ 2 w 753"/>
                <a:gd name="T81" fmla="*/ 10 h 609"/>
                <a:gd name="T82" fmla="*/ 1 w 753"/>
                <a:gd name="T83" fmla="*/ 155 h 609"/>
                <a:gd name="T84" fmla="*/ 79 w 753"/>
                <a:gd name="T85" fmla="*/ 609 h 609"/>
                <a:gd name="T86" fmla="*/ 189 w 753"/>
                <a:gd name="T87" fmla="*/ 609 h 609"/>
                <a:gd name="T88" fmla="*/ 209 w 753"/>
                <a:gd name="T89" fmla="*/ 511 h 609"/>
                <a:gd name="T90" fmla="*/ 201 w 753"/>
                <a:gd name="T91" fmla="*/ 503 h 609"/>
                <a:gd name="T92" fmla="*/ 202 w 753"/>
                <a:gd name="T93" fmla="*/ 503 h 609"/>
                <a:gd name="T94" fmla="*/ 177 w 753"/>
                <a:gd name="T95" fmla="*/ 450 h 609"/>
                <a:gd name="T96" fmla="*/ 177 w 753"/>
                <a:gd name="T97" fmla="*/ 448 h 609"/>
                <a:gd name="T98" fmla="*/ 257 w 753"/>
                <a:gd name="T99" fmla="*/ 352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53" h="609">
                  <a:moveTo>
                    <a:pt x="257" y="352"/>
                  </a:moveTo>
                  <a:cubicBezTo>
                    <a:pt x="258" y="352"/>
                    <a:pt x="259" y="352"/>
                    <a:pt x="260" y="352"/>
                  </a:cubicBezTo>
                  <a:cubicBezTo>
                    <a:pt x="317" y="358"/>
                    <a:pt x="350" y="389"/>
                    <a:pt x="360" y="447"/>
                  </a:cubicBezTo>
                  <a:cubicBezTo>
                    <a:pt x="360" y="486"/>
                    <a:pt x="323" y="514"/>
                    <a:pt x="329" y="555"/>
                  </a:cubicBezTo>
                  <a:cubicBezTo>
                    <a:pt x="335" y="587"/>
                    <a:pt x="354" y="598"/>
                    <a:pt x="385" y="605"/>
                  </a:cubicBezTo>
                  <a:cubicBezTo>
                    <a:pt x="427" y="604"/>
                    <a:pt x="470" y="602"/>
                    <a:pt x="513" y="601"/>
                  </a:cubicBezTo>
                  <a:cubicBezTo>
                    <a:pt x="514" y="548"/>
                    <a:pt x="514" y="492"/>
                    <a:pt x="514" y="432"/>
                  </a:cubicBezTo>
                  <a:cubicBezTo>
                    <a:pt x="523" y="401"/>
                    <a:pt x="531" y="370"/>
                    <a:pt x="573" y="364"/>
                  </a:cubicBezTo>
                  <a:cubicBezTo>
                    <a:pt x="573" y="364"/>
                    <a:pt x="573" y="364"/>
                    <a:pt x="573" y="364"/>
                  </a:cubicBezTo>
                  <a:cubicBezTo>
                    <a:pt x="573" y="364"/>
                    <a:pt x="573" y="364"/>
                    <a:pt x="573" y="364"/>
                  </a:cubicBezTo>
                  <a:cubicBezTo>
                    <a:pt x="573" y="364"/>
                    <a:pt x="573" y="364"/>
                    <a:pt x="573" y="364"/>
                  </a:cubicBezTo>
                  <a:cubicBezTo>
                    <a:pt x="573" y="364"/>
                    <a:pt x="573" y="364"/>
                    <a:pt x="573" y="364"/>
                  </a:cubicBezTo>
                  <a:cubicBezTo>
                    <a:pt x="573" y="364"/>
                    <a:pt x="573" y="364"/>
                    <a:pt x="573" y="364"/>
                  </a:cubicBezTo>
                  <a:cubicBezTo>
                    <a:pt x="573" y="364"/>
                    <a:pt x="573" y="364"/>
                    <a:pt x="573" y="364"/>
                  </a:cubicBezTo>
                  <a:cubicBezTo>
                    <a:pt x="573" y="364"/>
                    <a:pt x="573" y="364"/>
                    <a:pt x="573" y="364"/>
                  </a:cubicBezTo>
                  <a:cubicBezTo>
                    <a:pt x="573" y="364"/>
                    <a:pt x="573" y="364"/>
                    <a:pt x="573" y="364"/>
                  </a:cubicBezTo>
                  <a:cubicBezTo>
                    <a:pt x="592" y="365"/>
                    <a:pt x="605" y="369"/>
                    <a:pt x="620" y="381"/>
                  </a:cubicBezTo>
                  <a:cubicBezTo>
                    <a:pt x="620" y="381"/>
                    <a:pt x="620" y="381"/>
                    <a:pt x="620" y="381"/>
                  </a:cubicBezTo>
                  <a:cubicBezTo>
                    <a:pt x="620" y="381"/>
                    <a:pt x="634" y="407"/>
                    <a:pt x="671" y="408"/>
                  </a:cubicBezTo>
                  <a:cubicBezTo>
                    <a:pt x="672" y="408"/>
                    <a:pt x="672" y="408"/>
                    <a:pt x="673" y="408"/>
                  </a:cubicBezTo>
                  <a:cubicBezTo>
                    <a:pt x="719" y="400"/>
                    <a:pt x="745" y="367"/>
                    <a:pt x="753" y="303"/>
                  </a:cubicBezTo>
                  <a:cubicBezTo>
                    <a:pt x="753" y="302"/>
                    <a:pt x="753" y="301"/>
                    <a:pt x="753" y="300"/>
                  </a:cubicBezTo>
                  <a:cubicBezTo>
                    <a:pt x="751" y="236"/>
                    <a:pt x="727" y="202"/>
                    <a:pt x="680" y="197"/>
                  </a:cubicBezTo>
                  <a:cubicBezTo>
                    <a:pt x="679" y="197"/>
                    <a:pt x="679" y="197"/>
                    <a:pt x="678" y="197"/>
                  </a:cubicBezTo>
                  <a:cubicBezTo>
                    <a:pt x="656" y="200"/>
                    <a:pt x="643" y="207"/>
                    <a:pt x="626" y="227"/>
                  </a:cubicBezTo>
                  <a:cubicBezTo>
                    <a:pt x="618" y="237"/>
                    <a:pt x="618" y="237"/>
                    <a:pt x="618" y="237"/>
                  </a:cubicBezTo>
                  <a:cubicBezTo>
                    <a:pt x="618" y="236"/>
                    <a:pt x="618" y="236"/>
                    <a:pt x="618" y="235"/>
                  </a:cubicBezTo>
                  <a:cubicBezTo>
                    <a:pt x="603" y="247"/>
                    <a:pt x="591" y="253"/>
                    <a:pt x="573" y="255"/>
                  </a:cubicBezTo>
                  <a:cubicBezTo>
                    <a:pt x="573" y="255"/>
                    <a:pt x="573" y="255"/>
                    <a:pt x="573" y="255"/>
                  </a:cubicBezTo>
                  <a:cubicBezTo>
                    <a:pt x="573" y="255"/>
                    <a:pt x="573" y="255"/>
                    <a:pt x="573" y="255"/>
                  </a:cubicBezTo>
                  <a:cubicBezTo>
                    <a:pt x="573" y="255"/>
                    <a:pt x="573" y="255"/>
                    <a:pt x="572" y="255"/>
                  </a:cubicBezTo>
                  <a:cubicBezTo>
                    <a:pt x="572" y="255"/>
                    <a:pt x="572" y="255"/>
                    <a:pt x="572" y="255"/>
                  </a:cubicBezTo>
                  <a:cubicBezTo>
                    <a:pt x="572" y="255"/>
                    <a:pt x="572" y="255"/>
                    <a:pt x="572" y="255"/>
                  </a:cubicBezTo>
                  <a:cubicBezTo>
                    <a:pt x="572" y="255"/>
                    <a:pt x="572" y="255"/>
                    <a:pt x="572" y="255"/>
                  </a:cubicBezTo>
                  <a:cubicBezTo>
                    <a:pt x="572" y="255"/>
                    <a:pt x="572" y="255"/>
                    <a:pt x="572" y="255"/>
                  </a:cubicBezTo>
                  <a:cubicBezTo>
                    <a:pt x="572" y="255"/>
                    <a:pt x="572" y="255"/>
                    <a:pt x="572" y="255"/>
                  </a:cubicBezTo>
                  <a:cubicBezTo>
                    <a:pt x="538" y="253"/>
                    <a:pt x="521" y="233"/>
                    <a:pt x="510" y="180"/>
                  </a:cubicBezTo>
                  <a:cubicBezTo>
                    <a:pt x="510" y="180"/>
                    <a:pt x="510" y="180"/>
                    <a:pt x="510" y="180"/>
                  </a:cubicBezTo>
                  <a:cubicBezTo>
                    <a:pt x="510" y="168"/>
                    <a:pt x="509" y="156"/>
                    <a:pt x="509" y="144"/>
                  </a:cubicBezTo>
                  <a:cubicBezTo>
                    <a:pt x="507" y="96"/>
                    <a:pt x="505" y="47"/>
                    <a:pt x="503" y="0"/>
                  </a:cubicBezTo>
                  <a:cubicBezTo>
                    <a:pt x="325" y="7"/>
                    <a:pt x="152" y="10"/>
                    <a:pt x="2" y="10"/>
                  </a:cubicBezTo>
                  <a:cubicBezTo>
                    <a:pt x="0" y="57"/>
                    <a:pt x="0" y="106"/>
                    <a:pt x="1" y="155"/>
                  </a:cubicBezTo>
                  <a:cubicBezTo>
                    <a:pt x="7" y="325"/>
                    <a:pt x="35" y="480"/>
                    <a:pt x="79" y="609"/>
                  </a:cubicBezTo>
                  <a:cubicBezTo>
                    <a:pt x="114" y="609"/>
                    <a:pt x="151" y="609"/>
                    <a:pt x="189" y="609"/>
                  </a:cubicBezTo>
                  <a:cubicBezTo>
                    <a:pt x="277" y="591"/>
                    <a:pt x="210" y="512"/>
                    <a:pt x="209" y="511"/>
                  </a:cubicBezTo>
                  <a:cubicBezTo>
                    <a:pt x="201" y="503"/>
                    <a:pt x="201" y="503"/>
                    <a:pt x="201" y="503"/>
                  </a:cubicBezTo>
                  <a:cubicBezTo>
                    <a:pt x="201" y="503"/>
                    <a:pt x="202" y="503"/>
                    <a:pt x="202" y="503"/>
                  </a:cubicBezTo>
                  <a:cubicBezTo>
                    <a:pt x="188" y="485"/>
                    <a:pt x="182" y="471"/>
                    <a:pt x="177" y="450"/>
                  </a:cubicBezTo>
                  <a:cubicBezTo>
                    <a:pt x="177" y="449"/>
                    <a:pt x="177" y="448"/>
                    <a:pt x="177" y="448"/>
                  </a:cubicBezTo>
                  <a:cubicBezTo>
                    <a:pt x="176" y="390"/>
                    <a:pt x="202" y="359"/>
                    <a:pt x="257" y="352"/>
                  </a:cubicBezTo>
                  <a:close/>
                </a:path>
              </a:pathLst>
            </a:custGeom>
            <a:solidFill>
              <a:srgbClr val="FA7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834606" y="1452562"/>
              <a:ext cx="4602162" cy="2838451"/>
              <a:chOff x="4738688" y="901700"/>
              <a:chExt cx="4602162" cy="2838451"/>
            </a:xfrm>
          </p:grpSpPr>
          <p:sp>
            <p:nvSpPr>
              <p:cNvPr id="92" name="Freeform 83"/>
              <p:cNvSpPr>
                <a:spLocks/>
              </p:cNvSpPr>
              <p:nvPr/>
            </p:nvSpPr>
            <p:spPr bwMode="auto">
              <a:xfrm>
                <a:off x="6715125" y="901700"/>
                <a:ext cx="477838" cy="31750"/>
              </a:xfrm>
              <a:custGeom>
                <a:avLst/>
                <a:gdLst>
                  <a:gd name="T0" fmla="*/ 0 w 168"/>
                  <a:gd name="T1" fmla="*/ 2 h 11"/>
                  <a:gd name="T2" fmla="*/ 44 w 168"/>
                  <a:gd name="T3" fmla="*/ 1 h 11"/>
                  <a:gd name="T4" fmla="*/ 47 w 168"/>
                  <a:gd name="T5" fmla="*/ 1 h 11"/>
                  <a:gd name="T6" fmla="*/ 87 w 168"/>
                  <a:gd name="T7" fmla="*/ 2 h 11"/>
                  <a:gd name="T8" fmla="*/ 97 w 168"/>
                  <a:gd name="T9" fmla="*/ 3 h 11"/>
                  <a:gd name="T10" fmla="*/ 129 w 168"/>
                  <a:gd name="T11" fmla="*/ 6 h 11"/>
                  <a:gd name="T12" fmla="*/ 146 w 168"/>
                  <a:gd name="T13" fmla="*/ 8 h 11"/>
                  <a:gd name="T14" fmla="*/ 168 w 168"/>
                  <a:gd name="T15" fmla="*/ 11 h 11"/>
                  <a:gd name="T16" fmla="*/ 136 w 168"/>
                  <a:gd name="T17" fmla="*/ 6 h 11"/>
                  <a:gd name="T18" fmla="*/ 91 w 168"/>
                  <a:gd name="T19" fmla="*/ 2 h 11"/>
                  <a:gd name="T20" fmla="*/ 65 w 168"/>
                  <a:gd name="T21" fmla="*/ 1 h 11"/>
                  <a:gd name="T22" fmla="*/ 47 w 168"/>
                  <a:gd name="T23" fmla="*/ 0 h 11"/>
                  <a:gd name="T24" fmla="*/ 42 w 168"/>
                  <a:gd name="T25" fmla="*/ 0 h 11"/>
                  <a:gd name="T26" fmla="*/ 1 w 168"/>
                  <a:gd name="T27" fmla="*/ 2 h 11"/>
                  <a:gd name="T28" fmla="*/ 0 w 168"/>
                  <a:gd name="T29" fmla="*/ 2 h 11"/>
                  <a:gd name="T30" fmla="*/ 0 w 168"/>
                  <a:gd name="T3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8" h="11">
                    <a:moveTo>
                      <a:pt x="0" y="2"/>
                    </a:moveTo>
                    <a:cubicBezTo>
                      <a:pt x="15" y="1"/>
                      <a:pt x="30" y="1"/>
                      <a:pt x="44" y="1"/>
                    </a:cubicBezTo>
                    <a:cubicBezTo>
                      <a:pt x="45" y="1"/>
                      <a:pt x="46" y="1"/>
                      <a:pt x="47" y="1"/>
                    </a:cubicBezTo>
                    <a:cubicBezTo>
                      <a:pt x="61" y="1"/>
                      <a:pt x="74" y="2"/>
                      <a:pt x="87" y="2"/>
                    </a:cubicBezTo>
                    <a:cubicBezTo>
                      <a:pt x="91" y="3"/>
                      <a:pt x="94" y="3"/>
                      <a:pt x="97" y="3"/>
                    </a:cubicBezTo>
                    <a:cubicBezTo>
                      <a:pt x="108" y="4"/>
                      <a:pt x="119" y="5"/>
                      <a:pt x="129" y="6"/>
                    </a:cubicBezTo>
                    <a:cubicBezTo>
                      <a:pt x="135" y="6"/>
                      <a:pt x="140" y="7"/>
                      <a:pt x="146" y="8"/>
                    </a:cubicBezTo>
                    <a:cubicBezTo>
                      <a:pt x="153" y="9"/>
                      <a:pt x="160" y="10"/>
                      <a:pt x="168" y="11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20" y="5"/>
                      <a:pt x="118" y="4"/>
                      <a:pt x="91" y="2"/>
                    </a:cubicBezTo>
                    <a:cubicBezTo>
                      <a:pt x="82" y="2"/>
                      <a:pt x="82" y="2"/>
                      <a:pt x="65" y="1"/>
                    </a:cubicBezTo>
                    <a:cubicBezTo>
                      <a:pt x="59" y="1"/>
                      <a:pt x="53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15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84"/>
              <p:cNvSpPr>
                <a:spLocks/>
              </p:cNvSpPr>
              <p:nvPr/>
            </p:nvSpPr>
            <p:spPr bwMode="auto">
              <a:xfrm>
                <a:off x="6715125" y="904875"/>
                <a:ext cx="1647825" cy="579438"/>
              </a:xfrm>
              <a:custGeom>
                <a:avLst/>
                <a:gdLst>
                  <a:gd name="T0" fmla="*/ 97 w 580"/>
                  <a:gd name="T1" fmla="*/ 2 h 204"/>
                  <a:gd name="T2" fmla="*/ 87 w 580"/>
                  <a:gd name="T3" fmla="*/ 1 h 204"/>
                  <a:gd name="T4" fmla="*/ 47 w 580"/>
                  <a:gd name="T5" fmla="*/ 0 h 204"/>
                  <a:gd name="T6" fmla="*/ 44 w 580"/>
                  <a:gd name="T7" fmla="*/ 0 h 204"/>
                  <a:gd name="T8" fmla="*/ 0 w 580"/>
                  <a:gd name="T9" fmla="*/ 1 h 204"/>
                  <a:gd name="T10" fmla="*/ 0 w 580"/>
                  <a:gd name="T11" fmla="*/ 1 h 204"/>
                  <a:gd name="T12" fmla="*/ 0 w 580"/>
                  <a:gd name="T13" fmla="*/ 1 h 204"/>
                  <a:gd name="T14" fmla="*/ 0 w 580"/>
                  <a:gd name="T15" fmla="*/ 1 h 204"/>
                  <a:gd name="T16" fmla="*/ 5 w 580"/>
                  <a:gd name="T17" fmla="*/ 1 h 204"/>
                  <a:gd name="T18" fmla="*/ 561 w 580"/>
                  <a:gd name="T19" fmla="*/ 203 h 204"/>
                  <a:gd name="T20" fmla="*/ 562 w 580"/>
                  <a:gd name="T21" fmla="*/ 204 h 204"/>
                  <a:gd name="T22" fmla="*/ 580 w 580"/>
                  <a:gd name="T23" fmla="*/ 197 h 204"/>
                  <a:gd name="T24" fmla="*/ 489 w 580"/>
                  <a:gd name="T25" fmla="*/ 131 h 204"/>
                  <a:gd name="T26" fmla="*/ 482 w 580"/>
                  <a:gd name="T27" fmla="*/ 127 h 204"/>
                  <a:gd name="T28" fmla="*/ 482 w 580"/>
                  <a:gd name="T29" fmla="*/ 127 h 204"/>
                  <a:gd name="T30" fmla="*/ 429 w 580"/>
                  <a:gd name="T31" fmla="*/ 99 h 204"/>
                  <a:gd name="T32" fmla="*/ 427 w 580"/>
                  <a:gd name="T33" fmla="*/ 98 h 204"/>
                  <a:gd name="T34" fmla="*/ 338 w 580"/>
                  <a:gd name="T35" fmla="*/ 56 h 204"/>
                  <a:gd name="T36" fmla="*/ 340 w 580"/>
                  <a:gd name="T37" fmla="*/ 56 h 204"/>
                  <a:gd name="T38" fmla="*/ 347 w 580"/>
                  <a:gd name="T39" fmla="*/ 58 h 204"/>
                  <a:gd name="T40" fmla="*/ 233 w 580"/>
                  <a:gd name="T41" fmla="*/ 23 h 204"/>
                  <a:gd name="T42" fmla="*/ 174 w 580"/>
                  <a:gd name="T43" fmla="*/ 11 h 204"/>
                  <a:gd name="T44" fmla="*/ 146 w 580"/>
                  <a:gd name="T45" fmla="*/ 7 h 204"/>
                  <a:gd name="T46" fmla="*/ 129 w 580"/>
                  <a:gd name="T47" fmla="*/ 5 h 204"/>
                  <a:gd name="T48" fmla="*/ 97 w 580"/>
                  <a:gd name="T49" fmla="*/ 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0" h="204">
                    <a:moveTo>
                      <a:pt x="97" y="2"/>
                    </a:moveTo>
                    <a:cubicBezTo>
                      <a:pt x="94" y="2"/>
                      <a:pt x="91" y="2"/>
                      <a:pt x="87" y="1"/>
                    </a:cubicBezTo>
                    <a:cubicBezTo>
                      <a:pt x="74" y="1"/>
                      <a:pt x="61" y="0"/>
                      <a:pt x="47" y="0"/>
                    </a:cubicBezTo>
                    <a:cubicBezTo>
                      <a:pt x="46" y="0"/>
                      <a:pt x="45" y="0"/>
                      <a:pt x="44" y="0"/>
                    </a:cubicBezTo>
                    <a:cubicBezTo>
                      <a:pt x="29" y="0"/>
                      <a:pt x="15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5" y="1"/>
                    </a:cubicBezTo>
                    <a:cubicBezTo>
                      <a:pt x="214" y="0"/>
                      <a:pt x="408" y="76"/>
                      <a:pt x="561" y="203"/>
                    </a:cubicBezTo>
                    <a:cubicBezTo>
                      <a:pt x="562" y="203"/>
                      <a:pt x="562" y="204"/>
                      <a:pt x="562" y="204"/>
                    </a:cubicBezTo>
                    <a:cubicBezTo>
                      <a:pt x="571" y="202"/>
                      <a:pt x="576" y="199"/>
                      <a:pt x="580" y="197"/>
                    </a:cubicBezTo>
                    <a:cubicBezTo>
                      <a:pt x="569" y="182"/>
                      <a:pt x="524" y="151"/>
                      <a:pt x="489" y="131"/>
                    </a:cubicBezTo>
                    <a:cubicBezTo>
                      <a:pt x="482" y="127"/>
                      <a:pt x="482" y="127"/>
                      <a:pt x="482" y="127"/>
                    </a:cubicBezTo>
                    <a:cubicBezTo>
                      <a:pt x="482" y="127"/>
                      <a:pt x="482" y="127"/>
                      <a:pt x="482" y="127"/>
                    </a:cubicBezTo>
                    <a:cubicBezTo>
                      <a:pt x="460" y="115"/>
                      <a:pt x="448" y="109"/>
                      <a:pt x="429" y="99"/>
                    </a:cubicBezTo>
                    <a:cubicBezTo>
                      <a:pt x="429" y="99"/>
                      <a:pt x="428" y="99"/>
                      <a:pt x="427" y="98"/>
                    </a:cubicBezTo>
                    <a:cubicBezTo>
                      <a:pt x="398" y="83"/>
                      <a:pt x="368" y="71"/>
                      <a:pt x="338" y="56"/>
                    </a:cubicBezTo>
                    <a:cubicBezTo>
                      <a:pt x="338" y="56"/>
                      <a:pt x="338" y="56"/>
                      <a:pt x="340" y="56"/>
                    </a:cubicBezTo>
                    <a:cubicBezTo>
                      <a:pt x="342" y="57"/>
                      <a:pt x="344" y="57"/>
                      <a:pt x="347" y="58"/>
                    </a:cubicBezTo>
                    <a:cubicBezTo>
                      <a:pt x="309" y="44"/>
                      <a:pt x="286" y="37"/>
                      <a:pt x="233" y="23"/>
                    </a:cubicBezTo>
                    <a:cubicBezTo>
                      <a:pt x="215" y="19"/>
                      <a:pt x="192" y="14"/>
                      <a:pt x="174" y="11"/>
                    </a:cubicBezTo>
                    <a:cubicBezTo>
                      <a:pt x="165" y="9"/>
                      <a:pt x="155" y="8"/>
                      <a:pt x="146" y="7"/>
                    </a:cubicBezTo>
                    <a:cubicBezTo>
                      <a:pt x="140" y="6"/>
                      <a:pt x="135" y="5"/>
                      <a:pt x="129" y="5"/>
                    </a:cubicBezTo>
                    <a:cubicBezTo>
                      <a:pt x="119" y="4"/>
                      <a:pt x="108" y="3"/>
                      <a:pt x="97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85"/>
              <p:cNvSpPr>
                <a:spLocks/>
              </p:cNvSpPr>
              <p:nvPr/>
            </p:nvSpPr>
            <p:spPr bwMode="auto">
              <a:xfrm>
                <a:off x="7700963" y="1069975"/>
                <a:ext cx="142875" cy="58738"/>
              </a:xfrm>
              <a:custGeom>
                <a:avLst/>
                <a:gdLst>
                  <a:gd name="T0" fmla="*/ 48 w 50"/>
                  <a:gd name="T1" fmla="*/ 20 h 21"/>
                  <a:gd name="T2" fmla="*/ 50 w 50"/>
                  <a:gd name="T3" fmla="*/ 21 h 21"/>
                  <a:gd name="T4" fmla="*/ 0 w 50"/>
                  <a:gd name="T5" fmla="*/ 0 h 21"/>
                  <a:gd name="T6" fmla="*/ 10 w 50"/>
                  <a:gd name="T7" fmla="*/ 4 h 21"/>
                  <a:gd name="T8" fmla="*/ 48 w 50"/>
                  <a:gd name="T9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1">
                    <a:moveTo>
                      <a:pt x="48" y="20"/>
                    </a:moveTo>
                    <a:cubicBezTo>
                      <a:pt x="49" y="20"/>
                      <a:pt x="49" y="21"/>
                      <a:pt x="50" y="21"/>
                    </a:cubicBezTo>
                    <a:cubicBezTo>
                      <a:pt x="25" y="10"/>
                      <a:pt x="9" y="4"/>
                      <a:pt x="0" y="0"/>
                    </a:cubicBezTo>
                    <a:cubicBezTo>
                      <a:pt x="3" y="2"/>
                      <a:pt x="7" y="3"/>
                      <a:pt x="10" y="4"/>
                    </a:cubicBezTo>
                    <a:cubicBezTo>
                      <a:pt x="18" y="7"/>
                      <a:pt x="30" y="12"/>
                      <a:pt x="48" y="2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Freeform 86"/>
              <p:cNvSpPr>
                <a:spLocks/>
              </p:cNvSpPr>
              <p:nvPr/>
            </p:nvSpPr>
            <p:spPr bwMode="auto">
              <a:xfrm>
                <a:off x="7081838" y="919163"/>
                <a:ext cx="49213" cy="4763"/>
              </a:xfrm>
              <a:custGeom>
                <a:avLst/>
                <a:gdLst>
                  <a:gd name="T0" fmla="*/ 17 w 17"/>
                  <a:gd name="T1" fmla="*/ 2 h 2"/>
                  <a:gd name="T2" fmla="*/ 0 w 17"/>
                  <a:gd name="T3" fmla="*/ 0 h 2"/>
                  <a:gd name="T4" fmla="*/ 17 w 17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2">
                    <a:moveTo>
                      <a:pt x="17" y="2"/>
                    </a:moveTo>
                    <a:cubicBezTo>
                      <a:pt x="11" y="1"/>
                      <a:pt x="6" y="0"/>
                      <a:pt x="0" y="0"/>
                    </a:cubicBezTo>
                    <a:cubicBezTo>
                      <a:pt x="6" y="0"/>
                      <a:pt x="11" y="1"/>
                      <a:pt x="17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Freeform 87"/>
              <p:cNvSpPr>
                <a:spLocks/>
              </p:cNvSpPr>
              <p:nvPr/>
            </p:nvSpPr>
            <p:spPr bwMode="auto">
              <a:xfrm>
                <a:off x="6962775" y="908050"/>
                <a:ext cx="28575" cy="1588"/>
              </a:xfrm>
              <a:custGeom>
                <a:avLst/>
                <a:gdLst>
                  <a:gd name="T0" fmla="*/ 0 w 10"/>
                  <a:gd name="T1" fmla="*/ 0 h 1"/>
                  <a:gd name="T2" fmla="*/ 10 w 10"/>
                  <a:gd name="T3" fmla="*/ 1 h 1"/>
                  <a:gd name="T4" fmla="*/ 0 w 10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">
                    <a:moveTo>
                      <a:pt x="0" y="0"/>
                    </a:moveTo>
                    <a:cubicBezTo>
                      <a:pt x="4" y="1"/>
                      <a:pt x="7" y="1"/>
                      <a:pt x="10" y="1"/>
                    </a:cubicBezTo>
                    <a:cubicBezTo>
                      <a:pt x="7" y="1"/>
                      <a:pt x="4" y="1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Freeform 88"/>
              <p:cNvSpPr>
                <a:spLocks/>
              </p:cNvSpPr>
              <p:nvPr/>
            </p:nvSpPr>
            <p:spPr bwMode="auto">
              <a:xfrm>
                <a:off x="6840538" y="904875"/>
                <a:ext cx="7938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cubicBezTo>
                      <a:pt x="1" y="0"/>
                      <a:pt x="2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Freeform 89"/>
              <p:cNvSpPr>
                <a:spLocks/>
              </p:cNvSpPr>
              <p:nvPr/>
            </p:nvSpPr>
            <p:spPr bwMode="auto">
              <a:xfrm>
                <a:off x="7704138" y="1071563"/>
                <a:ext cx="1584325" cy="1898650"/>
              </a:xfrm>
              <a:custGeom>
                <a:avLst/>
                <a:gdLst>
                  <a:gd name="T0" fmla="*/ 80 w 558"/>
                  <a:gd name="T1" fmla="*/ 39 h 668"/>
                  <a:gd name="T2" fmla="*/ 82 w 558"/>
                  <a:gd name="T3" fmla="*/ 40 h 668"/>
                  <a:gd name="T4" fmla="*/ 135 w 558"/>
                  <a:gd name="T5" fmla="*/ 68 h 668"/>
                  <a:gd name="T6" fmla="*/ 143 w 558"/>
                  <a:gd name="T7" fmla="*/ 73 h 668"/>
                  <a:gd name="T8" fmla="*/ 143 w 558"/>
                  <a:gd name="T9" fmla="*/ 73 h 668"/>
                  <a:gd name="T10" fmla="*/ 240 w 558"/>
                  <a:gd name="T11" fmla="*/ 144 h 668"/>
                  <a:gd name="T12" fmla="*/ 240 w 558"/>
                  <a:gd name="T13" fmla="*/ 144 h 668"/>
                  <a:gd name="T14" fmla="*/ 222 w 558"/>
                  <a:gd name="T15" fmla="*/ 151 h 668"/>
                  <a:gd name="T16" fmla="*/ 526 w 558"/>
                  <a:gd name="T17" fmla="*/ 668 h 668"/>
                  <a:gd name="T18" fmla="*/ 556 w 558"/>
                  <a:gd name="T19" fmla="*/ 651 h 668"/>
                  <a:gd name="T20" fmla="*/ 520 w 558"/>
                  <a:gd name="T21" fmla="*/ 525 h 668"/>
                  <a:gd name="T22" fmla="*/ 461 w 558"/>
                  <a:gd name="T23" fmla="*/ 398 h 668"/>
                  <a:gd name="T24" fmla="*/ 384 w 558"/>
                  <a:gd name="T25" fmla="*/ 283 h 668"/>
                  <a:gd name="T26" fmla="*/ 291 w 558"/>
                  <a:gd name="T27" fmla="*/ 181 h 668"/>
                  <a:gd name="T28" fmla="*/ 203 w 558"/>
                  <a:gd name="T29" fmla="*/ 109 h 668"/>
                  <a:gd name="T30" fmla="*/ 138 w 558"/>
                  <a:gd name="T31" fmla="*/ 67 h 668"/>
                  <a:gd name="T32" fmla="*/ 138 w 558"/>
                  <a:gd name="T33" fmla="*/ 66 h 668"/>
                  <a:gd name="T34" fmla="*/ 135 w 558"/>
                  <a:gd name="T35" fmla="*/ 65 h 668"/>
                  <a:gd name="T36" fmla="*/ 62 w 558"/>
                  <a:gd name="T37" fmla="*/ 26 h 668"/>
                  <a:gd name="T38" fmla="*/ 60 w 558"/>
                  <a:gd name="T39" fmla="*/ 25 h 668"/>
                  <a:gd name="T40" fmla="*/ 47 w 558"/>
                  <a:gd name="T41" fmla="*/ 19 h 668"/>
                  <a:gd name="T42" fmla="*/ 9 w 558"/>
                  <a:gd name="T43" fmla="*/ 3 h 668"/>
                  <a:gd name="T44" fmla="*/ 0 w 558"/>
                  <a:gd name="T45" fmla="*/ 0 h 668"/>
                  <a:gd name="T46" fmla="*/ 2 w 558"/>
                  <a:gd name="T47" fmla="*/ 2 h 668"/>
                  <a:gd name="T48" fmla="*/ 80 w 558"/>
                  <a:gd name="T49" fmla="*/ 39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8" h="668">
                    <a:moveTo>
                      <a:pt x="80" y="39"/>
                    </a:moveTo>
                    <a:cubicBezTo>
                      <a:pt x="81" y="39"/>
                      <a:pt x="81" y="40"/>
                      <a:pt x="82" y="40"/>
                    </a:cubicBezTo>
                    <a:cubicBezTo>
                      <a:pt x="98" y="48"/>
                      <a:pt x="111" y="55"/>
                      <a:pt x="135" y="68"/>
                    </a:cubicBezTo>
                    <a:cubicBezTo>
                      <a:pt x="143" y="73"/>
                      <a:pt x="143" y="73"/>
                      <a:pt x="143" y="73"/>
                    </a:cubicBezTo>
                    <a:cubicBezTo>
                      <a:pt x="143" y="73"/>
                      <a:pt x="143" y="73"/>
                      <a:pt x="143" y="73"/>
                    </a:cubicBezTo>
                    <a:cubicBezTo>
                      <a:pt x="187" y="98"/>
                      <a:pt x="230" y="130"/>
                      <a:pt x="240" y="144"/>
                    </a:cubicBezTo>
                    <a:cubicBezTo>
                      <a:pt x="240" y="144"/>
                      <a:pt x="240" y="144"/>
                      <a:pt x="240" y="144"/>
                    </a:cubicBezTo>
                    <a:cubicBezTo>
                      <a:pt x="236" y="147"/>
                      <a:pt x="231" y="149"/>
                      <a:pt x="222" y="151"/>
                    </a:cubicBezTo>
                    <a:cubicBezTo>
                      <a:pt x="374" y="281"/>
                      <a:pt x="484" y="462"/>
                      <a:pt x="526" y="668"/>
                    </a:cubicBezTo>
                    <a:cubicBezTo>
                      <a:pt x="547" y="662"/>
                      <a:pt x="558" y="656"/>
                      <a:pt x="556" y="651"/>
                    </a:cubicBezTo>
                    <a:cubicBezTo>
                      <a:pt x="547" y="613"/>
                      <a:pt x="532" y="562"/>
                      <a:pt x="520" y="525"/>
                    </a:cubicBezTo>
                    <a:cubicBezTo>
                      <a:pt x="504" y="481"/>
                      <a:pt x="504" y="481"/>
                      <a:pt x="461" y="398"/>
                    </a:cubicBezTo>
                    <a:cubicBezTo>
                      <a:pt x="439" y="358"/>
                      <a:pt x="439" y="358"/>
                      <a:pt x="384" y="283"/>
                    </a:cubicBezTo>
                    <a:cubicBezTo>
                      <a:pt x="356" y="247"/>
                      <a:pt x="354" y="246"/>
                      <a:pt x="291" y="181"/>
                    </a:cubicBezTo>
                    <a:cubicBezTo>
                      <a:pt x="265" y="159"/>
                      <a:pt x="230" y="130"/>
                      <a:pt x="203" y="109"/>
                    </a:cubicBezTo>
                    <a:cubicBezTo>
                      <a:pt x="173" y="87"/>
                      <a:pt x="148" y="72"/>
                      <a:pt x="138" y="67"/>
                    </a:cubicBezTo>
                    <a:cubicBezTo>
                      <a:pt x="138" y="66"/>
                      <a:pt x="138" y="66"/>
                      <a:pt x="138" y="66"/>
                    </a:cubicBezTo>
                    <a:cubicBezTo>
                      <a:pt x="135" y="65"/>
                      <a:pt x="135" y="65"/>
                      <a:pt x="135" y="65"/>
                    </a:cubicBezTo>
                    <a:cubicBezTo>
                      <a:pt x="113" y="52"/>
                      <a:pt x="84" y="37"/>
                      <a:pt x="62" y="26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55" y="23"/>
                      <a:pt x="51" y="21"/>
                      <a:pt x="47" y="19"/>
                    </a:cubicBezTo>
                    <a:cubicBezTo>
                      <a:pt x="32" y="13"/>
                      <a:pt x="20" y="8"/>
                      <a:pt x="9" y="3"/>
                    </a:cubicBezTo>
                    <a:cubicBezTo>
                      <a:pt x="5" y="2"/>
                      <a:pt x="2" y="1"/>
                      <a:pt x="0" y="0"/>
                    </a:cubicBezTo>
                    <a:cubicBezTo>
                      <a:pt x="0" y="0"/>
                      <a:pt x="0" y="0"/>
                      <a:pt x="2" y="2"/>
                    </a:cubicBezTo>
                    <a:cubicBezTo>
                      <a:pt x="28" y="14"/>
                      <a:pt x="54" y="26"/>
                      <a:pt x="80" y="3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Freeform 90"/>
              <p:cNvSpPr>
                <a:spLocks/>
              </p:cNvSpPr>
              <p:nvPr/>
            </p:nvSpPr>
            <p:spPr bwMode="auto">
              <a:xfrm>
                <a:off x="7729538" y="1081088"/>
                <a:ext cx="107950" cy="46038"/>
              </a:xfrm>
              <a:custGeom>
                <a:avLst/>
                <a:gdLst>
                  <a:gd name="T0" fmla="*/ 38 w 38"/>
                  <a:gd name="T1" fmla="*/ 16 h 16"/>
                  <a:gd name="T2" fmla="*/ 0 w 38"/>
                  <a:gd name="T3" fmla="*/ 0 h 16"/>
                  <a:gd name="T4" fmla="*/ 38 w 38"/>
                  <a:gd name="T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16">
                    <a:moveTo>
                      <a:pt x="38" y="16"/>
                    </a:moveTo>
                    <a:cubicBezTo>
                      <a:pt x="20" y="8"/>
                      <a:pt x="8" y="3"/>
                      <a:pt x="0" y="0"/>
                    </a:cubicBezTo>
                    <a:cubicBezTo>
                      <a:pt x="11" y="5"/>
                      <a:pt x="23" y="10"/>
                      <a:pt x="38" y="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91"/>
              <p:cNvSpPr>
                <a:spLocks/>
              </p:cNvSpPr>
              <p:nvPr/>
            </p:nvSpPr>
            <p:spPr bwMode="auto">
              <a:xfrm>
                <a:off x="6713538" y="901700"/>
                <a:ext cx="119063" cy="6350"/>
              </a:xfrm>
              <a:custGeom>
                <a:avLst/>
                <a:gdLst>
                  <a:gd name="T0" fmla="*/ 1 w 42"/>
                  <a:gd name="T1" fmla="*/ 2 h 2"/>
                  <a:gd name="T2" fmla="*/ 1 w 42"/>
                  <a:gd name="T3" fmla="*/ 2 h 2"/>
                  <a:gd name="T4" fmla="*/ 2 w 42"/>
                  <a:gd name="T5" fmla="*/ 2 h 2"/>
                  <a:gd name="T6" fmla="*/ 42 w 42"/>
                  <a:gd name="T7" fmla="*/ 0 h 2"/>
                  <a:gd name="T8" fmla="*/ 35 w 42"/>
                  <a:gd name="T9" fmla="*/ 0 h 2"/>
                  <a:gd name="T10" fmla="*/ 24 w 42"/>
                  <a:gd name="T11" fmla="*/ 0 h 2"/>
                  <a:gd name="T12" fmla="*/ 5 w 42"/>
                  <a:gd name="T13" fmla="*/ 0 h 2"/>
                  <a:gd name="T14" fmla="*/ 3 w 42"/>
                  <a:gd name="T15" fmla="*/ 0 h 2"/>
                  <a:gd name="T16" fmla="*/ 0 w 42"/>
                  <a:gd name="T17" fmla="*/ 2 h 2"/>
                  <a:gd name="T18" fmla="*/ 1 w 42"/>
                  <a:gd name="T19" fmla="*/ 2 h 2"/>
                  <a:gd name="T20" fmla="*/ 1 w 42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16" y="1"/>
                      <a:pt x="29" y="0"/>
                      <a:pt x="42" y="0"/>
                    </a:cubicBezTo>
                    <a:cubicBezTo>
                      <a:pt x="40" y="0"/>
                      <a:pt x="37" y="0"/>
                      <a:pt x="35" y="0"/>
                    </a:cubicBezTo>
                    <a:cubicBezTo>
                      <a:pt x="31" y="0"/>
                      <a:pt x="28" y="0"/>
                      <a:pt x="24" y="0"/>
                    </a:cubicBezTo>
                    <a:cubicBezTo>
                      <a:pt x="23" y="0"/>
                      <a:pt x="18" y="0"/>
                      <a:pt x="5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92"/>
              <p:cNvSpPr>
                <a:spLocks/>
              </p:cNvSpPr>
              <p:nvPr/>
            </p:nvSpPr>
            <p:spPr bwMode="auto">
              <a:xfrm>
                <a:off x="6715125" y="908050"/>
                <a:ext cx="3175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93"/>
              <p:cNvSpPr>
                <a:spLocks/>
              </p:cNvSpPr>
              <p:nvPr/>
            </p:nvSpPr>
            <p:spPr bwMode="auto">
              <a:xfrm>
                <a:off x="6715125" y="904875"/>
                <a:ext cx="1949450" cy="1216025"/>
              </a:xfrm>
              <a:custGeom>
                <a:avLst/>
                <a:gdLst>
                  <a:gd name="T0" fmla="*/ 1 w 686"/>
                  <a:gd name="T1" fmla="*/ 1 h 428"/>
                  <a:gd name="T2" fmla="*/ 9 w 686"/>
                  <a:gd name="T3" fmla="*/ 2 h 428"/>
                  <a:gd name="T4" fmla="*/ 127 w 686"/>
                  <a:gd name="T5" fmla="*/ 28 h 428"/>
                  <a:gd name="T6" fmla="*/ 177 w 686"/>
                  <a:gd name="T7" fmla="*/ 42 h 428"/>
                  <a:gd name="T8" fmla="*/ 156 w 686"/>
                  <a:gd name="T9" fmla="*/ 28 h 428"/>
                  <a:gd name="T10" fmla="*/ 156 w 686"/>
                  <a:gd name="T11" fmla="*/ 28 h 428"/>
                  <a:gd name="T12" fmla="*/ 261 w 686"/>
                  <a:gd name="T13" fmla="*/ 61 h 428"/>
                  <a:gd name="T14" fmla="*/ 332 w 686"/>
                  <a:gd name="T15" fmla="*/ 111 h 428"/>
                  <a:gd name="T16" fmla="*/ 329 w 686"/>
                  <a:gd name="T17" fmla="*/ 113 h 428"/>
                  <a:gd name="T18" fmla="*/ 327 w 686"/>
                  <a:gd name="T19" fmla="*/ 113 h 428"/>
                  <a:gd name="T20" fmla="*/ 299 w 686"/>
                  <a:gd name="T21" fmla="*/ 105 h 428"/>
                  <a:gd name="T22" fmla="*/ 300 w 686"/>
                  <a:gd name="T23" fmla="*/ 105 h 428"/>
                  <a:gd name="T24" fmla="*/ 262 w 686"/>
                  <a:gd name="T25" fmla="*/ 94 h 428"/>
                  <a:gd name="T26" fmla="*/ 288 w 686"/>
                  <a:gd name="T27" fmla="*/ 126 h 428"/>
                  <a:gd name="T28" fmla="*/ 384 w 686"/>
                  <a:gd name="T29" fmla="*/ 227 h 428"/>
                  <a:gd name="T30" fmla="*/ 449 w 686"/>
                  <a:gd name="T31" fmla="*/ 221 h 428"/>
                  <a:gd name="T32" fmla="*/ 449 w 686"/>
                  <a:gd name="T33" fmla="*/ 221 h 428"/>
                  <a:gd name="T34" fmla="*/ 543 w 686"/>
                  <a:gd name="T35" fmla="*/ 305 h 428"/>
                  <a:gd name="T36" fmla="*/ 544 w 686"/>
                  <a:gd name="T37" fmla="*/ 304 h 428"/>
                  <a:gd name="T38" fmla="*/ 567 w 686"/>
                  <a:gd name="T39" fmla="*/ 359 h 428"/>
                  <a:gd name="T40" fmla="*/ 568 w 686"/>
                  <a:gd name="T41" fmla="*/ 361 h 428"/>
                  <a:gd name="T42" fmla="*/ 653 w 686"/>
                  <a:gd name="T43" fmla="*/ 428 h 428"/>
                  <a:gd name="T44" fmla="*/ 655 w 686"/>
                  <a:gd name="T45" fmla="*/ 428 h 428"/>
                  <a:gd name="T46" fmla="*/ 643 w 686"/>
                  <a:gd name="T47" fmla="*/ 350 h 428"/>
                  <a:gd name="T48" fmla="*/ 642 w 686"/>
                  <a:gd name="T49" fmla="*/ 349 h 428"/>
                  <a:gd name="T50" fmla="*/ 599 w 686"/>
                  <a:gd name="T51" fmla="*/ 304 h 428"/>
                  <a:gd name="T52" fmla="*/ 591 w 686"/>
                  <a:gd name="T53" fmla="*/ 298 h 428"/>
                  <a:gd name="T54" fmla="*/ 591 w 686"/>
                  <a:gd name="T55" fmla="*/ 298 h 428"/>
                  <a:gd name="T56" fmla="*/ 525 w 686"/>
                  <a:gd name="T57" fmla="*/ 212 h 428"/>
                  <a:gd name="T58" fmla="*/ 525 w 686"/>
                  <a:gd name="T59" fmla="*/ 212 h 428"/>
                  <a:gd name="T60" fmla="*/ 528 w 686"/>
                  <a:gd name="T61" fmla="*/ 210 h 428"/>
                  <a:gd name="T62" fmla="*/ 528 w 686"/>
                  <a:gd name="T63" fmla="*/ 210 h 428"/>
                  <a:gd name="T64" fmla="*/ 560 w 686"/>
                  <a:gd name="T65" fmla="*/ 203 h 428"/>
                  <a:gd name="T66" fmla="*/ 5 w 686"/>
                  <a:gd name="T67" fmla="*/ 1 h 428"/>
                  <a:gd name="T68" fmla="*/ 0 w 686"/>
                  <a:gd name="T69" fmla="*/ 1 h 428"/>
                  <a:gd name="T70" fmla="*/ 0 w 686"/>
                  <a:gd name="T71" fmla="*/ 1 h 428"/>
                  <a:gd name="T72" fmla="*/ 1 w 686"/>
                  <a:gd name="T73" fmla="*/ 1 h 428"/>
                  <a:gd name="T74" fmla="*/ 1 w 686"/>
                  <a:gd name="T75" fmla="*/ 1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86" h="428">
                    <a:moveTo>
                      <a:pt x="1" y="1"/>
                    </a:moveTo>
                    <a:cubicBezTo>
                      <a:pt x="4" y="1"/>
                      <a:pt x="6" y="2"/>
                      <a:pt x="9" y="2"/>
                    </a:cubicBezTo>
                    <a:cubicBezTo>
                      <a:pt x="49" y="5"/>
                      <a:pt x="89" y="14"/>
                      <a:pt x="127" y="28"/>
                    </a:cubicBezTo>
                    <a:cubicBezTo>
                      <a:pt x="172" y="44"/>
                      <a:pt x="172" y="44"/>
                      <a:pt x="177" y="42"/>
                    </a:cubicBezTo>
                    <a:cubicBezTo>
                      <a:pt x="171" y="36"/>
                      <a:pt x="162" y="35"/>
                      <a:pt x="156" y="28"/>
                    </a:cubicBezTo>
                    <a:cubicBezTo>
                      <a:pt x="156" y="28"/>
                      <a:pt x="156" y="28"/>
                      <a:pt x="156" y="28"/>
                    </a:cubicBezTo>
                    <a:cubicBezTo>
                      <a:pt x="159" y="28"/>
                      <a:pt x="190" y="31"/>
                      <a:pt x="261" y="61"/>
                    </a:cubicBezTo>
                    <a:cubicBezTo>
                      <a:pt x="286" y="72"/>
                      <a:pt x="330" y="95"/>
                      <a:pt x="332" y="111"/>
                    </a:cubicBezTo>
                    <a:cubicBezTo>
                      <a:pt x="331" y="112"/>
                      <a:pt x="330" y="113"/>
                      <a:pt x="329" y="113"/>
                    </a:cubicBezTo>
                    <a:cubicBezTo>
                      <a:pt x="329" y="113"/>
                      <a:pt x="329" y="113"/>
                      <a:pt x="327" y="113"/>
                    </a:cubicBezTo>
                    <a:cubicBezTo>
                      <a:pt x="319" y="112"/>
                      <a:pt x="315" y="112"/>
                      <a:pt x="299" y="105"/>
                    </a:cubicBezTo>
                    <a:cubicBezTo>
                      <a:pt x="300" y="105"/>
                      <a:pt x="300" y="105"/>
                      <a:pt x="300" y="105"/>
                    </a:cubicBezTo>
                    <a:cubicBezTo>
                      <a:pt x="280" y="96"/>
                      <a:pt x="271" y="92"/>
                      <a:pt x="262" y="94"/>
                    </a:cubicBezTo>
                    <a:cubicBezTo>
                      <a:pt x="261" y="99"/>
                      <a:pt x="261" y="100"/>
                      <a:pt x="288" y="126"/>
                    </a:cubicBezTo>
                    <a:cubicBezTo>
                      <a:pt x="322" y="155"/>
                      <a:pt x="354" y="189"/>
                      <a:pt x="384" y="227"/>
                    </a:cubicBezTo>
                    <a:cubicBezTo>
                      <a:pt x="408" y="225"/>
                      <a:pt x="429" y="223"/>
                      <a:pt x="449" y="221"/>
                    </a:cubicBezTo>
                    <a:cubicBezTo>
                      <a:pt x="449" y="221"/>
                      <a:pt x="449" y="221"/>
                      <a:pt x="449" y="221"/>
                    </a:cubicBezTo>
                    <a:cubicBezTo>
                      <a:pt x="496" y="230"/>
                      <a:pt x="531" y="276"/>
                      <a:pt x="543" y="305"/>
                    </a:cubicBezTo>
                    <a:cubicBezTo>
                      <a:pt x="544" y="305"/>
                      <a:pt x="544" y="304"/>
                      <a:pt x="544" y="304"/>
                    </a:cubicBezTo>
                    <a:cubicBezTo>
                      <a:pt x="548" y="321"/>
                      <a:pt x="551" y="333"/>
                      <a:pt x="567" y="359"/>
                    </a:cubicBezTo>
                    <a:cubicBezTo>
                      <a:pt x="567" y="360"/>
                      <a:pt x="568" y="360"/>
                      <a:pt x="568" y="361"/>
                    </a:cubicBezTo>
                    <a:cubicBezTo>
                      <a:pt x="581" y="380"/>
                      <a:pt x="615" y="426"/>
                      <a:pt x="653" y="428"/>
                    </a:cubicBezTo>
                    <a:cubicBezTo>
                      <a:pt x="653" y="428"/>
                      <a:pt x="653" y="428"/>
                      <a:pt x="655" y="428"/>
                    </a:cubicBezTo>
                    <a:cubicBezTo>
                      <a:pt x="686" y="414"/>
                      <a:pt x="648" y="357"/>
                      <a:pt x="643" y="350"/>
                    </a:cubicBezTo>
                    <a:cubicBezTo>
                      <a:pt x="643" y="350"/>
                      <a:pt x="642" y="349"/>
                      <a:pt x="642" y="349"/>
                    </a:cubicBezTo>
                    <a:cubicBezTo>
                      <a:pt x="628" y="330"/>
                      <a:pt x="617" y="318"/>
                      <a:pt x="599" y="304"/>
                    </a:cubicBezTo>
                    <a:cubicBezTo>
                      <a:pt x="591" y="298"/>
                      <a:pt x="591" y="298"/>
                      <a:pt x="591" y="298"/>
                    </a:cubicBezTo>
                    <a:cubicBezTo>
                      <a:pt x="591" y="298"/>
                      <a:pt x="591" y="298"/>
                      <a:pt x="591" y="298"/>
                    </a:cubicBezTo>
                    <a:cubicBezTo>
                      <a:pt x="575" y="283"/>
                      <a:pt x="520" y="234"/>
                      <a:pt x="525" y="212"/>
                    </a:cubicBezTo>
                    <a:cubicBezTo>
                      <a:pt x="525" y="212"/>
                      <a:pt x="525" y="212"/>
                      <a:pt x="525" y="212"/>
                    </a:cubicBezTo>
                    <a:cubicBezTo>
                      <a:pt x="525" y="212"/>
                      <a:pt x="526" y="212"/>
                      <a:pt x="528" y="210"/>
                    </a:cubicBezTo>
                    <a:cubicBezTo>
                      <a:pt x="528" y="210"/>
                      <a:pt x="528" y="210"/>
                      <a:pt x="528" y="210"/>
                    </a:cubicBezTo>
                    <a:cubicBezTo>
                      <a:pt x="541" y="208"/>
                      <a:pt x="551" y="206"/>
                      <a:pt x="560" y="203"/>
                    </a:cubicBezTo>
                    <a:cubicBezTo>
                      <a:pt x="407" y="76"/>
                      <a:pt x="213" y="0"/>
                      <a:pt x="5" y="1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Freeform 94"/>
              <p:cNvSpPr>
                <a:spLocks/>
              </p:cNvSpPr>
              <p:nvPr/>
            </p:nvSpPr>
            <p:spPr bwMode="auto">
              <a:xfrm>
                <a:off x="6715125" y="908050"/>
                <a:ext cx="14288" cy="0"/>
              </a:xfrm>
              <a:custGeom>
                <a:avLst/>
                <a:gdLst>
                  <a:gd name="T0" fmla="*/ 0 w 5"/>
                  <a:gd name="T1" fmla="*/ 5 w 5"/>
                  <a:gd name="T2" fmla="*/ 0 w 5"/>
                  <a:gd name="T3" fmla="*/ 0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5">
                    <a:moveTo>
                      <a:pt x="0" y="0"/>
                    </a:moveTo>
                    <a:cubicBezTo>
                      <a:pt x="2" y="0"/>
                      <a:pt x="3" y="0"/>
                      <a:pt x="5" y="0"/>
                    </a:cubicBezTo>
                    <a:cubicBezTo>
                      <a:pt x="3" y="0"/>
                      <a:pt x="2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Freeform 95"/>
              <p:cNvSpPr>
                <a:spLocks/>
              </p:cNvSpPr>
              <p:nvPr/>
            </p:nvSpPr>
            <p:spPr bwMode="auto">
              <a:xfrm>
                <a:off x="6715125" y="908050"/>
                <a:ext cx="1079500" cy="701675"/>
              </a:xfrm>
              <a:custGeom>
                <a:avLst/>
                <a:gdLst>
                  <a:gd name="T0" fmla="*/ 0 w 380"/>
                  <a:gd name="T1" fmla="*/ 0 h 247"/>
                  <a:gd name="T2" fmla="*/ 0 w 380"/>
                  <a:gd name="T3" fmla="*/ 0 h 247"/>
                  <a:gd name="T4" fmla="*/ 68 w 380"/>
                  <a:gd name="T5" fmla="*/ 247 h 247"/>
                  <a:gd name="T6" fmla="*/ 142 w 380"/>
                  <a:gd name="T7" fmla="*/ 244 h 247"/>
                  <a:gd name="T8" fmla="*/ 165 w 380"/>
                  <a:gd name="T9" fmla="*/ 243 h 247"/>
                  <a:gd name="T10" fmla="*/ 158 w 380"/>
                  <a:gd name="T11" fmla="*/ 170 h 247"/>
                  <a:gd name="T12" fmla="*/ 152 w 380"/>
                  <a:gd name="T13" fmla="*/ 165 h 247"/>
                  <a:gd name="T14" fmla="*/ 152 w 380"/>
                  <a:gd name="T15" fmla="*/ 165 h 247"/>
                  <a:gd name="T16" fmla="*/ 127 w 380"/>
                  <a:gd name="T17" fmla="*/ 133 h 247"/>
                  <a:gd name="T18" fmla="*/ 126 w 380"/>
                  <a:gd name="T19" fmla="*/ 132 h 247"/>
                  <a:gd name="T20" fmla="*/ 135 w 380"/>
                  <a:gd name="T21" fmla="*/ 82 h 247"/>
                  <a:gd name="T22" fmla="*/ 136 w 380"/>
                  <a:gd name="T23" fmla="*/ 82 h 247"/>
                  <a:gd name="T24" fmla="*/ 217 w 380"/>
                  <a:gd name="T25" fmla="*/ 128 h 247"/>
                  <a:gd name="T26" fmla="*/ 218 w 380"/>
                  <a:gd name="T27" fmla="*/ 129 h 247"/>
                  <a:gd name="T28" fmla="*/ 235 w 380"/>
                  <a:gd name="T29" fmla="*/ 164 h 247"/>
                  <a:gd name="T30" fmla="*/ 298 w 380"/>
                  <a:gd name="T31" fmla="*/ 234 h 247"/>
                  <a:gd name="T32" fmla="*/ 380 w 380"/>
                  <a:gd name="T33" fmla="*/ 228 h 247"/>
                  <a:gd name="T34" fmla="*/ 379 w 380"/>
                  <a:gd name="T35" fmla="*/ 227 h 247"/>
                  <a:gd name="T36" fmla="*/ 380 w 380"/>
                  <a:gd name="T37" fmla="*/ 227 h 247"/>
                  <a:gd name="T38" fmla="*/ 284 w 380"/>
                  <a:gd name="T39" fmla="*/ 124 h 247"/>
                  <a:gd name="T40" fmla="*/ 284 w 380"/>
                  <a:gd name="T41" fmla="*/ 124 h 247"/>
                  <a:gd name="T42" fmla="*/ 255 w 380"/>
                  <a:gd name="T43" fmla="*/ 88 h 247"/>
                  <a:gd name="T44" fmla="*/ 257 w 380"/>
                  <a:gd name="T45" fmla="*/ 88 h 247"/>
                  <a:gd name="T46" fmla="*/ 257 w 380"/>
                  <a:gd name="T47" fmla="*/ 88 h 247"/>
                  <a:gd name="T48" fmla="*/ 257 w 380"/>
                  <a:gd name="T49" fmla="*/ 88 h 247"/>
                  <a:gd name="T50" fmla="*/ 257 w 380"/>
                  <a:gd name="T51" fmla="*/ 88 h 247"/>
                  <a:gd name="T52" fmla="*/ 257 w 380"/>
                  <a:gd name="T53" fmla="*/ 88 h 247"/>
                  <a:gd name="T54" fmla="*/ 257 w 380"/>
                  <a:gd name="T55" fmla="*/ 88 h 247"/>
                  <a:gd name="T56" fmla="*/ 257 w 380"/>
                  <a:gd name="T57" fmla="*/ 88 h 247"/>
                  <a:gd name="T58" fmla="*/ 257 w 380"/>
                  <a:gd name="T59" fmla="*/ 88 h 247"/>
                  <a:gd name="T60" fmla="*/ 281 w 380"/>
                  <a:gd name="T61" fmla="*/ 94 h 247"/>
                  <a:gd name="T62" fmla="*/ 280 w 380"/>
                  <a:gd name="T63" fmla="*/ 93 h 247"/>
                  <a:gd name="T64" fmla="*/ 321 w 380"/>
                  <a:gd name="T65" fmla="*/ 107 h 247"/>
                  <a:gd name="T66" fmla="*/ 322 w 380"/>
                  <a:gd name="T67" fmla="*/ 107 h 247"/>
                  <a:gd name="T68" fmla="*/ 325 w 380"/>
                  <a:gd name="T69" fmla="*/ 106 h 247"/>
                  <a:gd name="T70" fmla="*/ 261 w 380"/>
                  <a:gd name="T71" fmla="*/ 61 h 247"/>
                  <a:gd name="T72" fmla="*/ 259 w 380"/>
                  <a:gd name="T73" fmla="*/ 60 h 247"/>
                  <a:gd name="T74" fmla="*/ 164 w 380"/>
                  <a:gd name="T75" fmla="*/ 29 h 247"/>
                  <a:gd name="T76" fmla="*/ 164 w 380"/>
                  <a:gd name="T77" fmla="*/ 31 h 247"/>
                  <a:gd name="T78" fmla="*/ 178 w 380"/>
                  <a:gd name="T79" fmla="*/ 39 h 247"/>
                  <a:gd name="T80" fmla="*/ 179 w 380"/>
                  <a:gd name="T81" fmla="*/ 39 h 247"/>
                  <a:gd name="T82" fmla="*/ 185 w 380"/>
                  <a:gd name="T83" fmla="*/ 44 h 247"/>
                  <a:gd name="T84" fmla="*/ 183 w 380"/>
                  <a:gd name="T85" fmla="*/ 46 h 247"/>
                  <a:gd name="T86" fmla="*/ 183 w 380"/>
                  <a:gd name="T87" fmla="*/ 46 h 247"/>
                  <a:gd name="T88" fmla="*/ 183 w 380"/>
                  <a:gd name="T89" fmla="*/ 46 h 247"/>
                  <a:gd name="T90" fmla="*/ 183 w 380"/>
                  <a:gd name="T91" fmla="*/ 46 h 247"/>
                  <a:gd name="T92" fmla="*/ 183 w 380"/>
                  <a:gd name="T93" fmla="*/ 46 h 247"/>
                  <a:gd name="T94" fmla="*/ 183 w 380"/>
                  <a:gd name="T95" fmla="*/ 46 h 247"/>
                  <a:gd name="T96" fmla="*/ 183 w 380"/>
                  <a:gd name="T97" fmla="*/ 46 h 247"/>
                  <a:gd name="T98" fmla="*/ 183 w 380"/>
                  <a:gd name="T99" fmla="*/ 46 h 247"/>
                  <a:gd name="T100" fmla="*/ 127 w 380"/>
                  <a:gd name="T101" fmla="*/ 27 h 247"/>
                  <a:gd name="T102" fmla="*/ 126 w 380"/>
                  <a:gd name="T103" fmla="*/ 27 h 247"/>
                  <a:gd name="T104" fmla="*/ 9 w 380"/>
                  <a:gd name="T105" fmla="*/ 1 h 247"/>
                  <a:gd name="T106" fmla="*/ 1 w 380"/>
                  <a:gd name="T107" fmla="*/ 0 h 247"/>
                  <a:gd name="T108" fmla="*/ 0 w 380"/>
                  <a:gd name="T10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0" h="24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3" y="15"/>
                      <a:pt x="47" y="107"/>
                      <a:pt x="68" y="247"/>
                    </a:cubicBezTo>
                    <a:cubicBezTo>
                      <a:pt x="92" y="246"/>
                      <a:pt x="117" y="245"/>
                      <a:pt x="142" y="244"/>
                    </a:cubicBezTo>
                    <a:cubicBezTo>
                      <a:pt x="150" y="243"/>
                      <a:pt x="158" y="243"/>
                      <a:pt x="165" y="243"/>
                    </a:cubicBezTo>
                    <a:cubicBezTo>
                      <a:pt x="204" y="235"/>
                      <a:pt x="188" y="194"/>
                      <a:pt x="158" y="170"/>
                    </a:cubicBezTo>
                    <a:cubicBezTo>
                      <a:pt x="152" y="165"/>
                      <a:pt x="152" y="165"/>
                      <a:pt x="152" y="165"/>
                    </a:cubicBezTo>
                    <a:cubicBezTo>
                      <a:pt x="152" y="165"/>
                      <a:pt x="152" y="165"/>
                      <a:pt x="152" y="165"/>
                    </a:cubicBezTo>
                    <a:cubicBezTo>
                      <a:pt x="140" y="154"/>
                      <a:pt x="134" y="146"/>
                      <a:pt x="127" y="133"/>
                    </a:cubicBezTo>
                    <a:cubicBezTo>
                      <a:pt x="127" y="132"/>
                      <a:pt x="127" y="132"/>
                      <a:pt x="126" y="132"/>
                    </a:cubicBezTo>
                    <a:cubicBezTo>
                      <a:pt x="110" y="93"/>
                      <a:pt x="123" y="85"/>
                      <a:pt x="135" y="82"/>
                    </a:cubicBezTo>
                    <a:cubicBezTo>
                      <a:pt x="136" y="82"/>
                      <a:pt x="136" y="82"/>
                      <a:pt x="136" y="82"/>
                    </a:cubicBezTo>
                    <a:cubicBezTo>
                      <a:pt x="154" y="84"/>
                      <a:pt x="183" y="93"/>
                      <a:pt x="217" y="128"/>
                    </a:cubicBezTo>
                    <a:cubicBezTo>
                      <a:pt x="217" y="128"/>
                      <a:pt x="218" y="129"/>
                      <a:pt x="218" y="129"/>
                    </a:cubicBezTo>
                    <a:cubicBezTo>
                      <a:pt x="232" y="147"/>
                      <a:pt x="235" y="158"/>
                      <a:pt x="235" y="164"/>
                    </a:cubicBezTo>
                    <a:cubicBezTo>
                      <a:pt x="235" y="165"/>
                      <a:pt x="237" y="218"/>
                      <a:pt x="298" y="234"/>
                    </a:cubicBezTo>
                    <a:cubicBezTo>
                      <a:pt x="327" y="232"/>
                      <a:pt x="355" y="230"/>
                      <a:pt x="380" y="228"/>
                    </a:cubicBezTo>
                    <a:cubicBezTo>
                      <a:pt x="380" y="227"/>
                      <a:pt x="380" y="227"/>
                      <a:pt x="379" y="227"/>
                    </a:cubicBezTo>
                    <a:cubicBezTo>
                      <a:pt x="380" y="227"/>
                      <a:pt x="380" y="227"/>
                      <a:pt x="380" y="227"/>
                    </a:cubicBezTo>
                    <a:cubicBezTo>
                      <a:pt x="350" y="188"/>
                      <a:pt x="318" y="154"/>
                      <a:pt x="284" y="124"/>
                    </a:cubicBezTo>
                    <a:cubicBezTo>
                      <a:pt x="284" y="124"/>
                      <a:pt x="284" y="124"/>
                      <a:pt x="284" y="124"/>
                    </a:cubicBezTo>
                    <a:cubicBezTo>
                      <a:pt x="254" y="96"/>
                      <a:pt x="254" y="94"/>
                      <a:pt x="255" y="88"/>
                    </a:cubicBezTo>
                    <a:cubicBezTo>
                      <a:pt x="255" y="88"/>
                      <a:pt x="256" y="88"/>
                      <a:pt x="257" y="88"/>
                    </a:cubicBezTo>
                    <a:cubicBezTo>
                      <a:pt x="257" y="88"/>
                      <a:pt x="257" y="88"/>
                      <a:pt x="257" y="88"/>
                    </a:cubicBezTo>
                    <a:cubicBezTo>
                      <a:pt x="257" y="88"/>
                      <a:pt x="257" y="88"/>
                      <a:pt x="257" y="88"/>
                    </a:cubicBezTo>
                    <a:cubicBezTo>
                      <a:pt x="257" y="88"/>
                      <a:pt x="257" y="88"/>
                      <a:pt x="257" y="88"/>
                    </a:cubicBezTo>
                    <a:cubicBezTo>
                      <a:pt x="257" y="88"/>
                      <a:pt x="257" y="88"/>
                      <a:pt x="257" y="88"/>
                    </a:cubicBezTo>
                    <a:cubicBezTo>
                      <a:pt x="257" y="88"/>
                      <a:pt x="257" y="88"/>
                      <a:pt x="257" y="88"/>
                    </a:cubicBezTo>
                    <a:cubicBezTo>
                      <a:pt x="257" y="88"/>
                      <a:pt x="257" y="88"/>
                      <a:pt x="257" y="88"/>
                    </a:cubicBezTo>
                    <a:cubicBezTo>
                      <a:pt x="257" y="88"/>
                      <a:pt x="257" y="88"/>
                      <a:pt x="257" y="88"/>
                    </a:cubicBezTo>
                    <a:cubicBezTo>
                      <a:pt x="263" y="87"/>
                      <a:pt x="269" y="89"/>
                      <a:pt x="281" y="94"/>
                    </a:cubicBezTo>
                    <a:cubicBezTo>
                      <a:pt x="281" y="93"/>
                      <a:pt x="280" y="93"/>
                      <a:pt x="280" y="93"/>
                    </a:cubicBezTo>
                    <a:cubicBezTo>
                      <a:pt x="299" y="102"/>
                      <a:pt x="312" y="107"/>
                      <a:pt x="321" y="107"/>
                    </a:cubicBezTo>
                    <a:cubicBezTo>
                      <a:pt x="322" y="107"/>
                      <a:pt x="322" y="107"/>
                      <a:pt x="322" y="107"/>
                    </a:cubicBezTo>
                    <a:cubicBezTo>
                      <a:pt x="323" y="107"/>
                      <a:pt x="324" y="106"/>
                      <a:pt x="325" y="106"/>
                    </a:cubicBezTo>
                    <a:cubicBezTo>
                      <a:pt x="321" y="90"/>
                      <a:pt x="278" y="69"/>
                      <a:pt x="261" y="61"/>
                    </a:cubicBezTo>
                    <a:cubicBezTo>
                      <a:pt x="261" y="61"/>
                      <a:pt x="260" y="60"/>
                      <a:pt x="259" y="60"/>
                    </a:cubicBezTo>
                    <a:cubicBezTo>
                      <a:pt x="194" y="32"/>
                      <a:pt x="167" y="29"/>
                      <a:pt x="164" y="29"/>
                    </a:cubicBezTo>
                    <a:cubicBezTo>
                      <a:pt x="164" y="29"/>
                      <a:pt x="164" y="29"/>
                      <a:pt x="164" y="31"/>
                    </a:cubicBezTo>
                    <a:cubicBezTo>
                      <a:pt x="167" y="33"/>
                      <a:pt x="169" y="34"/>
                      <a:pt x="178" y="39"/>
                    </a:cubicBezTo>
                    <a:cubicBezTo>
                      <a:pt x="179" y="39"/>
                      <a:pt x="179" y="39"/>
                      <a:pt x="179" y="39"/>
                    </a:cubicBezTo>
                    <a:cubicBezTo>
                      <a:pt x="184" y="43"/>
                      <a:pt x="184" y="43"/>
                      <a:pt x="185" y="44"/>
                    </a:cubicBezTo>
                    <a:cubicBezTo>
                      <a:pt x="185" y="45"/>
                      <a:pt x="184" y="45"/>
                      <a:pt x="183" y="46"/>
                    </a:cubicBezTo>
                    <a:cubicBezTo>
                      <a:pt x="183" y="46"/>
                      <a:pt x="183" y="46"/>
                      <a:pt x="183" y="46"/>
                    </a:cubicBezTo>
                    <a:cubicBezTo>
                      <a:pt x="183" y="46"/>
                      <a:pt x="183" y="46"/>
                      <a:pt x="183" y="46"/>
                    </a:cubicBezTo>
                    <a:cubicBezTo>
                      <a:pt x="183" y="46"/>
                      <a:pt x="183" y="46"/>
                      <a:pt x="183" y="46"/>
                    </a:cubicBezTo>
                    <a:cubicBezTo>
                      <a:pt x="183" y="46"/>
                      <a:pt x="183" y="46"/>
                      <a:pt x="183" y="46"/>
                    </a:cubicBezTo>
                    <a:cubicBezTo>
                      <a:pt x="183" y="46"/>
                      <a:pt x="183" y="46"/>
                      <a:pt x="183" y="46"/>
                    </a:cubicBezTo>
                    <a:cubicBezTo>
                      <a:pt x="183" y="46"/>
                      <a:pt x="183" y="46"/>
                      <a:pt x="183" y="46"/>
                    </a:cubicBezTo>
                    <a:cubicBezTo>
                      <a:pt x="183" y="46"/>
                      <a:pt x="183" y="46"/>
                      <a:pt x="183" y="46"/>
                    </a:cubicBezTo>
                    <a:cubicBezTo>
                      <a:pt x="176" y="46"/>
                      <a:pt x="175" y="45"/>
                      <a:pt x="127" y="27"/>
                    </a:cubicBezTo>
                    <a:cubicBezTo>
                      <a:pt x="126" y="27"/>
                      <a:pt x="126" y="27"/>
                      <a:pt x="126" y="27"/>
                    </a:cubicBezTo>
                    <a:cubicBezTo>
                      <a:pt x="88" y="13"/>
                      <a:pt x="49" y="4"/>
                      <a:pt x="9" y="1"/>
                    </a:cubicBezTo>
                    <a:cubicBezTo>
                      <a:pt x="6" y="1"/>
                      <a:pt x="3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96"/>
              <p:cNvSpPr>
                <a:spLocks/>
              </p:cNvSpPr>
              <p:nvPr/>
            </p:nvSpPr>
            <p:spPr bwMode="auto">
              <a:xfrm>
                <a:off x="6718300" y="908050"/>
                <a:ext cx="22225" cy="1588"/>
              </a:xfrm>
              <a:custGeom>
                <a:avLst/>
                <a:gdLst>
                  <a:gd name="T0" fmla="*/ 0 w 8"/>
                  <a:gd name="T1" fmla="*/ 0 h 1"/>
                  <a:gd name="T2" fmla="*/ 8 w 8"/>
                  <a:gd name="T3" fmla="*/ 1 h 1"/>
                  <a:gd name="T4" fmla="*/ 0 w 8"/>
                  <a:gd name="T5" fmla="*/ 0 h 1"/>
                  <a:gd name="T6" fmla="*/ 0 w 8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">
                    <a:moveTo>
                      <a:pt x="0" y="0"/>
                    </a:moveTo>
                    <a:cubicBezTo>
                      <a:pt x="2" y="0"/>
                      <a:pt x="5" y="1"/>
                      <a:pt x="8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97"/>
              <p:cNvSpPr>
                <a:spLocks/>
              </p:cNvSpPr>
              <p:nvPr/>
            </p:nvSpPr>
            <p:spPr bwMode="auto">
              <a:xfrm>
                <a:off x="6905625" y="1154113"/>
                <a:ext cx="1500188" cy="2009775"/>
              </a:xfrm>
              <a:custGeom>
                <a:avLst/>
                <a:gdLst>
                  <a:gd name="T0" fmla="*/ 101 w 528"/>
                  <a:gd name="T1" fmla="*/ 163 h 707"/>
                  <a:gd name="T2" fmla="*/ 0 w 528"/>
                  <a:gd name="T3" fmla="*/ 167 h 707"/>
                  <a:gd name="T4" fmla="*/ 65 w 528"/>
                  <a:gd name="T5" fmla="*/ 360 h 707"/>
                  <a:gd name="T6" fmla="*/ 65 w 528"/>
                  <a:gd name="T7" fmla="*/ 360 h 707"/>
                  <a:gd name="T8" fmla="*/ 65 w 528"/>
                  <a:gd name="T9" fmla="*/ 360 h 707"/>
                  <a:gd name="T10" fmla="*/ 66 w 528"/>
                  <a:gd name="T11" fmla="*/ 360 h 707"/>
                  <a:gd name="T12" fmla="*/ 66 w 528"/>
                  <a:gd name="T13" fmla="*/ 360 h 707"/>
                  <a:gd name="T14" fmla="*/ 144 w 528"/>
                  <a:gd name="T15" fmla="*/ 313 h 707"/>
                  <a:gd name="T16" fmla="*/ 240 w 528"/>
                  <a:gd name="T17" fmla="*/ 409 h 707"/>
                  <a:gd name="T18" fmla="*/ 183 w 528"/>
                  <a:gd name="T19" fmla="*/ 520 h 707"/>
                  <a:gd name="T20" fmla="*/ 133 w 528"/>
                  <a:gd name="T21" fmla="*/ 503 h 707"/>
                  <a:gd name="T22" fmla="*/ 79 w 528"/>
                  <a:gd name="T23" fmla="*/ 477 h 707"/>
                  <a:gd name="T24" fmla="*/ 79 w 528"/>
                  <a:gd name="T25" fmla="*/ 477 h 707"/>
                  <a:gd name="T26" fmla="*/ 79 w 528"/>
                  <a:gd name="T27" fmla="*/ 477 h 707"/>
                  <a:gd name="T28" fmla="*/ 79 w 528"/>
                  <a:gd name="T29" fmla="*/ 477 h 707"/>
                  <a:gd name="T30" fmla="*/ 79 w 528"/>
                  <a:gd name="T31" fmla="*/ 477 h 707"/>
                  <a:gd name="T32" fmla="*/ 48 w 528"/>
                  <a:gd name="T33" fmla="*/ 707 h 707"/>
                  <a:gd name="T34" fmla="*/ 528 w 528"/>
                  <a:gd name="T35" fmla="*/ 677 h 707"/>
                  <a:gd name="T36" fmla="*/ 440 w 528"/>
                  <a:gd name="T37" fmla="*/ 457 h 707"/>
                  <a:gd name="T38" fmla="*/ 440 w 528"/>
                  <a:gd name="T39" fmla="*/ 457 h 707"/>
                  <a:gd name="T40" fmla="*/ 440 w 528"/>
                  <a:gd name="T41" fmla="*/ 457 h 707"/>
                  <a:gd name="T42" fmla="*/ 440 w 528"/>
                  <a:gd name="T43" fmla="*/ 457 h 707"/>
                  <a:gd name="T44" fmla="*/ 408 w 528"/>
                  <a:gd name="T45" fmla="*/ 489 h 707"/>
                  <a:gd name="T46" fmla="*/ 372 w 528"/>
                  <a:gd name="T47" fmla="*/ 511 h 707"/>
                  <a:gd name="T48" fmla="*/ 276 w 528"/>
                  <a:gd name="T49" fmla="*/ 407 h 707"/>
                  <a:gd name="T50" fmla="*/ 311 w 528"/>
                  <a:gd name="T51" fmla="*/ 302 h 707"/>
                  <a:gd name="T52" fmla="*/ 397 w 528"/>
                  <a:gd name="T53" fmla="*/ 339 h 707"/>
                  <a:gd name="T54" fmla="*/ 397 w 528"/>
                  <a:gd name="T55" fmla="*/ 339 h 707"/>
                  <a:gd name="T56" fmla="*/ 397 w 528"/>
                  <a:gd name="T57" fmla="*/ 339 h 707"/>
                  <a:gd name="T58" fmla="*/ 397 w 528"/>
                  <a:gd name="T59" fmla="*/ 339 h 707"/>
                  <a:gd name="T60" fmla="*/ 318 w 528"/>
                  <a:gd name="T61" fmla="*/ 148 h 707"/>
                  <a:gd name="T62" fmla="*/ 234 w 528"/>
                  <a:gd name="T63" fmla="*/ 154 h 707"/>
                  <a:gd name="T64" fmla="*/ 162 w 528"/>
                  <a:gd name="T65" fmla="*/ 77 h 707"/>
                  <a:gd name="T66" fmla="*/ 146 w 528"/>
                  <a:gd name="T67" fmla="*/ 41 h 707"/>
                  <a:gd name="T68" fmla="*/ 72 w 528"/>
                  <a:gd name="T69" fmla="*/ 0 h 707"/>
                  <a:gd name="T70" fmla="*/ 64 w 528"/>
                  <a:gd name="T71" fmla="*/ 46 h 707"/>
                  <a:gd name="T72" fmla="*/ 99 w 528"/>
                  <a:gd name="T73" fmla="*/ 83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8" h="707">
                    <a:moveTo>
                      <a:pt x="101" y="163"/>
                    </a:moveTo>
                    <a:cubicBezTo>
                      <a:pt x="101" y="163"/>
                      <a:pt x="101" y="163"/>
                      <a:pt x="101" y="163"/>
                    </a:cubicBezTo>
                    <a:cubicBezTo>
                      <a:pt x="93" y="163"/>
                      <a:pt x="85" y="163"/>
                      <a:pt x="78" y="164"/>
                    </a:cubicBezTo>
                    <a:cubicBezTo>
                      <a:pt x="52" y="165"/>
                      <a:pt x="26" y="166"/>
                      <a:pt x="0" y="167"/>
                    </a:cubicBezTo>
                    <a:cubicBezTo>
                      <a:pt x="7" y="213"/>
                      <a:pt x="13" y="264"/>
                      <a:pt x="19" y="318"/>
                    </a:cubicBezTo>
                    <a:cubicBezTo>
                      <a:pt x="31" y="349"/>
                      <a:pt x="43" y="359"/>
                      <a:pt x="65" y="360"/>
                    </a:cubicBezTo>
                    <a:cubicBezTo>
                      <a:pt x="65" y="360"/>
                      <a:pt x="65" y="360"/>
                      <a:pt x="65" y="360"/>
                    </a:cubicBezTo>
                    <a:cubicBezTo>
                      <a:pt x="65" y="360"/>
                      <a:pt x="65" y="360"/>
                      <a:pt x="65" y="360"/>
                    </a:cubicBezTo>
                    <a:cubicBezTo>
                      <a:pt x="65" y="360"/>
                      <a:pt x="65" y="360"/>
                      <a:pt x="65" y="360"/>
                    </a:cubicBezTo>
                    <a:cubicBezTo>
                      <a:pt x="65" y="360"/>
                      <a:pt x="65" y="360"/>
                      <a:pt x="65" y="360"/>
                    </a:cubicBezTo>
                    <a:cubicBezTo>
                      <a:pt x="66" y="360"/>
                      <a:pt x="66" y="360"/>
                      <a:pt x="66" y="360"/>
                    </a:cubicBezTo>
                    <a:cubicBezTo>
                      <a:pt x="66" y="360"/>
                      <a:pt x="66" y="360"/>
                      <a:pt x="66" y="360"/>
                    </a:cubicBezTo>
                    <a:cubicBezTo>
                      <a:pt x="66" y="360"/>
                      <a:pt x="66" y="360"/>
                      <a:pt x="66" y="360"/>
                    </a:cubicBezTo>
                    <a:cubicBezTo>
                      <a:pt x="66" y="360"/>
                      <a:pt x="66" y="360"/>
                      <a:pt x="66" y="360"/>
                    </a:cubicBezTo>
                    <a:cubicBezTo>
                      <a:pt x="99" y="356"/>
                      <a:pt x="110" y="318"/>
                      <a:pt x="142" y="313"/>
                    </a:cubicBezTo>
                    <a:cubicBezTo>
                      <a:pt x="143" y="313"/>
                      <a:pt x="143" y="313"/>
                      <a:pt x="144" y="313"/>
                    </a:cubicBezTo>
                    <a:cubicBezTo>
                      <a:pt x="189" y="316"/>
                      <a:pt x="219" y="346"/>
                      <a:pt x="239" y="406"/>
                    </a:cubicBezTo>
                    <a:cubicBezTo>
                      <a:pt x="239" y="407"/>
                      <a:pt x="239" y="408"/>
                      <a:pt x="240" y="409"/>
                    </a:cubicBezTo>
                    <a:cubicBezTo>
                      <a:pt x="250" y="473"/>
                      <a:pt x="232" y="509"/>
                      <a:pt x="185" y="520"/>
                    </a:cubicBezTo>
                    <a:cubicBezTo>
                      <a:pt x="184" y="520"/>
                      <a:pt x="184" y="520"/>
                      <a:pt x="183" y="520"/>
                    </a:cubicBezTo>
                    <a:cubicBezTo>
                      <a:pt x="163" y="520"/>
                      <a:pt x="151" y="516"/>
                      <a:pt x="133" y="502"/>
                    </a:cubicBezTo>
                    <a:cubicBezTo>
                      <a:pt x="133" y="503"/>
                      <a:pt x="133" y="503"/>
                      <a:pt x="133" y="503"/>
                    </a:cubicBezTo>
                    <a:cubicBezTo>
                      <a:pt x="124" y="495"/>
                      <a:pt x="124" y="495"/>
                      <a:pt x="124" y="495"/>
                    </a:cubicBezTo>
                    <a:cubicBezTo>
                      <a:pt x="107" y="480"/>
                      <a:pt x="90" y="477"/>
                      <a:pt x="79" y="477"/>
                    </a:cubicBezTo>
                    <a:cubicBezTo>
                      <a:pt x="79" y="477"/>
                      <a:pt x="79" y="477"/>
                      <a:pt x="79" y="477"/>
                    </a:cubicBezTo>
                    <a:cubicBezTo>
                      <a:pt x="79" y="477"/>
                      <a:pt x="79" y="477"/>
                      <a:pt x="79" y="477"/>
                    </a:cubicBezTo>
                    <a:cubicBezTo>
                      <a:pt x="79" y="477"/>
                      <a:pt x="79" y="477"/>
                      <a:pt x="79" y="477"/>
                    </a:cubicBezTo>
                    <a:cubicBezTo>
                      <a:pt x="79" y="477"/>
                      <a:pt x="79" y="477"/>
                      <a:pt x="79" y="477"/>
                    </a:cubicBezTo>
                    <a:cubicBezTo>
                      <a:pt x="79" y="477"/>
                      <a:pt x="79" y="477"/>
                      <a:pt x="79" y="477"/>
                    </a:cubicBezTo>
                    <a:cubicBezTo>
                      <a:pt x="79" y="477"/>
                      <a:pt x="79" y="477"/>
                      <a:pt x="79" y="477"/>
                    </a:cubicBezTo>
                    <a:cubicBezTo>
                      <a:pt x="79" y="477"/>
                      <a:pt x="79" y="477"/>
                      <a:pt x="79" y="477"/>
                    </a:cubicBezTo>
                    <a:cubicBezTo>
                      <a:pt x="79" y="477"/>
                      <a:pt x="79" y="477"/>
                      <a:pt x="79" y="477"/>
                    </a:cubicBezTo>
                    <a:cubicBezTo>
                      <a:pt x="54" y="480"/>
                      <a:pt x="44" y="493"/>
                      <a:pt x="38" y="531"/>
                    </a:cubicBezTo>
                    <a:cubicBezTo>
                      <a:pt x="42" y="587"/>
                      <a:pt x="45" y="646"/>
                      <a:pt x="48" y="707"/>
                    </a:cubicBezTo>
                    <a:cubicBezTo>
                      <a:pt x="87" y="705"/>
                      <a:pt x="126" y="703"/>
                      <a:pt x="165" y="701"/>
                    </a:cubicBezTo>
                    <a:cubicBezTo>
                      <a:pt x="304" y="695"/>
                      <a:pt x="427" y="686"/>
                      <a:pt x="528" y="677"/>
                    </a:cubicBezTo>
                    <a:cubicBezTo>
                      <a:pt x="520" y="621"/>
                      <a:pt x="509" y="567"/>
                      <a:pt x="494" y="515"/>
                    </a:cubicBezTo>
                    <a:cubicBezTo>
                      <a:pt x="476" y="473"/>
                      <a:pt x="462" y="458"/>
                      <a:pt x="440" y="457"/>
                    </a:cubicBezTo>
                    <a:cubicBezTo>
                      <a:pt x="440" y="457"/>
                      <a:pt x="440" y="457"/>
                      <a:pt x="440" y="457"/>
                    </a:cubicBezTo>
                    <a:cubicBezTo>
                      <a:pt x="440" y="457"/>
                      <a:pt x="440" y="457"/>
                      <a:pt x="440" y="457"/>
                    </a:cubicBezTo>
                    <a:cubicBezTo>
                      <a:pt x="440" y="457"/>
                      <a:pt x="440" y="457"/>
                      <a:pt x="440" y="457"/>
                    </a:cubicBezTo>
                    <a:cubicBezTo>
                      <a:pt x="440" y="457"/>
                      <a:pt x="440" y="457"/>
                      <a:pt x="440" y="457"/>
                    </a:cubicBezTo>
                    <a:cubicBezTo>
                      <a:pt x="440" y="457"/>
                      <a:pt x="440" y="457"/>
                      <a:pt x="440" y="457"/>
                    </a:cubicBezTo>
                    <a:cubicBezTo>
                      <a:pt x="440" y="457"/>
                      <a:pt x="440" y="457"/>
                      <a:pt x="440" y="457"/>
                    </a:cubicBezTo>
                    <a:cubicBezTo>
                      <a:pt x="440" y="457"/>
                      <a:pt x="440" y="457"/>
                      <a:pt x="440" y="457"/>
                    </a:cubicBezTo>
                    <a:cubicBezTo>
                      <a:pt x="419" y="461"/>
                      <a:pt x="414" y="476"/>
                      <a:pt x="408" y="489"/>
                    </a:cubicBezTo>
                    <a:cubicBezTo>
                      <a:pt x="408" y="489"/>
                      <a:pt x="408" y="488"/>
                      <a:pt x="408" y="488"/>
                    </a:cubicBezTo>
                    <a:cubicBezTo>
                      <a:pt x="396" y="508"/>
                      <a:pt x="382" y="512"/>
                      <a:pt x="372" y="511"/>
                    </a:cubicBezTo>
                    <a:cubicBezTo>
                      <a:pt x="328" y="506"/>
                      <a:pt x="298" y="474"/>
                      <a:pt x="277" y="410"/>
                    </a:cubicBezTo>
                    <a:cubicBezTo>
                      <a:pt x="277" y="409"/>
                      <a:pt x="277" y="408"/>
                      <a:pt x="276" y="407"/>
                    </a:cubicBezTo>
                    <a:cubicBezTo>
                      <a:pt x="268" y="373"/>
                      <a:pt x="262" y="314"/>
                      <a:pt x="310" y="302"/>
                    </a:cubicBezTo>
                    <a:cubicBezTo>
                      <a:pt x="310" y="302"/>
                      <a:pt x="311" y="302"/>
                      <a:pt x="311" y="302"/>
                    </a:cubicBezTo>
                    <a:cubicBezTo>
                      <a:pt x="344" y="304"/>
                      <a:pt x="363" y="339"/>
                      <a:pt x="397" y="339"/>
                    </a:cubicBezTo>
                    <a:cubicBezTo>
                      <a:pt x="397" y="339"/>
                      <a:pt x="397" y="339"/>
                      <a:pt x="397" y="339"/>
                    </a:cubicBezTo>
                    <a:cubicBezTo>
                      <a:pt x="397" y="339"/>
                      <a:pt x="397" y="339"/>
                      <a:pt x="397" y="339"/>
                    </a:cubicBezTo>
                    <a:cubicBezTo>
                      <a:pt x="397" y="339"/>
                      <a:pt x="397" y="339"/>
                      <a:pt x="397" y="339"/>
                    </a:cubicBezTo>
                    <a:cubicBezTo>
                      <a:pt x="397" y="339"/>
                      <a:pt x="397" y="339"/>
                      <a:pt x="397" y="339"/>
                    </a:cubicBezTo>
                    <a:cubicBezTo>
                      <a:pt x="397" y="339"/>
                      <a:pt x="397" y="339"/>
                      <a:pt x="397" y="339"/>
                    </a:cubicBezTo>
                    <a:cubicBezTo>
                      <a:pt x="397" y="339"/>
                      <a:pt x="397" y="339"/>
                      <a:pt x="397" y="339"/>
                    </a:cubicBezTo>
                    <a:cubicBezTo>
                      <a:pt x="397" y="339"/>
                      <a:pt x="397" y="339"/>
                      <a:pt x="397" y="339"/>
                    </a:cubicBezTo>
                    <a:cubicBezTo>
                      <a:pt x="423" y="334"/>
                      <a:pt x="411" y="299"/>
                      <a:pt x="406" y="288"/>
                    </a:cubicBezTo>
                    <a:cubicBezTo>
                      <a:pt x="380" y="237"/>
                      <a:pt x="351" y="190"/>
                      <a:pt x="318" y="148"/>
                    </a:cubicBezTo>
                    <a:cubicBezTo>
                      <a:pt x="292" y="150"/>
                      <a:pt x="264" y="152"/>
                      <a:pt x="234" y="154"/>
                    </a:cubicBezTo>
                    <a:cubicBezTo>
                      <a:pt x="234" y="154"/>
                      <a:pt x="234" y="154"/>
                      <a:pt x="234" y="154"/>
                    </a:cubicBezTo>
                    <a:cubicBezTo>
                      <a:pt x="175" y="139"/>
                      <a:pt x="163" y="88"/>
                      <a:pt x="162" y="77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66"/>
                      <a:pt x="159" y="57"/>
                      <a:pt x="147" y="42"/>
                    </a:cubicBezTo>
                    <a:cubicBezTo>
                      <a:pt x="147" y="42"/>
                      <a:pt x="147" y="42"/>
                      <a:pt x="146" y="41"/>
                    </a:cubicBezTo>
                    <a:cubicBezTo>
                      <a:pt x="122" y="16"/>
                      <a:pt x="97" y="2"/>
                      <a:pt x="73" y="0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60" y="2"/>
                      <a:pt x="48" y="10"/>
                      <a:pt x="64" y="45"/>
                    </a:cubicBezTo>
                    <a:cubicBezTo>
                      <a:pt x="64" y="45"/>
                      <a:pt x="64" y="45"/>
                      <a:pt x="64" y="46"/>
                    </a:cubicBezTo>
                    <a:cubicBezTo>
                      <a:pt x="76" y="66"/>
                      <a:pt x="87" y="74"/>
                      <a:pt x="100" y="83"/>
                    </a:cubicBezTo>
                    <a:cubicBezTo>
                      <a:pt x="99" y="83"/>
                      <a:pt x="99" y="83"/>
                      <a:pt x="99" y="83"/>
                    </a:cubicBezTo>
                    <a:cubicBezTo>
                      <a:pt x="105" y="89"/>
                      <a:pt x="159" y="142"/>
                      <a:pt x="101" y="16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98"/>
              <p:cNvSpPr>
                <a:spLocks/>
              </p:cNvSpPr>
              <p:nvPr/>
            </p:nvSpPr>
            <p:spPr bwMode="auto">
              <a:xfrm>
                <a:off x="7669213" y="1501775"/>
                <a:ext cx="1522413" cy="1579563"/>
              </a:xfrm>
              <a:custGeom>
                <a:avLst/>
                <a:gdLst>
                  <a:gd name="T0" fmla="*/ 101 w 536"/>
                  <a:gd name="T1" fmla="*/ 377 h 556"/>
                  <a:gd name="T2" fmla="*/ 102 w 536"/>
                  <a:gd name="T3" fmla="*/ 377 h 556"/>
                  <a:gd name="T4" fmla="*/ 136 w 536"/>
                  <a:gd name="T5" fmla="*/ 349 h 556"/>
                  <a:gd name="T6" fmla="*/ 139 w 536"/>
                  <a:gd name="T7" fmla="*/ 340 h 556"/>
                  <a:gd name="T8" fmla="*/ 139 w 536"/>
                  <a:gd name="T9" fmla="*/ 342 h 556"/>
                  <a:gd name="T10" fmla="*/ 168 w 536"/>
                  <a:gd name="T11" fmla="*/ 323 h 556"/>
                  <a:gd name="T12" fmla="*/ 168 w 536"/>
                  <a:gd name="T13" fmla="*/ 323 h 556"/>
                  <a:gd name="T14" fmla="*/ 231 w 536"/>
                  <a:gd name="T15" fmla="*/ 389 h 556"/>
                  <a:gd name="T16" fmla="*/ 231 w 536"/>
                  <a:gd name="T17" fmla="*/ 389 h 556"/>
                  <a:gd name="T18" fmla="*/ 266 w 536"/>
                  <a:gd name="T19" fmla="*/ 554 h 556"/>
                  <a:gd name="T20" fmla="*/ 267 w 536"/>
                  <a:gd name="T21" fmla="*/ 554 h 556"/>
                  <a:gd name="T22" fmla="*/ 267 w 536"/>
                  <a:gd name="T23" fmla="*/ 556 h 556"/>
                  <a:gd name="T24" fmla="*/ 536 w 536"/>
                  <a:gd name="T25" fmla="*/ 519 h 556"/>
                  <a:gd name="T26" fmla="*/ 536 w 536"/>
                  <a:gd name="T27" fmla="*/ 518 h 556"/>
                  <a:gd name="T28" fmla="*/ 536 w 536"/>
                  <a:gd name="T29" fmla="*/ 517 h 556"/>
                  <a:gd name="T30" fmla="*/ 231 w 536"/>
                  <a:gd name="T31" fmla="*/ 0 h 556"/>
                  <a:gd name="T32" fmla="*/ 200 w 536"/>
                  <a:gd name="T33" fmla="*/ 7 h 556"/>
                  <a:gd name="T34" fmla="*/ 261 w 536"/>
                  <a:gd name="T35" fmla="*/ 88 h 556"/>
                  <a:gd name="T36" fmla="*/ 269 w 536"/>
                  <a:gd name="T37" fmla="*/ 95 h 556"/>
                  <a:gd name="T38" fmla="*/ 268 w 536"/>
                  <a:gd name="T39" fmla="*/ 95 h 556"/>
                  <a:gd name="T40" fmla="*/ 309 w 536"/>
                  <a:gd name="T41" fmla="*/ 138 h 556"/>
                  <a:gd name="T42" fmla="*/ 310 w 536"/>
                  <a:gd name="T43" fmla="*/ 140 h 556"/>
                  <a:gd name="T44" fmla="*/ 322 w 536"/>
                  <a:gd name="T45" fmla="*/ 227 h 556"/>
                  <a:gd name="T46" fmla="*/ 321 w 536"/>
                  <a:gd name="T47" fmla="*/ 227 h 556"/>
                  <a:gd name="T48" fmla="*/ 226 w 536"/>
                  <a:gd name="T49" fmla="*/ 149 h 556"/>
                  <a:gd name="T50" fmla="*/ 225 w 536"/>
                  <a:gd name="T51" fmla="*/ 147 h 556"/>
                  <a:gd name="T52" fmla="*/ 179 w 536"/>
                  <a:gd name="T53" fmla="*/ 57 h 556"/>
                  <a:gd name="T54" fmla="*/ 119 w 536"/>
                  <a:gd name="T55" fmla="*/ 18 h 556"/>
                  <a:gd name="T56" fmla="*/ 53 w 536"/>
                  <a:gd name="T57" fmla="*/ 24 h 556"/>
                  <a:gd name="T58" fmla="*/ 143 w 536"/>
                  <a:gd name="T59" fmla="*/ 167 h 556"/>
                  <a:gd name="T60" fmla="*/ 143 w 536"/>
                  <a:gd name="T61" fmla="*/ 167 h 556"/>
                  <a:gd name="T62" fmla="*/ 132 w 536"/>
                  <a:gd name="T63" fmla="*/ 226 h 556"/>
                  <a:gd name="T64" fmla="*/ 132 w 536"/>
                  <a:gd name="T65" fmla="*/ 226 h 556"/>
                  <a:gd name="T66" fmla="*/ 132 w 536"/>
                  <a:gd name="T67" fmla="*/ 226 h 556"/>
                  <a:gd name="T68" fmla="*/ 132 w 536"/>
                  <a:gd name="T69" fmla="*/ 226 h 556"/>
                  <a:gd name="T70" fmla="*/ 132 w 536"/>
                  <a:gd name="T71" fmla="*/ 226 h 556"/>
                  <a:gd name="T72" fmla="*/ 132 w 536"/>
                  <a:gd name="T73" fmla="*/ 226 h 556"/>
                  <a:gd name="T74" fmla="*/ 132 w 536"/>
                  <a:gd name="T75" fmla="*/ 226 h 556"/>
                  <a:gd name="T76" fmla="*/ 132 w 536"/>
                  <a:gd name="T77" fmla="*/ 226 h 556"/>
                  <a:gd name="T78" fmla="*/ 132 w 536"/>
                  <a:gd name="T79" fmla="*/ 226 h 556"/>
                  <a:gd name="T80" fmla="*/ 93 w 536"/>
                  <a:gd name="T81" fmla="*/ 212 h 556"/>
                  <a:gd name="T82" fmla="*/ 93 w 536"/>
                  <a:gd name="T83" fmla="*/ 212 h 556"/>
                  <a:gd name="T84" fmla="*/ 45 w 536"/>
                  <a:gd name="T85" fmla="*/ 189 h 556"/>
                  <a:gd name="T86" fmla="*/ 44 w 536"/>
                  <a:gd name="T87" fmla="*/ 189 h 556"/>
                  <a:gd name="T88" fmla="*/ 14 w 536"/>
                  <a:gd name="T89" fmla="*/ 282 h 556"/>
                  <a:gd name="T90" fmla="*/ 101 w 536"/>
                  <a:gd name="T91" fmla="*/ 377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36" h="556">
                    <a:moveTo>
                      <a:pt x="101" y="377"/>
                    </a:moveTo>
                    <a:cubicBezTo>
                      <a:pt x="101" y="377"/>
                      <a:pt x="101" y="377"/>
                      <a:pt x="102" y="377"/>
                    </a:cubicBezTo>
                    <a:cubicBezTo>
                      <a:pt x="119" y="374"/>
                      <a:pt x="127" y="367"/>
                      <a:pt x="136" y="349"/>
                    </a:cubicBezTo>
                    <a:cubicBezTo>
                      <a:pt x="139" y="340"/>
                      <a:pt x="139" y="340"/>
                      <a:pt x="139" y="340"/>
                    </a:cubicBezTo>
                    <a:cubicBezTo>
                      <a:pt x="139" y="341"/>
                      <a:pt x="139" y="341"/>
                      <a:pt x="139" y="342"/>
                    </a:cubicBezTo>
                    <a:cubicBezTo>
                      <a:pt x="148" y="330"/>
                      <a:pt x="155" y="325"/>
                      <a:pt x="168" y="323"/>
                    </a:cubicBezTo>
                    <a:cubicBezTo>
                      <a:pt x="168" y="323"/>
                      <a:pt x="168" y="323"/>
                      <a:pt x="168" y="323"/>
                    </a:cubicBezTo>
                    <a:cubicBezTo>
                      <a:pt x="197" y="324"/>
                      <a:pt x="214" y="350"/>
                      <a:pt x="231" y="389"/>
                    </a:cubicBezTo>
                    <a:cubicBezTo>
                      <a:pt x="231" y="389"/>
                      <a:pt x="231" y="389"/>
                      <a:pt x="231" y="389"/>
                    </a:cubicBezTo>
                    <a:cubicBezTo>
                      <a:pt x="246" y="442"/>
                      <a:pt x="258" y="497"/>
                      <a:pt x="266" y="554"/>
                    </a:cubicBezTo>
                    <a:cubicBezTo>
                      <a:pt x="266" y="554"/>
                      <a:pt x="267" y="554"/>
                      <a:pt x="267" y="554"/>
                    </a:cubicBezTo>
                    <a:cubicBezTo>
                      <a:pt x="267" y="555"/>
                      <a:pt x="267" y="555"/>
                      <a:pt x="267" y="556"/>
                    </a:cubicBezTo>
                    <a:cubicBezTo>
                      <a:pt x="396" y="544"/>
                      <a:pt x="489" y="531"/>
                      <a:pt x="536" y="519"/>
                    </a:cubicBezTo>
                    <a:cubicBezTo>
                      <a:pt x="536" y="518"/>
                      <a:pt x="536" y="518"/>
                      <a:pt x="536" y="518"/>
                    </a:cubicBezTo>
                    <a:cubicBezTo>
                      <a:pt x="536" y="518"/>
                      <a:pt x="536" y="517"/>
                      <a:pt x="536" y="517"/>
                    </a:cubicBezTo>
                    <a:cubicBezTo>
                      <a:pt x="494" y="311"/>
                      <a:pt x="383" y="130"/>
                      <a:pt x="231" y="0"/>
                    </a:cubicBezTo>
                    <a:cubicBezTo>
                      <a:pt x="223" y="2"/>
                      <a:pt x="212" y="4"/>
                      <a:pt x="200" y="7"/>
                    </a:cubicBezTo>
                    <a:cubicBezTo>
                      <a:pt x="183" y="25"/>
                      <a:pt x="260" y="88"/>
                      <a:pt x="261" y="88"/>
                    </a:cubicBezTo>
                    <a:cubicBezTo>
                      <a:pt x="269" y="95"/>
                      <a:pt x="269" y="95"/>
                      <a:pt x="269" y="95"/>
                    </a:cubicBezTo>
                    <a:cubicBezTo>
                      <a:pt x="268" y="95"/>
                      <a:pt x="268" y="95"/>
                      <a:pt x="268" y="95"/>
                    </a:cubicBezTo>
                    <a:cubicBezTo>
                      <a:pt x="285" y="109"/>
                      <a:pt x="295" y="120"/>
                      <a:pt x="309" y="138"/>
                    </a:cubicBezTo>
                    <a:cubicBezTo>
                      <a:pt x="310" y="139"/>
                      <a:pt x="310" y="140"/>
                      <a:pt x="310" y="140"/>
                    </a:cubicBezTo>
                    <a:cubicBezTo>
                      <a:pt x="342" y="189"/>
                      <a:pt x="346" y="218"/>
                      <a:pt x="322" y="227"/>
                    </a:cubicBezTo>
                    <a:cubicBezTo>
                      <a:pt x="322" y="227"/>
                      <a:pt x="322" y="227"/>
                      <a:pt x="321" y="227"/>
                    </a:cubicBezTo>
                    <a:cubicBezTo>
                      <a:pt x="291" y="224"/>
                      <a:pt x="260" y="199"/>
                      <a:pt x="226" y="149"/>
                    </a:cubicBezTo>
                    <a:cubicBezTo>
                      <a:pt x="225" y="148"/>
                      <a:pt x="225" y="148"/>
                      <a:pt x="225" y="147"/>
                    </a:cubicBezTo>
                    <a:cubicBezTo>
                      <a:pt x="207" y="118"/>
                      <a:pt x="201" y="83"/>
                      <a:pt x="179" y="57"/>
                    </a:cubicBezTo>
                    <a:cubicBezTo>
                      <a:pt x="154" y="26"/>
                      <a:pt x="129" y="20"/>
                      <a:pt x="119" y="18"/>
                    </a:cubicBezTo>
                    <a:cubicBezTo>
                      <a:pt x="99" y="20"/>
                      <a:pt x="77" y="22"/>
                      <a:pt x="53" y="24"/>
                    </a:cubicBezTo>
                    <a:cubicBezTo>
                      <a:pt x="86" y="67"/>
                      <a:pt x="116" y="115"/>
                      <a:pt x="143" y="167"/>
                    </a:cubicBezTo>
                    <a:cubicBezTo>
                      <a:pt x="143" y="167"/>
                      <a:pt x="143" y="167"/>
                      <a:pt x="143" y="167"/>
                    </a:cubicBezTo>
                    <a:cubicBezTo>
                      <a:pt x="156" y="205"/>
                      <a:pt x="152" y="222"/>
                      <a:pt x="132" y="226"/>
                    </a:cubicBezTo>
                    <a:cubicBezTo>
                      <a:pt x="132" y="226"/>
                      <a:pt x="132" y="226"/>
                      <a:pt x="132" y="226"/>
                    </a:cubicBezTo>
                    <a:cubicBezTo>
                      <a:pt x="132" y="226"/>
                      <a:pt x="132" y="226"/>
                      <a:pt x="132" y="226"/>
                    </a:cubicBezTo>
                    <a:cubicBezTo>
                      <a:pt x="132" y="226"/>
                      <a:pt x="132" y="226"/>
                      <a:pt x="132" y="226"/>
                    </a:cubicBezTo>
                    <a:cubicBezTo>
                      <a:pt x="132" y="226"/>
                      <a:pt x="132" y="226"/>
                      <a:pt x="132" y="226"/>
                    </a:cubicBezTo>
                    <a:cubicBezTo>
                      <a:pt x="132" y="226"/>
                      <a:pt x="132" y="226"/>
                      <a:pt x="132" y="226"/>
                    </a:cubicBezTo>
                    <a:cubicBezTo>
                      <a:pt x="132" y="226"/>
                      <a:pt x="132" y="226"/>
                      <a:pt x="132" y="226"/>
                    </a:cubicBezTo>
                    <a:cubicBezTo>
                      <a:pt x="132" y="226"/>
                      <a:pt x="132" y="226"/>
                      <a:pt x="132" y="226"/>
                    </a:cubicBezTo>
                    <a:cubicBezTo>
                      <a:pt x="132" y="226"/>
                      <a:pt x="132" y="226"/>
                      <a:pt x="132" y="226"/>
                    </a:cubicBezTo>
                    <a:cubicBezTo>
                      <a:pt x="118" y="226"/>
                      <a:pt x="108" y="222"/>
                      <a:pt x="93" y="212"/>
                    </a:cubicBezTo>
                    <a:cubicBezTo>
                      <a:pt x="93" y="212"/>
                      <a:pt x="93" y="212"/>
                      <a:pt x="93" y="212"/>
                    </a:cubicBezTo>
                    <a:cubicBezTo>
                      <a:pt x="77" y="198"/>
                      <a:pt x="65" y="190"/>
                      <a:pt x="45" y="189"/>
                    </a:cubicBezTo>
                    <a:cubicBezTo>
                      <a:pt x="45" y="189"/>
                      <a:pt x="44" y="189"/>
                      <a:pt x="44" y="189"/>
                    </a:cubicBezTo>
                    <a:cubicBezTo>
                      <a:pt x="24" y="194"/>
                      <a:pt x="0" y="208"/>
                      <a:pt x="14" y="282"/>
                    </a:cubicBezTo>
                    <a:cubicBezTo>
                      <a:pt x="14" y="283"/>
                      <a:pt x="34" y="369"/>
                      <a:pt x="101" y="37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99"/>
              <p:cNvSpPr>
                <a:spLocks/>
              </p:cNvSpPr>
              <p:nvPr/>
            </p:nvSpPr>
            <p:spPr bwMode="auto">
              <a:xfrm>
                <a:off x="9204325" y="2952750"/>
                <a:ext cx="136525" cy="704850"/>
              </a:xfrm>
              <a:custGeom>
                <a:avLst/>
                <a:gdLst>
                  <a:gd name="T0" fmla="*/ 46 w 48"/>
                  <a:gd name="T1" fmla="*/ 234 h 248"/>
                  <a:gd name="T2" fmla="*/ 47 w 48"/>
                  <a:gd name="T3" fmla="*/ 145 h 248"/>
                  <a:gd name="T4" fmla="*/ 31 w 48"/>
                  <a:gd name="T5" fmla="*/ 0 h 248"/>
                  <a:gd name="T6" fmla="*/ 31 w 48"/>
                  <a:gd name="T7" fmla="*/ 0 h 248"/>
                  <a:gd name="T8" fmla="*/ 0 w 48"/>
                  <a:gd name="T9" fmla="*/ 17 h 248"/>
                  <a:gd name="T10" fmla="*/ 16 w 48"/>
                  <a:gd name="T11" fmla="*/ 161 h 248"/>
                  <a:gd name="T12" fmla="*/ 15 w 48"/>
                  <a:gd name="T13" fmla="*/ 248 h 248"/>
                  <a:gd name="T14" fmla="*/ 45 w 48"/>
                  <a:gd name="T15" fmla="*/ 241 h 248"/>
                  <a:gd name="T16" fmla="*/ 46 w 48"/>
                  <a:gd name="T17" fmla="*/ 234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248">
                    <a:moveTo>
                      <a:pt x="46" y="234"/>
                    </a:moveTo>
                    <a:cubicBezTo>
                      <a:pt x="48" y="207"/>
                      <a:pt x="47" y="172"/>
                      <a:pt x="47" y="145"/>
                    </a:cubicBezTo>
                    <a:cubicBezTo>
                      <a:pt x="46" y="96"/>
                      <a:pt x="45" y="94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5"/>
                      <a:pt x="21" y="11"/>
                      <a:pt x="0" y="17"/>
                    </a:cubicBezTo>
                    <a:cubicBezTo>
                      <a:pt x="9" y="64"/>
                      <a:pt x="15" y="112"/>
                      <a:pt x="16" y="161"/>
                    </a:cubicBezTo>
                    <a:cubicBezTo>
                      <a:pt x="17" y="191"/>
                      <a:pt x="17" y="219"/>
                      <a:pt x="15" y="248"/>
                    </a:cubicBezTo>
                    <a:cubicBezTo>
                      <a:pt x="25" y="245"/>
                      <a:pt x="35" y="243"/>
                      <a:pt x="45" y="241"/>
                    </a:cubicBezTo>
                    <a:cubicBezTo>
                      <a:pt x="46" y="238"/>
                      <a:pt x="46" y="236"/>
                      <a:pt x="46" y="23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Freeform 100"/>
              <p:cNvSpPr>
                <a:spLocks/>
              </p:cNvSpPr>
              <p:nvPr/>
            </p:nvSpPr>
            <p:spPr bwMode="auto">
              <a:xfrm>
                <a:off x="7045325" y="3109913"/>
                <a:ext cx="1403350" cy="622300"/>
              </a:xfrm>
              <a:custGeom>
                <a:avLst/>
                <a:gdLst>
                  <a:gd name="T0" fmla="*/ 494 w 494"/>
                  <a:gd name="T1" fmla="*/ 145 h 219"/>
                  <a:gd name="T2" fmla="*/ 481 w 494"/>
                  <a:gd name="T3" fmla="*/ 0 h 219"/>
                  <a:gd name="T4" fmla="*/ 117 w 494"/>
                  <a:gd name="T5" fmla="*/ 24 h 219"/>
                  <a:gd name="T6" fmla="*/ 0 w 494"/>
                  <a:gd name="T7" fmla="*/ 29 h 219"/>
                  <a:gd name="T8" fmla="*/ 4 w 494"/>
                  <a:gd name="T9" fmla="*/ 112 h 219"/>
                  <a:gd name="T10" fmla="*/ 351 w 494"/>
                  <a:gd name="T11" fmla="*/ 208 h 219"/>
                  <a:gd name="T12" fmla="*/ 367 w 494"/>
                  <a:gd name="T13" fmla="*/ 202 h 219"/>
                  <a:gd name="T14" fmla="*/ 369 w 494"/>
                  <a:gd name="T15" fmla="*/ 202 h 219"/>
                  <a:gd name="T16" fmla="*/ 404 w 494"/>
                  <a:gd name="T17" fmla="*/ 214 h 219"/>
                  <a:gd name="T18" fmla="*/ 484 w 494"/>
                  <a:gd name="T19" fmla="*/ 219 h 219"/>
                  <a:gd name="T20" fmla="*/ 494 w 494"/>
                  <a:gd name="T21" fmla="*/ 176 h 219"/>
                  <a:gd name="T22" fmla="*/ 494 w 494"/>
                  <a:gd name="T23" fmla="*/ 14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4" h="219">
                    <a:moveTo>
                      <a:pt x="494" y="145"/>
                    </a:moveTo>
                    <a:cubicBezTo>
                      <a:pt x="492" y="96"/>
                      <a:pt x="488" y="47"/>
                      <a:pt x="481" y="0"/>
                    </a:cubicBezTo>
                    <a:cubicBezTo>
                      <a:pt x="379" y="9"/>
                      <a:pt x="256" y="17"/>
                      <a:pt x="117" y="24"/>
                    </a:cubicBezTo>
                    <a:cubicBezTo>
                      <a:pt x="78" y="26"/>
                      <a:pt x="39" y="28"/>
                      <a:pt x="0" y="29"/>
                    </a:cubicBezTo>
                    <a:cubicBezTo>
                      <a:pt x="1" y="57"/>
                      <a:pt x="3" y="84"/>
                      <a:pt x="4" y="112"/>
                    </a:cubicBezTo>
                    <a:cubicBezTo>
                      <a:pt x="116" y="158"/>
                      <a:pt x="233" y="191"/>
                      <a:pt x="351" y="208"/>
                    </a:cubicBezTo>
                    <a:cubicBezTo>
                      <a:pt x="356" y="205"/>
                      <a:pt x="361" y="203"/>
                      <a:pt x="367" y="202"/>
                    </a:cubicBezTo>
                    <a:cubicBezTo>
                      <a:pt x="368" y="202"/>
                      <a:pt x="368" y="202"/>
                      <a:pt x="369" y="202"/>
                    </a:cubicBezTo>
                    <a:cubicBezTo>
                      <a:pt x="383" y="202"/>
                      <a:pt x="393" y="205"/>
                      <a:pt x="404" y="214"/>
                    </a:cubicBezTo>
                    <a:cubicBezTo>
                      <a:pt x="431" y="217"/>
                      <a:pt x="458" y="219"/>
                      <a:pt x="484" y="219"/>
                    </a:cubicBezTo>
                    <a:cubicBezTo>
                      <a:pt x="488" y="209"/>
                      <a:pt x="492" y="195"/>
                      <a:pt x="494" y="176"/>
                    </a:cubicBezTo>
                    <a:cubicBezTo>
                      <a:pt x="494" y="166"/>
                      <a:pt x="494" y="155"/>
                      <a:pt x="494" y="1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01"/>
              <p:cNvSpPr>
                <a:spLocks/>
              </p:cNvSpPr>
              <p:nvPr/>
            </p:nvSpPr>
            <p:spPr bwMode="auto">
              <a:xfrm>
                <a:off x="8431213" y="3005138"/>
                <a:ext cx="814388" cy="735013"/>
              </a:xfrm>
              <a:custGeom>
                <a:avLst/>
                <a:gdLst>
                  <a:gd name="T0" fmla="*/ 285 w 287"/>
                  <a:gd name="T1" fmla="*/ 230 h 259"/>
                  <a:gd name="T2" fmla="*/ 286 w 287"/>
                  <a:gd name="T3" fmla="*/ 144 h 259"/>
                  <a:gd name="T4" fmla="*/ 270 w 287"/>
                  <a:gd name="T5" fmla="*/ 0 h 259"/>
                  <a:gd name="T6" fmla="*/ 0 w 287"/>
                  <a:gd name="T7" fmla="*/ 38 h 259"/>
                  <a:gd name="T8" fmla="*/ 12 w 287"/>
                  <a:gd name="T9" fmla="*/ 182 h 259"/>
                  <a:gd name="T10" fmla="*/ 13 w 287"/>
                  <a:gd name="T11" fmla="*/ 217 h 259"/>
                  <a:gd name="T12" fmla="*/ 13 w 287"/>
                  <a:gd name="T13" fmla="*/ 217 h 259"/>
                  <a:gd name="T14" fmla="*/ 5 w 287"/>
                  <a:gd name="T15" fmla="*/ 257 h 259"/>
                  <a:gd name="T16" fmla="*/ 285 w 287"/>
                  <a:gd name="T17" fmla="*/ 23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7" h="259">
                    <a:moveTo>
                      <a:pt x="285" y="230"/>
                    </a:moveTo>
                    <a:cubicBezTo>
                      <a:pt x="286" y="202"/>
                      <a:pt x="287" y="173"/>
                      <a:pt x="286" y="144"/>
                    </a:cubicBezTo>
                    <a:cubicBezTo>
                      <a:pt x="284" y="95"/>
                      <a:pt x="279" y="47"/>
                      <a:pt x="270" y="0"/>
                    </a:cubicBezTo>
                    <a:cubicBezTo>
                      <a:pt x="223" y="13"/>
                      <a:pt x="129" y="26"/>
                      <a:pt x="0" y="38"/>
                    </a:cubicBezTo>
                    <a:cubicBezTo>
                      <a:pt x="6" y="85"/>
                      <a:pt x="11" y="133"/>
                      <a:pt x="12" y="182"/>
                    </a:cubicBezTo>
                    <a:cubicBezTo>
                      <a:pt x="13" y="194"/>
                      <a:pt x="13" y="205"/>
                      <a:pt x="13" y="217"/>
                    </a:cubicBezTo>
                    <a:cubicBezTo>
                      <a:pt x="13" y="217"/>
                      <a:pt x="13" y="217"/>
                      <a:pt x="13" y="217"/>
                    </a:cubicBezTo>
                    <a:cubicBezTo>
                      <a:pt x="11" y="232"/>
                      <a:pt x="8" y="245"/>
                      <a:pt x="5" y="257"/>
                    </a:cubicBezTo>
                    <a:cubicBezTo>
                      <a:pt x="98" y="259"/>
                      <a:pt x="192" y="251"/>
                      <a:pt x="285" y="23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102"/>
              <p:cNvSpPr>
                <a:spLocks/>
              </p:cNvSpPr>
              <p:nvPr/>
            </p:nvSpPr>
            <p:spPr bwMode="auto">
              <a:xfrm>
                <a:off x="5141913" y="908050"/>
                <a:ext cx="1571625" cy="1343025"/>
              </a:xfrm>
              <a:custGeom>
                <a:avLst/>
                <a:gdLst>
                  <a:gd name="T0" fmla="*/ 112 w 553"/>
                  <a:gd name="T1" fmla="*/ 401 h 473"/>
                  <a:gd name="T2" fmla="*/ 112 w 553"/>
                  <a:gd name="T3" fmla="*/ 399 h 473"/>
                  <a:gd name="T4" fmla="*/ 123 w 553"/>
                  <a:gd name="T5" fmla="*/ 350 h 473"/>
                  <a:gd name="T6" fmla="*/ 122 w 553"/>
                  <a:gd name="T7" fmla="*/ 343 h 473"/>
                  <a:gd name="T8" fmla="*/ 123 w 553"/>
                  <a:gd name="T9" fmla="*/ 343 h 473"/>
                  <a:gd name="T10" fmla="*/ 199 w 553"/>
                  <a:gd name="T11" fmla="*/ 254 h 473"/>
                  <a:gd name="T12" fmla="*/ 199 w 553"/>
                  <a:gd name="T13" fmla="*/ 254 h 473"/>
                  <a:gd name="T14" fmla="*/ 202 w 553"/>
                  <a:gd name="T15" fmla="*/ 253 h 473"/>
                  <a:gd name="T16" fmla="*/ 208 w 553"/>
                  <a:gd name="T17" fmla="*/ 252 h 473"/>
                  <a:gd name="T18" fmla="*/ 208 w 553"/>
                  <a:gd name="T19" fmla="*/ 252 h 473"/>
                  <a:gd name="T20" fmla="*/ 282 w 553"/>
                  <a:gd name="T21" fmla="*/ 253 h 473"/>
                  <a:gd name="T22" fmla="*/ 284 w 553"/>
                  <a:gd name="T23" fmla="*/ 253 h 473"/>
                  <a:gd name="T24" fmla="*/ 335 w 553"/>
                  <a:gd name="T25" fmla="*/ 164 h 473"/>
                  <a:gd name="T26" fmla="*/ 342 w 553"/>
                  <a:gd name="T27" fmla="*/ 155 h 473"/>
                  <a:gd name="T28" fmla="*/ 348 w 553"/>
                  <a:gd name="T29" fmla="*/ 146 h 473"/>
                  <a:gd name="T30" fmla="*/ 413 w 553"/>
                  <a:gd name="T31" fmla="*/ 114 h 473"/>
                  <a:gd name="T32" fmla="*/ 414 w 553"/>
                  <a:gd name="T33" fmla="*/ 113 h 473"/>
                  <a:gd name="T34" fmla="*/ 414 w 553"/>
                  <a:gd name="T35" fmla="*/ 121 h 473"/>
                  <a:gd name="T36" fmla="*/ 482 w 553"/>
                  <a:gd name="T37" fmla="*/ 81 h 473"/>
                  <a:gd name="T38" fmla="*/ 482 w 553"/>
                  <a:gd name="T39" fmla="*/ 80 h 473"/>
                  <a:gd name="T40" fmla="*/ 491 w 553"/>
                  <a:gd name="T41" fmla="*/ 43 h 473"/>
                  <a:gd name="T42" fmla="*/ 467 w 553"/>
                  <a:gd name="T43" fmla="*/ 50 h 473"/>
                  <a:gd name="T44" fmla="*/ 462 w 553"/>
                  <a:gd name="T45" fmla="*/ 54 h 473"/>
                  <a:gd name="T46" fmla="*/ 462 w 553"/>
                  <a:gd name="T47" fmla="*/ 53 h 473"/>
                  <a:gd name="T48" fmla="*/ 441 w 553"/>
                  <a:gd name="T49" fmla="*/ 58 h 473"/>
                  <a:gd name="T50" fmla="*/ 468 w 553"/>
                  <a:gd name="T51" fmla="*/ 32 h 473"/>
                  <a:gd name="T52" fmla="*/ 468 w 553"/>
                  <a:gd name="T53" fmla="*/ 32 h 473"/>
                  <a:gd name="T54" fmla="*/ 553 w 553"/>
                  <a:gd name="T55" fmla="*/ 0 h 473"/>
                  <a:gd name="T56" fmla="*/ 552 w 553"/>
                  <a:gd name="T57" fmla="*/ 0 h 473"/>
                  <a:gd name="T58" fmla="*/ 548 w 553"/>
                  <a:gd name="T59" fmla="*/ 1 h 473"/>
                  <a:gd name="T60" fmla="*/ 383 w 553"/>
                  <a:gd name="T61" fmla="*/ 33 h 473"/>
                  <a:gd name="T62" fmla="*/ 339 w 553"/>
                  <a:gd name="T63" fmla="*/ 52 h 473"/>
                  <a:gd name="T64" fmla="*/ 395 w 553"/>
                  <a:gd name="T65" fmla="*/ 37 h 473"/>
                  <a:gd name="T66" fmla="*/ 396 w 553"/>
                  <a:gd name="T67" fmla="*/ 38 h 473"/>
                  <a:gd name="T68" fmla="*/ 380 w 553"/>
                  <a:gd name="T69" fmla="*/ 49 h 473"/>
                  <a:gd name="T70" fmla="*/ 341 w 553"/>
                  <a:gd name="T71" fmla="*/ 71 h 473"/>
                  <a:gd name="T72" fmla="*/ 328 w 553"/>
                  <a:gd name="T73" fmla="*/ 78 h 473"/>
                  <a:gd name="T74" fmla="*/ 326 w 553"/>
                  <a:gd name="T75" fmla="*/ 80 h 473"/>
                  <a:gd name="T76" fmla="*/ 225 w 553"/>
                  <a:gd name="T77" fmla="*/ 134 h 473"/>
                  <a:gd name="T78" fmla="*/ 225 w 553"/>
                  <a:gd name="T79" fmla="*/ 134 h 473"/>
                  <a:gd name="T80" fmla="*/ 221 w 553"/>
                  <a:gd name="T81" fmla="*/ 132 h 473"/>
                  <a:gd name="T82" fmla="*/ 226 w 553"/>
                  <a:gd name="T83" fmla="*/ 122 h 473"/>
                  <a:gd name="T84" fmla="*/ 225 w 553"/>
                  <a:gd name="T85" fmla="*/ 123 h 473"/>
                  <a:gd name="T86" fmla="*/ 236 w 553"/>
                  <a:gd name="T87" fmla="*/ 107 h 473"/>
                  <a:gd name="T88" fmla="*/ 175 w 553"/>
                  <a:gd name="T89" fmla="*/ 139 h 473"/>
                  <a:gd name="T90" fmla="*/ 52 w 553"/>
                  <a:gd name="T91" fmla="*/ 245 h 473"/>
                  <a:gd name="T92" fmla="*/ 103 w 553"/>
                  <a:gd name="T93" fmla="*/ 249 h 473"/>
                  <a:gd name="T94" fmla="*/ 103 w 553"/>
                  <a:gd name="T95" fmla="*/ 249 h 473"/>
                  <a:gd name="T96" fmla="*/ 60 w 553"/>
                  <a:gd name="T97" fmla="*/ 341 h 473"/>
                  <a:gd name="T98" fmla="*/ 60 w 553"/>
                  <a:gd name="T99" fmla="*/ 341 h 473"/>
                  <a:gd name="T100" fmla="*/ 14 w 553"/>
                  <a:gd name="T101" fmla="*/ 396 h 473"/>
                  <a:gd name="T102" fmla="*/ 13 w 553"/>
                  <a:gd name="T103" fmla="*/ 397 h 473"/>
                  <a:gd name="T104" fmla="*/ 0 w 553"/>
                  <a:gd name="T105" fmla="*/ 436 h 473"/>
                  <a:gd name="T106" fmla="*/ 39 w 553"/>
                  <a:gd name="T107" fmla="*/ 473 h 473"/>
                  <a:gd name="T108" fmla="*/ 112 w 553"/>
                  <a:gd name="T109" fmla="*/ 401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3" h="473">
                    <a:moveTo>
                      <a:pt x="112" y="401"/>
                    </a:moveTo>
                    <a:cubicBezTo>
                      <a:pt x="112" y="400"/>
                      <a:pt x="112" y="400"/>
                      <a:pt x="112" y="399"/>
                    </a:cubicBezTo>
                    <a:cubicBezTo>
                      <a:pt x="121" y="379"/>
                      <a:pt x="123" y="366"/>
                      <a:pt x="123" y="350"/>
                    </a:cubicBezTo>
                    <a:cubicBezTo>
                      <a:pt x="122" y="343"/>
                      <a:pt x="122" y="343"/>
                      <a:pt x="122" y="343"/>
                    </a:cubicBezTo>
                    <a:cubicBezTo>
                      <a:pt x="122" y="343"/>
                      <a:pt x="123" y="343"/>
                      <a:pt x="123" y="343"/>
                    </a:cubicBezTo>
                    <a:cubicBezTo>
                      <a:pt x="127" y="316"/>
                      <a:pt x="151" y="268"/>
                      <a:pt x="199" y="254"/>
                    </a:cubicBezTo>
                    <a:cubicBezTo>
                      <a:pt x="199" y="254"/>
                      <a:pt x="199" y="254"/>
                      <a:pt x="199" y="254"/>
                    </a:cubicBezTo>
                    <a:cubicBezTo>
                      <a:pt x="199" y="254"/>
                      <a:pt x="200" y="254"/>
                      <a:pt x="202" y="253"/>
                    </a:cubicBezTo>
                    <a:cubicBezTo>
                      <a:pt x="204" y="253"/>
                      <a:pt x="206" y="253"/>
                      <a:pt x="208" y="252"/>
                    </a:cubicBezTo>
                    <a:cubicBezTo>
                      <a:pt x="208" y="252"/>
                      <a:pt x="208" y="252"/>
                      <a:pt x="208" y="252"/>
                    </a:cubicBezTo>
                    <a:cubicBezTo>
                      <a:pt x="231" y="253"/>
                      <a:pt x="256" y="253"/>
                      <a:pt x="282" y="253"/>
                    </a:cubicBezTo>
                    <a:cubicBezTo>
                      <a:pt x="282" y="253"/>
                      <a:pt x="283" y="253"/>
                      <a:pt x="284" y="253"/>
                    </a:cubicBezTo>
                    <a:cubicBezTo>
                      <a:pt x="300" y="221"/>
                      <a:pt x="317" y="191"/>
                      <a:pt x="335" y="164"/>
                    </a:cubicBezTo>
                    <a:cubicBezTo>
                      <a:pt x="337" y="161"/>
                      <a:pt x="340" y="158"/>
                      <a:pt x="342" y="155"/>
                    </a:cubicBezTo>
                    <a:cubicBezTo>
                      <a:pt x="344" y="152"/>
                      <a:pt x="346" y="149"/>
                      <a:pt x="348" y="146"/>
                    </a:cubicBezTo>
                    <a:cubicBezTo>
                      <a:pt x="387" y="110"/>
                      <a:pt x="405" y="93"/>
                      <a:pt x="413" y="114"/>
                    </a:cubicBezTo>
                    <a:cubicBezTo>
                      <a:pt x="413" y="114"/>
                      <a:pt x="413" y="114"/>
                      <a:pt x="414" y="113"/>
                    </a:cubicBezTo>
                    <a:cubicBezTo>
                      <a:pt x="414" y="116"/>
                      <a:pt x="414" y="119"/>
                      <a:pt x="414" y="121"/>
                    </a:cubicBezTo>
                    <a:cubicBezTo>
                      <a:pt x="418" y="138"/>
                      <a:pt x="451" y="137"/>
                      <a:pt x="482" y="81"/>
                    </a:cubicBezTo>
                    <a:cubicBezTo>
                      <a:pt x="482" y="81"/>
                      <a:pt x="482" y="81"/>
                      <a:pt x="482" y="80"/>
                    </a:cubicBezTo>
                    <a:cubicBezTo>
                      <a:pt x="494" y="56"/>
                      <a:pt x="492" y="48"/>
                      <a:pt x="491" y="43"/>
                    </a:cubicBezTo>
                    <a:cubicBezTo>
                      <a:pt x="487" y="41"/>
                      <a:pt x="484" y="40"/>
                      <a:pt x="467" y="50"/>
                    </a:cubicBezTo>
                    <a:cubicBezTo>
                      <a:pt x="462" y="54"/>
                      <a:pt x="462" y="54"/>
                      <a:pt x="462" y="54"/>
                    </a:cubicBezTo>
                    <a:cubicBezTo>
                      <a:pt x="462" y="53"/>
                      <a:pt x="462" y="53"/>
                      <a:pt x="462" y="53"/>
                    </a:cubicBezTo>
                    <a:cubicBezTo>
                      <a:pt x="447" y="60"/>
                      <a:pt x="444" y="59"/>
                      <a:pt x="441" y="58"/>
                    </a:cubicBezTo>
                    <a:cubicBezTo>
                      <a:pt x="441" y="55"/>
                      <a:pt x="442" y="48"/>
                      <a:pt x="468" y="32"/>
                    </a:cubicBezTo>
                    <a:cubicBezTo>
                      <a:pt x="468" y="32"/>
                      <a:pt x="468" y="32"/>
                      <a:pt x="468" y="32"/>
                    </a:cubicBezTo>
                    <a:cubicBezTo>
                      <a:pt x="495" y="16"/>
                      <a:pt x="524" y="5"/>
                      <a:pt x="553" y="0"/>
                    </a:cubicBezTo>
                    <a:cubicBezTo>
                      <a:pt x="553" y="0"/>
                      <a:pt x="553" y="0"/>
                      <a:pt x="552" y="0"/>
                    </a:cubicBezTo>
                    <a:cubicBezTo>
                      <a:pt x="551" y="0"/>
                      <a:pt x="549" y="1"/>
                      <a:pt x="548" y="1"/>
                    </a:cubicBezTo>
                    <a:cubicBezTo>
                      <a:pt x="491" y="5"/>
                      <a:pt x="436" y="16"/>
                      <a:pt x="383" y="33"/>
                    </a:cubicBezTo>
                    <a:cubicBezTo>
                      <a:pt x="345" y="47"/>
                      <a:pt x="342" y="50"/>
                      <a:pt x="339" y="52"/>
                    </a:cubicBezTo>
                    <a:cubicBezTo>
                      <a:pt x="359" y="50"/>
                      <a:pt x="376" y="40"/>
                      <a:pt x="395" y="37"/>
                    </a:cubicBezTo>
                    <a:cubicBezTo>
                      <a:pt x="395" y="37"/>
                      <a:pt x="395" y="37"/>
                      <a:pt x="396" y="38"/>
                    </a:cubicBezTo>
                    <a:cubicBezTo>
                      <a:pt x="391" y="42"/>
                      <a:pt x="386" y="45"/>
                      <a:pt x="380" y="49"/>
                    </a:cubicBezTo>
                    <a:cubicBezTo>
                      <a:pt x="369" y="60"/>
                      <a:pt x="355" y="65"/>
                      <a:pt x="341" y="71"/>
                    </a:cubicBezTo>
                    <a:cubicBezTo>
                      <a:pt x="337" y="74"/>
                      <a:pt x="332" y="76"/>
                      <a:pt x="328" y="78"/>
                    </a:cubicBezTo>
                    <a:cubicBezTo>
                      <a:pt x="328" y="79"/>
                      <a:pt x="327" y="79"/>
                      <a:pt x="326" y="80"/>
                    </a:cubicBezTo>
                    <a:cubicBezTo>
                      <a:pt x="271" y="114"/>
                      <a:pt x="246" y="130"/>
                      <a:pt x="225" y="134"/>
                    </a:cubicBezTo>
                    <a:cubicBezTo>
                      <a:pt x="225" y="134"/>
                      <a:pt x="225" y="134"/>
                      <a:pt x="225" y="134"/>
                    </a:cubicBezTo>
                    <a:cubicBezTo>
                      <a:pt x="224" y="133"/>
                      <a:pt x="222" y="133"/>
                      <a:pt x="221" y="132"/>
                    </a:cubicBezTo>
                    <a:cubicBezTo>
                      <a:pt x="222" y="128"/>
                      <a:pt x="222" y="128"/>
                      <a:pt x="226" y="122"/>
                    </a:cubicBezTo>
                    <a:cubicBezTo>
                      <a:pt x="226" y="122"/>
                      <a:pt x="225" y="123"/>
                      <a:pt x="225" y="123"/>
                    </a:cubicBezTo>
                    <a:cubicBezTo>
                      <a:pt x="236" y="112"/>
                      <a:pt x="236" y="111"/>
                      <a:pt x="236" y="107"/>
                    </a:cubicBezTo>
                    <a:cubicBezTo>
                      <a:pt x="227" y="107"/>
                      <a:pt x="209" y="116"/>
                      <a:pt x="175" y="139"/>
                    </a:cubicBezTo>
                    <a:cubicBezTo>
                      <a:pt x="131" y="170"/>
                      <a:pt x="90" y="206"/>
                      <a:pt x="52" y="245"/>
                    </a:cubicBezTo>
                    <a:cubicBezTo>
                      <a:pt x="67" y="247"/>
                      <a:pt x="84" y="248"/>
                      <a:pt x="103" y="249"/>
                    </a:cubicBezTo>
                    <a:cubicBezTo>
                      <a:pt x="103" y="249"/>
                      <a:pt x="103" y="249"/>
                      <a:pt x="103" y="249"/>
                    </a:cubicBezTo>
                    <a:cubicBezTo>
                      <a:pt x="130" y="269"/>
                      <a:pt x="63" y="338"/>
                      <a:pt x="60" y="341"/>
                    </a:cubicBezTo>
                    <a:cubicBezTo>
                      <a:pt x="60" y="341"/>
                      <a:pt x="60" y="341"/>
                      <a:pt x="60" y="341"/>
                    </a:cubicBezTo>
                    <a:cubicBezTo>
                      <a:pt x="43" y="356"/>
                      <a:pt x="30" y="368"/>
                      <a:pt x="14" y="396"/>
                    </a:cubicBezTo>
                    <a:cubicBezTo>
                      <a:pt x="13" y="396"/>
                      <a:pt x="13" y="397"/>
                      <a:pt x="13" y="397"/>
                    </a:cubicBezTo>
                    <a:cubicBezTo>
                      <a:pt x="10" y="403"/>
                      <a:pt x="2" y="419"/>
                      <a:pt x="0" y="436"/>
                    </a:cubicBezTo>
                    <a:cubicBezTo>
                      <a:pt x="13" y="448"/>
                      <a:pt x="26" y="460"/>
                      <a:pt x="39" y="473"/>
                    </a:cubicBezTo>
                    <a:cubicBezTo>
                      <a:pt x="82" y="460"/>
                      <a:pt x="107" y="411"/>
                      <a:pt x="112" y="40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103"/>
              <p:cNvSpPr>
                <a:spLocks/>
              </p:cNvSpPr>
              <p:nvPr/>
            </p:nvSpPr>
            <p:spPr bwMode="auto">
              <a:xfrm>
                <a:off x="5821363" y="1077913"/>
                <a:ext cx="50800" cy="22225"/>
              </a:xfrm>
              <a:custGeom>
                <a:avLst/>
                <a:gdLst>
                  <a:gd name="T0" fmla="*/ 0 w 18"/>
                  <a:gd name="T1" fmla="*/ 8 h 8"/>
                  <a:gd name="T2" fmla="*/ 18 w 18"/>
                  <a:gd name="T3" fmla="*/ 0 h 8"/>
                  <a:gd name="T4" fmla="*/ 0 w 18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8">
                    <a:moveTo>
                      <a:pt x="0" y="8"/>
                    </a:moveTo>
                    <a:cubicBezTo>
                      <a:pt x="6" y="5"/>
                      <a:pt x="12" y="3"/>
                      <a:pt x="18" y="0"/>
                    </a:cubicBezTo>
                    <a:cubicBezTo>
                      <a:pt x="12" y="3"/>
                      <a:pt x="6" y="5"/>
                      <a:pt x="0" y="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Freeform 104"/>
              <p:cNvSpPr>
                <a:spLocks/>
              </p:cNvSpPr>
              <p:nvPr/>
            </p:nvSpPr>
            <p:spPr bwMode="auto">
              <a:xfrm>
                <a:off x="5689600" y="1131888"/>
                <a:ext cx="57150" cy="28575"/>
              </a:xfrm>
              <a:custGeom>
                <a:avLst/>
                <a:gdLst>
                  <a:gd name="T0" fmla="*/ 0 w 20"/>
                  <a:gd name="T1" fmla="*/ 10 h 10"/>
                  <a:gd name="T2" fmla="*/ 20 w 20"/>
                  <a:gd name="T3" fmla="*/ 0 h 10"/>
                  <a:gd name="T4" fmla="*/ 0 w 20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0">
                    <a:moveTo>
                      <a:pt x="0" y="10"/>
                    </a:moveTo>
                    <a:cubicBezTo>
                      <a:pt x="7" y="6"/>
                      <a:pt x="13" y="3"/>
                      <a:pt x="20" y="0"/>
                    </a:cubicBezTo>
                    <a:cubicBezTo>
                      <a:pt x="13" y="3"/>
                      <a:pt x="7" y="6"/>
                      <a:pt x="0" y="1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Freeform 105"/>
              <p:cNvSpPr>
                <a:spLocks/>
              </p:cNvSpPr>
              <p:nvPr/>
            </p:nvSpPr>
            <p:spPr bwMode="auto">
              <a:xfrm>
                <a:off x="5984875" y="1031875"/>
                <a:ext cx="14288" cy="6350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0 h 2"/>
                  <a:gd name="T4" fmla="*/ 0 w 5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1" y="1"/>
                      <a:pt x="3" y="1"/>
                      <a:pt x="5" y="0"/>
                    </a:cubicBezTo>
                    <a:cubicBezTo>
                      <a:pt x="3" y="1"/>
                      <a:pt x="1" y="1"/>
                      <a:pt x="0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Freeform 106"/>
              <p:cNvSpPr>
                <a:spLocks/>
              </p:cNvSpPr>
              <p:nvPr/>
            </p:nvSpPr>
            <p:spPr bwMode="auto">
              <a:xfrm>
                <a:off x="5095875" y="908050"/>
                <a:ext cx="1617663" cy="698500"/>
              </a:xfrm>
              <a:custGeom>
                <a:avLst/>
                <a:gdLst>
                  <a:gd name="T0" fmla="*/ 97 w 569"/>
                  <a:gd name="T1" fmla="*/ 158 h 246"/>
                  <a:gd name="T2" fmla="*/ 146 w 569"/>
                  <a:gd name="T3" fmla="*/ 126 h 246"/>
                  <a:gd name="T4" fmla="*/ 240 w 569"/>
                  <a:gd name="T5" fmla="*/ 81 h 246"/>
                  <a:gd name="T6" fmla="*/ 161 w 569"/>
                  <a:gd name="T7" fmla="*/ 132 h 246"/>
                  <a:gd name="T8" fmla="*/ 25 w 569"/>
                  <a:gd name="T9" fmla="*/ 241 h 246"/>
                  <a:gd name="T10" fmla="*/ 65 w 569"/>
                  <a:gd name="T11" fmla="*/ 245 h 246"/>
                  <a:gd name="T12" fmla="*/ 189 w 569"/>
                  <a:gd name="T13" fmla="*/ 138 h 246"/>
                  <a:gd name="T14" fmla="*/ 259 w 569"/>
                  <a:gd name="T15" fmla="*/ 102 h 246"/>
                  <a:gd name="T16" fmla="*/ 259 w 569"/>
                  <a:gd name="T17" fmla="*/ 102 h 246"/>
                  <a:gd name="T18" fmla="*/ 259 w 569"/>
                  <a:gd name="T19" fmla="*/ 102 h 246"/>
                  <a:gd name="T20" fmla="*/ 259 w 569"/>
                  <a:gd name="T21" fmla="*/ 102 h 246"/>
                  <a:gd name="T22" fmla="*/ 259 w 569"/>
                  <a:gd name="T23" fmla="*/ 102 h 246"/>
                  <a:gd name="T24" fmla="*/ 256 w 569"/>
                  <a:gd name="T25" fmla="*/ 111 h 246"/>
                  <a:gd name="T26" fmla="*/ 245 w 569"/>
                  <a:gd name="T27" fmla="*/ 127 h 246"/>
                  <a:gd name="T28" fmla="*/ 248 w 569"/>
                  <a:gd name="T29" fmla="*/ 128 h 246"/>
                  <a:gd name="T30" fmla="*/ 340 w 569"/>
                  <a:gd name="T31" fmla="*/ 80 h 246"/>
                  <a:gd name="T32" fmla="*/ 396 w 569"/>
                  <a:gd name="T33" fmla="*/ 49 h 246"/>
                  <a:gd name="T34" fmla="*/ 403 w 569"/>
                  <a:gd name="T35" fmla="*/ 40 h 246"/>
                  <a:gd name="T36" fmla="*/ 370 w 569"/>
                  <a:gd name="T37" fmla="*/ 50 h 246"/>
                  <a:gd name="T38" fmla="*/ 347 w 569"/>
                  <a:gd name="T39" fmla="*/ 56 h 246"/>
                  <a:gd name="T40" fmla="*/ 347 w 569"/>
                  <a:gd name="T41" fmla="*/ 56 h 246"/>
                  <a:gd name="T42" fmla="*/ 347 w 569"/>
                  <a:gd name="T43" fmla="*/ 55 h 246"/>
                  <a:gd name="T44" fmla="*/ 398 w 569"/>
                  <a:gd name="T45" fmla="*/ 34 h 246"/>
                  <a:gd name="T46" fmla="*/ 568 w 569"/>
                  <a:gd name="T47" fmla="*/ 0 h 246"/>
                  <a:gd name="T48" fmla="*/ 569 w 569"/>
                  <a:gd name="T49" fmla="*/ 0 h 246"/>
                  <a:gd name="T50" fmla="*/ 516 w 569"/>
                  <a:gd name="T51" fmla="*/ 3 h 246"/>
                  <a:gd name="T52" fmla="*/ 465 w 569"/>
                  <a:gd name="T53" fmla="*/ 9 h 246"/>
                  <a:gd name="T54" fmla="*/ 415 w 569"/>
                  <a:gd name="T55" fmla="*/ 18 h 246"/>
                  <a:gd name="T56" fmla="*/ 367 w 569"/>
                  <a:gd name="T57" fmla="*/ 30 h 246"/>
                  <a:gd name="T58" fmla="*/ 319 w 569"/>
                  <a:gd name="T59" fmla="*/ 44 h 246"/>
                  <a:gd name="T60" fmla="*/ 280 w 569"/>
                  <a:gd name="T61" fmla="*/ 58 h 246"/>
                  <a:gd name="T62" fmla="*/ 177 w 569"/>
                  <a:gd name="T63" fmla="*/ 105 h 246"/>
                  <a:gd name="T64" fmla="*/ 49 w 569"/>
                  <a:gd name="T65" fmla="*/ 189 h 246"/>
                  <a:gd name="T66" fmla="*/ 1 w 569"/>
                  <a:gd name="T67" fmla="*/ 23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9" h="246">
                    <a:moveTo>
                      <a:pt x="90" y="164"/>
                    </a:moveTo>
                    <a:cubicBezTo>
                      <a:pt x="97" y="158"/>
                      <a:pt x="97" y="158"/>
                      <a:pt x="97" y="158"/>
                    </a:cubicBezTo>
                    <a:cubicBezTo>
                      <a:pt x="97" y="158"/>
                      <a:pt x="97" y="158"/>
                      <a:pt x="97" y="158"/>
                    </a:cubicBezTo>
                    <a:cubicBezTo>
                      <a:pt x="113" y="146"/>
                      <a:pt x="125" y="138"/>
                      <a:pt x="146" y="126"/>
                    </a:cubicBezTo>
                    <a:cubicBezTo>
                      <a:pt x="146" y="126"/>
                      <a:pt x="147" y="125"/>
                      <a:pt x="148" y="125"/>
                    </a:cubicBezTo>
                    <a:cubicBezTo>
                      <a:pt x="218" y="84"/>
                      <a:pt x="239" y="82"/>
                      <a:pt x="240" y="81"/>
                    </a:cubicBezTo>
                    <a:cubicBezTo>
                      <a:pt x="240" y="81"/>
                      <a:pt x="240" y="81"/>
                      <a:pt x="239" y="83"/>
                    </a:cubicBezTo>
                    <a:cubicBezTo>
                      <a:pt x="214" y="102"/>
                      <a:pt x="187" y="116"/>
                      <a:pt x="161" y="132"/>
                    </a:cubicBezTo>
                    <a:cubicBezTo>
                      <a:pt x="161" y="133"/>
                      <a:pt x="160" y="133"/>
                      <a:pt x="159" y="134"/>
                    </a:cubicBezTo>
                    <a:cubicBezTo>
                      <a:pt x="79" y="185"/>
                      <a:pt x="31" y="216"/>
                      <a:pt x="25" y="241"/>
                    </a:cubicBezTo>
                    <a:cubicBezTo>
                      <a:pt x="35" y="243"/>
                      <a:pt x="48" y="245"/>
                      <a:pt x="64" y="246"/>
                    </a:cubicBezTo>
                    <a:cubicBezTo>
                      <a:pt x="64" y="246"/>
                      <a:pt x="65" y="245"/>
                      <a:pt x="65" y="245"/>
                    </a:cubicBezTo>
                    <a:cubicBezTo>
                      <a:pt x="65" y="245"/>
                      <a:pt x="65" y="245"/>
                      <a:pt x="65" y="245"/>
                    </a:cubicBezTo>
                    <a:cubicBezTo>
                      <a:pt x="103" y="205"/>
                      <a:pt x="145" y="169"/>
                      <a:pt x="189" y="138"/>
                    </a:cubicBezTo>
                    <a:cubicBezTo>
                      <a:pt x="189" y="138"/>
                      <a:pt x="189" y="138"/>
                      <a:pt x="189" y="138"/>
                    </a:cubicBezTo>
                    <a:cubicBezTo>
                      <a:pt x="219" y="119"/>
                      <a:pt x="241" y="106"/>
                      <a:pt x="259" y="102"/>
                    </a:cubicBezTo>
                    <a:cubicBezTo>
                      <a:pt x="259" y="102"/>
                      <a:pt x="259" y="102"/>
                      <a:pt x="259" y="102"/>
                    </a:cubicBezTo>
                    <a:cubicBezTo>
                      <a:pt x="259" y="102"/>
                      <a:pt x="259" y="102"/>
                      <a:pt x="259" y="102"/>
                    </a:cubicBezTo>
                    <a:cubicBezTo>
                      <a:pt x="259" y="102"/>
                      <a:pt x="259" y="102"/>
                      <a:pt x="259" y="102"/>
                    </a:cubicBezTo>
                    <a:cubicBezTo>
                      <a:pt x="259" y="102"/>
                      <a:pt x="259" y="102"/>
                      <a:pt x="259" y="102"/>
                    </a:cubicBezTo>
                    <a:cubicBezTo>
                      <a:pt x="259" y="102"/>
                      <a:pt x="259" y="102"/>
                      <a:pt x="259" y="102"/>
                    </a:cubicBezTo>
                    <a:cubicBezTo>
                      <a:pt x="259" y="102"/>
                      <a:pt x="259" y="102"/>
                      <a:pt x="259" y="102"/>
                    </a:cubicBezTo>
                    <a:cubicBezTo>
                      <a:pt x="259" y="102"/>
                      <a:pt x="259" y="102"/>
                      <a:pt x="259" y="102"/>
                    </a:cubicBezTo>
                    <a:cubicBezTo>
                      <a:pt x="259" y="102"/>
                      <a:pt x="259" y="102"/>
                      <a:pt x="259" y="102"/>
                    </a:cubicBezTo>
                    <a:cubicBezTo>
                      <a:pt x="260" y="103"/>
                      <a:pt x="260" y="104"/>
                      <a:pt x="261" y="105"/>
                    </a:cubicBezTo>
                    <a:cubicBezTo>
                      <a:pt x="260" y="106"/>
                      <a:pt x="258" y="109"/>
                      <a:pt x="256" y="111"/>
                    </a:cubicBezTo>
                    <a:cubicBezTo>
                      <a:pt x="257" y="110"/>
                      <a:pt x="257" y="110"/>
                      <a:pt x="258" y="110"/>
                    </a:cubicBezTo>
                    <a:cubicBezTo>
                      <a:pt x="247" y="120"/>
                      <a:pt x="245" y="122"/>
                      <a:pt x="245" y="127"/>
                    </a:cubicBezTo>
                    <a:cubicBezTo>
                      <a:pt x="246" y="128"/>
                      <a:pt x="247" y="128"/>
                      <a:pt x="248" y="128"/>
                    </a:cubicBezTo>
                    <a:cubicBezTo>
                      <a:pt x="248" y="128"/>
                      <a:pt x="248" y="128"/>
                      <a:pt x="248" y="128"/>
                    </a:cubicBezTo>
                    <a:cubicBezTo>
                      <a:pt x="263" y="126"/>
                      <a:pt x="278" y="118"/>
                      <a:pt x="325" y="89"/>
                    </a:cubicBezTo>
                    <a:cubicBezTo>
                      <a:pt x="330" y="86"/>
                      <a:pt x="336" y="83"/>
                      <a:pt x="340" y="80"/>
                    </a:cubicBezTo>
                    <a:cubicBezTo>
                      <a:pt x="345" y="77"/>
                      <a:pt x="351" y="74"/>
                      <a:pt x="357" y="71"/>
                    </a:cubicBezTo>
                    <a:cubicBezTo>
                      <a:pt x="370" y="64"/>
                      <a:pt x="383" y="57"/>
                      <a:pt x="396" y="49"/>
                    </a:cubicBezTo>
                    <a:cubicBezTo>
                      <a:pt x="399" y="46"/>
                      <a:pt x="401" y="43"/>
                      <a:pt x="403" y="40"/>
                    </a:cubicBezTo>
                    <a:cubicBezTo>
                      <a:pt x="403" y="40"/>
                      <a:pt x="403" y="40"/>
                      <a:pt x="403" y="40"/>
                    </a:cubicBezTo>
                    <a:cubicBezTo>
                      <a:pt x="398" y="41"/>
                      <a:pt x="393" y="42"/>
                      <a:pt x="370" y="50"/>
                    </a:cubicBezTo>
                    <a:cubicBezTo>
                      <a:pt x="370" y="50"/>
                      <a:pt x="370" y="50"/>
                      <a:pt x="370" y="50"/>
                    </a:cubicBezTo>
                    <a:cubicBezTo>
                      <a:pt x="351" y="56"/>
                      <a:pt x="351" y="56"/>
                      <a:pt x="347" y="56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47" y="56"/>
                      <a:pt x="347" y="56"/>
                      <a:pt x="347" y="56"/>
                    </a:cubicBezTo>
                    <a:cubicBezTo>
                      <a:pt x="347" y="56"/>
                      <a:pt x="347" y="56"/>
                      <a:pt x="347" y="55"/>
                    </a:cubicBezTo>
                    <a:cubicBezTo>
                      <a:pt x="359" y="47"/>
                      <a:pt x="383" y="39"/>
                      <a:pt x="397" y="34"/>
                    </a:cubicBezTo>
                    <a:cubicBezTo>
                      <a:pt x="397" y="34"/>
                      <a:pt x="397" y="34"/>
                      <a:pt x="398" y="34"/>
                    </a:cubicBezTo>
                    <a:cubicBezTo>
                      <a:pt x="451" y="16"/>
                      <a:pt x="506" y="5"/>
                      <a:pt x="564" y="1"/>
                    </a:cubicBezTo>
                    <a:cubicBezTo>
                      <a:pt x="565" y="1"/>
                      <a:pt x="567" y="0"/>
                      <a:pt x="568" y="0"/>
                    </a:cubicBezTo>
                    <a:cubicBezTo>
                      <a:pt x="568" y="0"/>
                      <a:pt x="568" y="0"/>
                      <a:pt x="568" y="0"/>
                    </a:cubicBezTo>
                    <a:cubicBezTo>
                      <a:pt x="569" y="0"/>
                      <a:pt x="569" y="0"/>
                      <a:pt x="569" y="0"/>
                    </a:cubicBezTo>
                    <a:cubicBezTo>
                      <a:pt x="569" y="0"/>
                      <a:pt x="569" y="0"/>
                      <a:pt x="569" y="0"/>
                    </a:cubicBezTo>
                    <a:cubicBezTo>
                      <a:pt x="551" y="1"/>
                      <a:pt x="534" y="2"/>
                      <a:pt x="516" y="3"/>
                    </a:cubicBezTo>
                    <a:cubicBezTo>
                      <a:pt x="515" y="3"/>
                      <a:pt x="513" y="4"/>
                      <a:pt x="511" y="4"/>
                    </a:cubicBezTo>
                    <a:cubicBezTo>
                      <a:pt x="496" y="5"/>
                      <a:pt x="480" y="7"/>
                      <a:pt x="465" y="9"/>
                    </a:cubicBezTo>
                    <a:cubicBezTo>
                      <a:pt x="462" y="10"/>
                      <a:pt x="459" y="11"/>
                      <a:pt x="455" y="11"/>
                    </a:cubicBezTo>
                    <a:cubicBezTo>
                      <a:pt x="442" y="13"/>
                      <a:pt x="429" y="15"/>
                      <a:pt x="415" y="18"/>
                    </a:cubicBezTo>
                    <a:cubicBezTo>
                      <a:pt x="411" y="19"/>
                      <a:pt x="407" y="20"/>
                      <a:pt x="403" y="21"/>
                    </a:cubicBezTo>
                    <a:cubicBezTo>
                      <a:pt x="391" y="24"/>
                      <a:pt x="379" y="26"/>
                      <a:pt x="367" y="30"/>
                    </a:cubicBezTo>
                    <a:cubicBezTo>
                      <a:pt x="362" y="31"/>
                      <a:pt x="357" y="32"/>
                      <a:pt x="352" y="34"/>
                    </a:cubicBezTo>
                    <a:cubicBezTo>
                      <a:pt x="341" y="37"/>
                      <a:pt x="330" y="40"/>
                      <a:pt x="319" y="44"/>
                    </a:cubicBezTo>
                    <a:cubicBezTo>
                      <a:pt x="314" y="46"/>
                      <a:pt x="308" y="48"/>
                      <a:pt x="303" y="49"/>
                    </a:cubicBezTo>
                    <a:cubicBezTo>
                      <a:pt x="295" y="52"/>
                      <a:pt x="287" y="55"/>
                      <a:pt x="280" y="58"/>
                    </a:cubicBezTo>
                    <a:cubicBezTo>
                      <a:pt x="255" y="68"/>
                      <a:pt x="227" y="81"/>
                      <a:pt x="204" y="91"/>
                    </a:cubicBezTo>
                    <a:cubicBezTo>
                      <a:pt x="195" y="96"/>
                      <a:pt x="186" y="100"/>
                      <a:pt x="177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23" y="135"/>
                      <a:pt x="122" y="136"/>
                      <a:pt x="49" y="189"/>
                    </a:cubicBezTo>
                    <a:cubicBezTo>
                      <a:pt x="2" y="228"/>
                      <a:pt x="2" y="228"/>
                      <a:pt x="2" y="228"/>
                    </a:cubicBezTo>
                    <a:cubicBezTo>
                      <a:pt x="1" y="229"/>
                      <a:pt x="0" y="231"/>
                      <a:pt x="1" y="232"/>
                    </a:cubicBezTo>
                    <a:cubicBezTo>
                      <a:pt x="4" y="231"/>
                      <a:pt x="4" y="231"/>
                      <a:pt x="90" y="16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Freeform 107"/>
              <p:cNvSpPr>
                <a:spLocks/>
              </p:cNvSpPr>
              <p:nvPr/>
            </p:nvSpPr>
            <p:spPr bwMode="auto">
              <a:xfrm>
                <a:off x="6699250" y="908050"/>
                <a:ext cx="11113" cy="1588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0 w 4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Freeform 108"/>
              <p:cNvSpPr>
                <a:spLocks/>
              </p:cNvSpPr>
              <p:nvPr/>
            </p:nvSpPr>
            <p:spPr bwMode="auto">
              <a:xfrm>
                <a:off x="6110288" y="1046163"/>
                <a:ext cx="111125" cy="63500"/>
              </a:xfrm>
              <a:custGeom>
                <a:avLst/>
                <a:gdLst>
                  <a:gd name="T0" fmla="*/ 0 w 39"/>
                  <a:gd name="T1" fmla="*/ 22 h 22"/>
                  <a:gd name="T2" fmla="*/ 39 w 39"/>
                  <a:gd name="T3" fmla="*/ 0 h 22"/>
                  <a:gd name="T4" fmla="*/ 0 w 39"/>
                  <a:gd name="T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2">
                    <a:moveTo>
                      <a:pt x="0" y="22"/>
                    </a:moveTo>
                    <a:cubicBezTo>
                      <a:pt x="14" y="16"/>
                      <a:pt x="28" y="11"/>
                      <a:pt x="39" y="0"/>
                    </a:cubicBezTo>
                    <a:cubicBezTo>
                      <a:pt x="26" y="8"/>
                      <a:pt x="13" y="15"/>
                      <a:pt x="0" y="2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" name="Freeform 109"/>
              <p:cNvSpPr>
                <a:spLocks/>
              </p:cNvSpPr>
              <p:nvPr/>
            </p:nvSpPr>
            <p:spPr bwMode="auto">
              <a:xfrm>
                <a:off x="4738688" y="1152525"/>
                <a:ext cx="1011238" cy="863600"/>
              </a:xfrm>
              <a:custGeom>
                <a:avLst/>
                <a:gdLst>
                  <a:gd name="T0" fmla="*/ 144 w 356"/>
                  <a:gd name="T1" fmla="*/ 162 h 304"/>
                  <a:gd name="T2" fmla="*/ 144 w 356"/>
                  <a:gd name="T3" fmla="*/ 162 h 304"/>
                  <a:gd name="T4" fmla="*/ 230 w 356"/>
                  <a:gd name="T5" fmla="*/ 81 h 304"/>
                  <a:gd name="T6" fmla="*/ 230 w 356"/>
                  <a:gd name="T7" fmla="*/ 81 h 304"/>
                  <a:gd name="T8" fmla="*/ 284 w 356"/>
                  <a:gd name="T9" fmla="*/ 47 h 304"/>
                  <a:gd name="T10" fmla="*/ 286 w 356"/>
                  <a:gd name="T11" fmla="*/ 46 h 304"/>
                  <a:gd name="T12" fmla="*/ 356 w 356"/>
                  <a:gd name="T13" fmla="*/ 0 h 304"/>
                  <a:gd name="T14" fmla="*/ 354 w 356"/>
                  <a:gd name="T15" fmla="*/ 0 h 304"/>
                  <a:gd name="T16" fmla="*/ 274 w 356"/>
                  <a:gd name="T17" fmla="*/ 39 h 304"/>
                  <a:gd name="T18" fmla="*/ 272 w 356"/>
                  <a:gd name="T19" fmla="*/ 40 h 304"/>
                  <a:gd name="T20" fmla="*/ 222 w 356"/>
                  <a:gd name="T21" fmla="*/ 74 h 304"/>
                  <a:gd name="T22" fmla="*/ 215 w 356"/>
                  <a:gd name="T23" fmla="*/ 79 h 304"/>
                  <a:gd name="T24" fmla="*/ 215 w 356"/>
                  <a:gd name="T25" fmla="*/ 79 h 304"/>
                  <a:gd name="T26" fmla="*/ 120 w 356"/>
                  <a:gd name="T27" fmla="*/ 153 h 304"/>
                  <a:gd name="T28" fmla="*/ 119 w 356"/>
                  <a:gd name="T29" fmla="*/ 153 h 304"/>
                  <a:gd name="T30" fmla="*/ 121 w 356"/>
                  <a:gd name="T31" fmla="*/ 149 h 304"/>
                  <a:gd name="T32" fmla="*/ 73 w 356"/>
                  <a:gd name="T33" fmla="*/ 196 h 304"/>
                  <a:gd name="T34" fmla="*/ 0 w 356"/>
                  <a:gd name="T35" fmla="*/ 286 h 304"/>
                  <a:gd name="T36" fmla="*/ 78 w 356"/>
                  <a:gd name="T37" fmla="*/ 304 h 304"/>
                  <a:gd name="T38" fmla="*/ 183 w 356"/>
                  <a:gd name="T39" fmla="*/ 167 h 304"/>
                  <a:gd name="T40" fmla="*/ 144 w 356"/>
                  <a:gd name="T41" fmla="*/ 162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6" h="304">
                    <a:moveTo>
                      <a:pt x="144" y="162"/>
                    </a:moveTo>
                    <a:cubicBezTo>
                      <a:pt x="144" y="162"/>
                      <a:pt x="144" y="162"/>
                      <a:pt x="144" y="162"/>
                    </a:cubicBezTo>
                    <a:cubicBezTo>
                      <a:pt x="147" y="141"/>
                      <a:pt x="197" y="102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57" y="65"/>
                      <a:pt x="257" y="65"/>
                      <a:pt x="284" y="47"/>
                    </a:cubicBezTo>
                    <a:cubicBezTo>
                      <a:pt x="285" y="47"/>
                      <a:pt x="285" y="47"/>
                      <a:pt x="286" y="46"/>
                    </a:cubicBezTo>
                    <a:cubicBezTo>
                      <a:pt x="351" y="5"/>
                      <a:pt x="351" y="5"/>
                      <a:pt x="356" y="0"/>
                    </a:cubicBezTo>
                    <a:cubicBezTo>
                      <a:pt x="356" y="0"/>
                      <a:pt x="356" y="0"/>
                      <a:pt x="354" y="0"/>
                    </a:cubicBezTo>
                    <a:cubicBezTo>
                      <a:pt x="325" y="9"/>
                      <a:pt x="289" y="30"/>
                      <a:pt x="274" y="39"/>
                    </a:cubicBezTo>
                    <a:cubicBezTo>
                      <a:pt x="273" y="40"/>
                      <a:pt x="272" y="40"/>
                      <a:pt x="272" y="40"/>
                    </a:cubicBezTo>
                    <a:cubicBezTo>
                      <a:pt x="251" y="53"/>
                      <a:pt x="238" y="61"/>
                      <a:pt x="222" y="74"/>
                    </a:cubicBezTo>
                    <a:cubicBezTo>
                      <a:pt x="215" y="79"/>
                      <a:pt x="215" y="79"/>
                      <a:pt x="215" y="79"/>
                    </a:cubicBezTo>
                    <a:cubicBezTo>
                      <a:pt x="215" y="79"/>
                      <a:pt x="215" y="79"/>
                      <a:pt x="215" y="79"/>
                    </a:cubicBezTo>
                    <a:cubicBezTo>
                      <a:pt x="183" y="104"/>
                      <a:pt x="155" y="133"/>
                      <a:pt x="120" y="153"/>
                    </a:cubicBezTo>
                    <a:cubicBezTo>
                      <a:pt x="120" y="153"/>
                      <a:pt x="120" y="153"/>
                      <a:pt x="119" y="153"/>
                    </a:cubicBezTo>
                    <a:cubicBezTo>
                      <a:pt x="119" y="152"/>
                      <a:pt x="119" y="150"/>
                      <a:pt x="121" y="149"/>
                    </a:cubicBezTo>
                    <a:cubicBezTo>
                      <a:pt x="73" y="196"/>
                      <a:pt x="73" y="196"/>
                      <a:pt x="73" y="196"/>
                    </a:cubicBezTo>
                    <a:cubicBezTo>
                      <a:pt x="45" y="226"/>
                      <a:pt x="41" y="231"/>
                      <a:pt x="0" y="286"/>
                    </a:cubicBezTo>
                    <a:cubicBezTo>
                      <a:pt x="27" y="288"/>
                      <a:pt x="54" y="294"/>
                      <a:pt x="78" y="304"/>
                    </a:cubicBezTo>
                    <a:cubicBezTo>
                      <a:pt x="109" y="255"/>
                      <a:pt x="144" y="209"/>
                      <a:pt x="183" y="167"/>
                    </a:cubicBezTo>
                    <a:cubicBezTo>
                      <a:pt x="167" y="166"/>
                      <a:pt x="154" y="164"/>
                      <a:pt x="144" y="16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Freeform 110"/>
              <p:cNvSpPr>
                <a:spLocks/>
              </p:cNvSpPr>
              <p:nvPr/>
            </p:nvSpPr>
            <p:spPr bwMode="auto">
              <a:xfrm>
                <a:off x="4968875" y="1624013"/>
                <a:ext cx="519113" cy="511175"/>
              </a:xfrm>
              <a:custGeom>
                <a:avLst/>
                <a:gdLst>
                  <a:gd name="T0" fmla="*/ 57 w 183"/>
                  <a:gd name="T1" fmla="*/ 180 h 180"/>
                  <a:gd name="T2" fmla="*/ 71 w 183"/>
                  <a:gd name="T3" fmla="*/ 142 h 180"/>
                  <a:gd name="T4" fmla="*/ 72 w 183"/>
                  <a:gd name="T5" fmla="*/ 141 h 180"/>
                  <a:gd name="T6" fmla="*/ 112 w 183"/>
                  <a:gd name="T7" fmla="*/ 91 h 180"/>
                  <a:gd name="T8" fmla="*/ 157 w 183"/>
                  <a:gd name="T9" fmla="*/ 4 h 180"/>
                  <a:gd name="T10" fmla="*/ 106 w 183"/>
                  <a:gd name="T11" fmla="*/ 0 h 180"/>
                  <a:gd name="T12" fmla="*/ 0 w 183"/>
                  <a:gd name="T13" fmla="*/ 139 h 180"/>
                  <a:gd name="T14" fmla="*/ 40 w 183"/>
                  <a:gd name="T15" fmla="*/ 163 h 180"/>
                  <a:gd name="T16" fmla="*/ 57 w 183"/>
                  <a:gd name="T17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180">
                    <a:moveTo>
                      <a:pt x="57" y="180"/>
                    </a:moveTo>
                    <a:cubicBezTo>
                      <a:pt x="59" y="169"/>
                      <a:pt x="64" y="157"/>
                      <a:pt x="71" y="142"/>
                    </a:cubicBezTo>
                    <a:cubicBezTo>
                      <a:pt x="71" y="142"/>
                      <a:pt x="71" y="141"/>
                      <a:pt x="72" y="141"/>
                    </a:cubicBezTo>
                    <a:cubicBezTo>
                      <a:pt x="84" y="119"/>
                      <a:pt x="98" y="103"/>
                      <a:pt x="112" y="91"/>
                    </a:cubicBezTo>
                    <a:cubicBezTo>
                      <a:pt x="113" y="90"/>
                      <a:pt x="183" y="26"/>
                      <a:pt x="157" y="4"/>
                    </a:cubicBezTo>
                    <a:cubicBezTo>
                      <a:pt x="138" y="3"/>
                      <a:pt x="121" y="2"/>
                      <a:pt x="106" y="0"/>
                    </a:cubicBezTo>
                    <a:cubicBezTo>
                      <a:pt x="67" y="43"/>
                      <a:pt x="31" y="89"/>
                      <a:pt x="0" y="139"/>
                    </a:cubicBezTo>
                    <a:cubicBezTo>
                      <a:pt x="14" y="146"/>
                      <a:pt x="27" y="153"/>
                      <a:pt x="40" y="163"/>
                    </a:cubicBezTo>
                    <a:cubicBezTo>
                      <a:pt x="45" y="168"/>
                      <a:pt x="51" y="174"/>
                      <a:pt x="57" y="18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Freeform 111"/>
              <p:cNvSpPr>
                <a:spLocks/>
              </p:cNvSpPr>
              <p:nvPr/>
            </p:nvSpPr>
            <p:spPr bwMode="auto">
              <a:xfrm>
                <a:off x="5270500" y="1646238"/>
                <a:ext cx="658813" cy="938213"/>
              </a:xfrm>
              <a:custGeom>
                <a:avLst/>
                <a:gdLst>
                  <a:gd name="T0" fmla="*/ 158 w 232"/>
                  <a:gd name="T1" fmla="*/ 0 h 330"/>
                  <a:gd name="T2" fmla="*/ 84 w 232"/>
                  <a:gd name="T3" fmla="*/ 84 h 330"/>
                  <a:gd name="T4" fmla="*/ 85 w 232"/>
                  <a:gd name="T5" fmla="*/ 91 h 330"/>
                  <a:gd name="T6" fmla="*/ 84 w 232"/>
                  <a:gd name="T7" fmla="*/ 91 h 330"/>
                  <a:gd name="T8" fmla="*/ 73 w 232"/>
                  <a:gd name="T9" fmla="*/ 139 h 330"/>
                  <a:gd name="T10" fmla="*/ 72 w 232"/>
                  <a:gd name="T11" fmla="*/ 141 h 330"/>
                  <a:gd name="T12" fmla="*/ 0 w 232"/>
                  <a:gd name="T13" fmla="*/ 218 h 330"/>
                  <a:gd name="T14" fmla="*/ 129 w 232"/>
                  <a:gd name="T15" fmla="*/ 330 h 330"/>
                  <a:gd name="T16" fmla="*/ 232 w 232"/>
                  <a:gd name="T17" fmla="*/ 0 h 330"/>
                  <a:gd name="T18" fmla="*/ 158 w 232"/>
                  <a:gd name="T1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2" h="330">
                    <a:moveTo>
                      <a:pt x="158" y="0"/>
                    </a:moveTo>
                    <a:cubicBezTo>
                      <a:pt x="90" y="13"/>
                      <a:pt x="84" y="84"/>
                      <a:pt x="84" y="84"/>
                    </a:cubicBezTo>
                    <a:cubicBezTo>
                      <a:pt x="85" y="91"/>
                      <a:pt x="85" y="91"/>
                      <a:pt x="85" y="91"/>
                    </a:cubicBezTo>
                    <a:cubicBezTo>
                      <a:pt x="85" y="91"/>
                      <a:pt x="85" y="91"/>
                      <a:pt x="84" y="91"/>
                    </a:cubicBezTo>
                    <a:cubicBezTo>
                      <a:pt x="84" y="108"/>
                      <a:pt x="81" y="120"/>
                      <a:pt x="73" y="139"/>
                    </a:cubicBezTo>
                    <a:cubicBezTo>
                      <a:pt x="72" y="140"/>
                      <a:pt x="72" y="140"/>
                      <a:pt x="72" y="141"/>
                    </a:cubicBezTo>
                    <a:cubicBezTo>
                      <a:pt x="51" y="183"/>
                      <a:pt x="27" y="208"/>
                      <a:pt x="0" y="218"/>
                    </a:cubicBezTo>
                    <a:cubicBezTo>
                      <a:pt x="42" y="257"/>
                      <a:pt x="85" y="294"/>
                      <a:pt x="129" y="330"/>
                    </a:cubicBezTo>
                    <a:cubicBezTo>
                      <a:pt x="152" y="205"/>
                      <a:pt x="187" y="93"/>
                      <a:pt x="232" y="0"/>
                    </a:cubicBezTo>
                    <a:cubicBezTo>
                      <a:pt x="207" y="0"/>
                      <a:pt x="182" y="0"/>
                      <a:pt x="15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1" name="Freeform 112"/>
              <p:cNvSpPr>
                <a:spLocks/>
              </p:cNvSpPr>
              <p:nvPr/>
            </p:nvSpPr>
            <p:spPr bwMode="auto">
              <a:xfrm>
                <a:off x="5962650" y="908050"/>
                <a:ext cx="928688" cy="1349375"/>
              </a:xfrm>
              <a:custGeom>
                <a:avLst/>
                <a:gdLst>
                  <a:gd name="T0" fmla="*/ 81 w 327"/>
                  <a:gd name="T1" fmla="*/ 253 h 475"/>
                  <a:gd name="T2" fmla="*/ 86 w 327"/>
                  <a:gd name="T3" fmla="*/ 253 h 475"/>
                  <a:gd name="T4" fmla="*/ 91 w 327"/>
                  <a:gd name="T5" fmla="*/ 253 h 475"/>
                  <a:gd name="T6" fmla="*/ 97 w 327"/>
                  <a:gd name="T7" fmla="*/ 344 h 475"/>
                  <a:gd name="T8" fmla="*/ 97 w 327"/>
                  <a:gd name="T9" fmla="*/ 344 h 475"/>
                  <a:gd name="T10" fmla="*/ 95 w 327"/>
                  <a:gd name="T11" fmla="*/ 346 h 475"/>
                  <a:gd name="T12" fmla="*/ 95 w 327"/>
                  <a:gd name="T13" fmla="*/ 346 h 475"/>
                  <a:gd name="T14" fmla="*/ 95 w 327"/>
                  <a:gd name="T15" fmla="*/ 346 h 475"/>
                  <a:gd name="T16" fmla="*/ 66 w 327"/>
                  <a:gd name="T17" fmla="*/ 396 h 475"/>
                  <a:gd name="T18" fmla="*/ 66 w 327"/>
                  <a:gd name="T19" fmla="*/ 398 h 475"/>
                  <a:gd name="T20" fmla="*/ 125 w 327"/>
                  <a:gd name="T21" fmla="*/ 475 h 475"/>
                  <a:gd name="T22" fmla="*/ 127 w 327"/>
                  <a:gd name="T23" fmla="*/ 475 h 475"/>
                  <a:gd name="T24" fmla="*/ 204 w 327"/>
                  <a:gd name="T25" fmla="*/ 396 h 475"/>
                  <a:gd name="T26" fmla="*/ 204 w 327"/>
                  <a:gd name="T27" fmla="*/ 394 h 475"/>
                  <a:gd name="T28" fmla="*/ 187 w 327"/>
                  <a:gd name="T29" fmla="*/ 345 h 475"/>
                  <a:gd name="T30" fmla="*/ 187 w 327"/>
                  <a:gd name="T31" fmla="*/ 344 h 475"/>
                  <a:gd name="T32" fmla="*/ 227 w 327"/>
                  <a:gd name="T33" fmla="*/ 250 h 475"/>
                  <a:gd name="T34" fmla="*/ 227 w 327"/>
                  <a:gd name="T35" fmla="*/ 250 h 475"/>
                  <a:gd name="T36" fmla="*/ 327 w 327"/>
                  <a:gd name="T37" fmla="*/ 246 h 475"/>
                  <a:gd name="T38" fmla="*/ 264 w 327"/>
                  <a:gd name="T39" fmla="*/ 0 h 475"/>
                  <a:gd name="T40" fmla="*/ 264 w 327"/>
                  <a:gd name="T41" fmla="*/ 0 h 475"/>
                  <a:gd name="T42" fmla="*/ 182 w 327"/>
                  <a:gd name="T43" fmla="*/ 31 h 475"/>
                  <a:gd name="T44" fmla="*/ 157 w 327"/>
                  <a:gd name="T45" fmla="*/ 54 h 475"/>
                  <a:gd name="T46" fmla="*/ 179 w 327"/>
                  <a:gd name="T47" fmla="*/ 48 h 475"/>
                  <a:gd name="T48" fmla="*/ 184 w 327"/>
                  <a:gd name="T49" fmla="*/ 45 h 475"/>
                  <a:gd name="T50" fmla="*/ 184 w 327"/>
                  <a:gd name="T51" fmla="*/ 45 h 475"/>
                  <a:gd name="T52" fmla="*/ 202 w 327"/>
                  <a:gd name="T53" fmla="*/ 38 h 475"/>
                  <a:gd name="T54" fmla="*/ 202 w 327"/>
                  <a:gd name="T55" fmla="*/ 38 h 475"/>
                  <a:gd name="T56" fmla="*/ 196 w 327"/>
                  <a:gd name="T57" fmla="*/ 80 h 475"/>
                  <a:gd name="T58" fmla="*/ 196 w 327"/>
                  <a:gd name="T59" fmla="*/ 82 h 475"/>
                  <a:gd name="T60" fmla="*/ 135 w 327"/>
                  <a:gd name="T61" fmla="*/ 137 h 475"/>
                  <a:gd name="T62" fmla="*/ 134 w 327"/>
                  <a:gd name="T63" fmla="*/ 137 h 475"/>
                  <a:gd name="T64" fmla="*/ 134 w 327"/>
                  <a:gd name="T65" fmla="*/ 137 h 475"/>
                  <a:gd name="T66" fmla="*/ 134 w 327"/>
                  <a:gd name="T67" fmla="*/ 137 h 475"/>
                  <a:gd name="T68" fmla="*/ 119 w 327"/>
                  <a:gd name="T69" fmla="*/ 119 h 475"/>
                  <a:gd name="T70" fmla="*/ 62 w 327"/>
                  <a:gd name="T71" fmla="*/ 147 h 475"/>
                  <a:gd name="T72" fmla="*/ 0 w 327"/>
                  <a:gd name="T73" fmla="*/ 253 h 475"/>
                  <a:gd name="T74" fmla="*/ 80 w 327"/>
                  <a:gd name="T75" fmla="*/ 253 h 475"/>
                  <a:gd name="T76" fmla="*/ 81 w 327"/>
                  <a:gd name="T77" fmla="*/ 253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7" h="475">
                    <a:moveTo>
                      <a:pt x="81" y="253"/>
                    </a:moveTo>
                    <a:cubicBezTo>
                      <a:pt x="82" y="253"/>
                      <a:pt x="84" y="253"/>
                      <a:pt x="86" y="253"/>
                    </a:cubicBezTo>
                    <a:cubicBezTo>
                      <a:pt x="87" y="253"/>
                      <a:pt x="89" y="253"/>
                      <a:pt x="91" y="253"/>
                    </a:cubicBezTo>
                    <a:cubicBezTo>
                      <a:pt x="139" y="277"/>
                      <a:pt x="108" y="328"/>
                      <a:pt x="97" y="344"/>
                    </a:cubicBezTo>
                    <a:cubicBezTo>
                      <a:pt x="97" y="344"/>
                      <a:pt x="97" y="344"/>
                      <a:pt x="97" y="344"/>
                    </a:cubicBezTo>
                    <a:cubicBezTo>
                      <a:pt x="95" y="346"/>
                      <a:pt x="95" y="346"/>
                      <a:pt x="95" y="346"/>
                    </a:cubicBezTo>
                    <a:cubicBezTo>
                      <a:pt x="95" y="346"/>
                      <a:pt x="95" y="346"/>
                      <a:pt x="95" y="346"/>
                    </a:cubicBezTo>
                    <a:cubicBezTo>
                      <a:pt x="95" y="346"/>
                      <a:pt x="95" y="346"/>
                      <a:pt x="95" y="346"/>
                    </a:cubicBezTo>
                    <a:cubicBezTo>
                      <a:pt x="84" y="357"/>
                      <a:pt x="72" y="369"/>
                      <a:pt x="66" y="396"/>
                    </a:cubicBezTo>
                    <a:cubicBezTo>
                      <a:pt x="66" y="397"/>
                      <a:pt x="66" y="397"/>
                      <a:pt x="66" y="398"/>
                    </a:cubicBezTo>
                    <a:cubicBezTo>
                      <a:pt x="61" y="445"/>
                      <a:pt x="81" y="470"/>
                      <a:pt x="125" y="475"/>
                    </a:cubicBezTo>
                    <a:cubicBezTo>
                      <a:pt x="125" y="475"/>
                      <a:pt x="126" y="475"/>
                      <a:pt x="127" y="475"/>
                    </a:cubicBezTo>
                    <a:cubicBezTo>
                      <a:pt x="134" y="475"/>
                      <a:pt x="195" y="470"/>
                      <a:pt x="204" y="396"/>
                    </a:cubicBezTo>
                    <a:cubicBezTo>
                      <a:pt x="204" y="395"/>
                      <a:pt x="204" y="395"/>
                      <a:pt x="204" y="394"/>
                    </a:cubicBezTo>
                    <a:cubicBezTo>
                      <a:pt x="203" y="373"/>
                      <a:pt x="199" y="360"/>
                      <a:pt x="187" y="345"/>
                    </a:cubicBezTo>
                    <a:cubicBezTo>
                      <a:pt x="187" y="344"/>
                      <a:pt x="187" y="344"/>
                      <a:pt x="187" y="344"/>
                    </a:cubicBezTo>
                    <a:cubicBezTo>
                      <a:pt x="180" y="324"/>
                      <a:pt x="162" y="270"/>
                      <a:pt x="227" y="250"/>
                    </a:cubicBezTo>
                    <a:cubicBezTo>
                      <a:pt x="227" y="250"/>
                      <a:pt x="227" y="250"/>
                      <a:pt x="227" y="250"/>
                    </a:cubicBezTo>
                    <a:cubicBezTo>
                      <a:pt x="260" y="249"/>
                      <a:pt x="293" y="248"/>
                      <a:pt x="327" y="246"/>
                    </a:cubicBezTo>
                    <a:cubicBezTo>
                      <a:pt x="307" y="106"/>
                      <a:pt x="285" y="15"/>
                      <a:pt x="264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36" y="5"/>
                      <a:pt x="209" y="15"/>
                      <a:pt x="182" y="31"/>
                    </a:cubicBezTo>
                    <a:cubicBezTo>
                      <a:pt x="162" y="44"/>
                      <a:pt x="159" y="48"/>
                      <a:pt x="157" y="54"/>
                    </a:cubicBezTo>
                    <a:cubicBezTo>
                      <a:pt x="159" y="55"/>
                      <a:pt x="163" y="57"/>
                      <a:pt x="179" y="48"/>
                    </a:cubicBezTo>
                    <a:cubicBezTo>
                      <a:pt x="184" y="45"/>
                      <a:pt x="184" y="45"/>
                      <a:pt x="184" y="45"/>
                    </a:cubicBezTo>
                    <a:cubicBezTo>
                      <a:pt x="184" y="45"/>
                      <a:pt x="184" y="45"/>
                      <a:pt x="184" y="45"/>
                    </a:cubicBezTo>
                    <a:cubicBezTo>
                      <a:pt x="193" y="40"/>
                      <a:pt x="196" y="39"/>
                      <a:pt x="202" y="38"/>
                    </a:cubicBezTo>
                    <a:cubicBezTo>
                      <a:pt x="202" y="38"/>
                      <a:pt x="202" y="38"/>
                      <a:pt x="202" y="38"/>
                    </a:cubicBezTo>
                    <a:cubicBezTo>
                      <a:pt x="206" y="39"/>
                      <a:pt x="213" y="41"/>
                      <a:pt x="196" y="80"/>
                    </a:cubicBezTo>
                    <a:cubicBezTo>
                      <a:pt x="196" y="81"/>
                      <a:pt x="196" y="81"/>
                      <a:pt x="196" y="82"/>
                    </a:cubicBezTo>
                    <a:cubicBezTo>
                      <a:pt x="184" y="105"/>
                      <a:pt x="166" y="132"/>
                      <a:pt x="135" y="137"/>
                    </a:cubicBezTo>
                    <a:cubicBezTo>
                      <a:pt x="135" y="137"/>
                      <a:pt x="135" y="137"/>
                      <a:pt x="134" y="137"/>
                    </a:cubicBezTo>
                    <a:cubicBezTo>
                      <a:pt x="134" y="137"/>
                      <a:pt x="134" y="137"/>
                      <a:pt x="134" y="137"/>
                    </a:cubicBezTo>
                    <a:cubicBezTo>
                      <a:pt x="134" y="137"/>
                      <a:pt x="134" y="137"/>
                      <a:pt x="134" y="137"/>
                    </a:cubicBezTo>
                    <a:cubicBezTo>
                      <a:pt x="122" y="135"/>
                      <a:pt x="122" y="132"/>
                      <a:pt x="119" y="119"/>
                    </a:cubicBezTo>
                    <a:cubicBezTo>
                      <a:pt x="119" y="119"/>
                      <a:pt x="113" y="89"/>
                      <a:pt x="62" y="147"/>
                    </a:cubicBezTo>
                    <a:cubicBezTo>
                      <a:pt x="40" y="178"/>
                      <a:pt x="19" y="214"/>
                      <a:pt x="0" y="253"/>
                    </a:cubicBezTo>
                    <a:cubicBezTo>
                      <a:pt x="26" y="253"/>
                      <a:pt x="53" y="253"/>
                      <a:pt x="80" y="253"/>
                    </a:cubicBezTo>
                    <a:cubicBezTo>
                      <a:pt x="81" y="253"/>
                      <a:pt x="81" y="253"/>
                      <a:pt x="81" y="2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Freeform 113"/>
              <p:cNvSpPr>
                <a:spLocks/>
              </p:cNvSpPr>
              <p:nvPr/>
            </p:nvSpPr>
            <p:spPr bwMode="auto">
              <a:xfrm>
                <a:off x="6011863" y="1020763"/>
                <a:ext cx="22225" cy="9525"/>
              </a:xfrm>
              <a:custGeom>
                <a:avLst/>
                <a:gdLst>
                  <a:gd name="T0" fmla="*/ 0 w 8"/>
                  <a:gd name="T1" fmla="*/ 3 h 3"/>
                  <a:gd name="T2" fmla="*/ 8 w 8"/>
                  <a:gd name="T3" fmla="*/ 0 h 3"/>
                  <a:gd name="T4" fmla="*/ 0 w 8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3">
                    <a:moveTo>
                      <a:pt x="0" y="3"/>
                    </a:moveTo>
                    <a:cubicBezTo>
                      <a:pt x="3" y="2"/>
                      <a:pt x="5" y="1"/>
                      <a:pt x="8" y="0"/>
                    </a:cubicBezTo>
                    <a:cubicBezTo>
                      <a:pt x="5" y="1"/>
                      <a:pt x="3" y="2"/>
                      <a:pt x="0" y="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Freeform 114"/>
              <p:cNvSpPr>
                <a:spLocks/>
              </p:cNvSpPr>
              <p:nvPr/>
            </p:nvSpPr>
            <p:spPr bwMode="auto">
              <a:xfrm>
                <a:off x="5872163" y="1063625"/>
                <a:ext cx="39688" cy="14288"/>
              </a:xfrm>
              <a:custGeom>
                <a:avLst/>
                <a:gdLst>
                  <a:gd name="T0" fmla="*/ 14 w 14"/>
                  <a:gd name="T1" fmla="*/ 0 h 5"/>
                  <a:gd name="T2" fmla="*/ 0 w 14"/>
                  <a:gd name="T3" fmla="*/ 5 h 5"/>
                  <a:gd name="T4" fmla="*/ 7 w 14"/>
                  <a:gd name="T5" fmla="*/ 3 h 5"/>
                  <a:gd name="T6" fmla="*/ 14 w 14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5">
                    <a:moveTo>
                      <a:pt x="14" y="0"/>
                    </a:moveTo>
                    <a:cubicBezTo>
                      <a:pt x="9" y="2"/>
                      <a:pt x="5" y="4"/>
                      <a:pt x="0" y="5"/>
                    </a:cubicBezTo>
                    <a:cubicBezTo>
                      <a:pt x="2" y="5"/>
                      <a:pt x="5" y="4"/>
                      <a:pt x="7" y="3"/>
                    </a:cubicBezTo>
                    <a:cubicBezTo>
                      <a:pt x="9" y="2"/>
                      <a:pt x="11" y="1"/>
                      <a:pt x="1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Freeform 115"/>
              <p:cNvSpPr>
                <a:spLocks/>
              </p:cNvSpPr>
              <p:nvPr/>
            </p:nvSpPr>
            <p:spPr bwMode="auto">
              <a:xfrm>
                <a:off x="5911850" y="1038225"/>
                <a:ext cx="73025" cy="25400"/>
              </a:xfrm>
              <a:custGeom>
                <a:avLst/>
                <a:gdLst>
                  <a:gd name="T0" fmla="*/ 26 w 26"/>
                  <a:gd name="T1" fmla="*/ 0 h 9"/>
                  <a:gd name="T2" fmla="*/ 7 w 26"/>
                  <a:gd name="T3" fmla="*/ 6 h 9"/>
                  <a:gd name="T4" fmla="*/ 0 w 26"/>
                  <a:gd name="T5" fmla="*/ 9 h 9"/>
                  <a:gd name="T6" fmla="*/ 16 w 26"/>
                  <a:gd name="T7" fmla="*/ 3 h 9"/>
                  <a:gd name="T8" fmla="*/ 26 w 26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9">
                    <a:moveTo>
                      <a:pt x="26" y="0"/>
                    </a:moveTo>
                    <a:cubicBezTo>
                      <a:pt x="20" y="2"/>
                      <a:pt x="13" y="4"/>
                      <a:pt x="7" y="6"/>
                    </a:cubicBezTo>
                    <a:cubicBezTo>
                      <a:pt x="4" y="7"/>
                      <a:pt x="2" y="8"/>
                      <a:pt x="0" y="9"/>
                    </a:cubicBezTo>
                    <a:cubicBezTo>
                      <a:pt x="5" y="7"/>
                      <a:pt x="11" y="5"/>
                      <a:pt x="16" y="3"/>
                    </a:cubicBezTo>
                    <a:cubicBezTo>
                      <a:pt x="19" y="2"/>
                      <a:pt x="22" y="1"/>
                      <a:pt x="2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Freeform 116"/>
              <p:cNvSpPr>
                <a:spLocks/>
              </p:cNvSpPr>
              <p:nvPr/>
            </p:nvSpPr>
            <p:spPr bwMode="auto">
              <a:xfrm>
                <a:off x="5999163" y="1030288"/>
                <a:ext cx="12700" cy="1588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1 h 1"/>
                  <a:gd name="T4" fmla="*/ 1 w 4"/>
                  <a:gd name="T5" fmla="*/ 1 h 1"/>
                  <a:gd name="T6" fmla="*/ 4 w 4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0"/>
                      <a:pt x="3" y="0"/>
                      <a:pt x="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Freeform 117"/>
              <p:cNvSpPr>
                <a:spLocks/>
              </p:cNvSpPr>
              <p:nvPr/>
            </p:nvSpPr>
            <p:spPr bwMode="auto">
              <a:xfrm>
                <a:off x="6034088" y="908050"/>
                <a:ext cx="676275" cy="112713"/>
              </a:xfrm>
              <a:custGeom>
                <a:avLst/>
                <a:gdLst>
                  <a:gd name="T0" fmla="*/ 37 w 238"/>
                  <a:gd name="T1" fmla="*/ 30 h 40"/>
                  <a:gd name="T2" fmla="*/ 73 w 238"/>
                  <a:gd name="T3" fmla="*/ 21 h 40"/>
                  <a:gd name="T4" fmla="*/ 85 w 238"/>
                  <a:gd name="T5" fmla="*/ 18 h 40"/>
                  <a:gd name="T6" fmla="*/ 125 w 238"/>
                  <a:gd name="T7" fmla="*/ 11 h 40"/>
                  <a:gd name="T8" fmla="*/ 135 w 238"/>
                  <a:gd name="T9" fmla="*/ 9 h 40"/>
                  <a:gd name="T10" fmla="*/ 181 w 238"/>
                  <a:gd name="T11" fmla="*/ 4 h 40"/>
                  <a:gd name="T12" fmla="*/ 186 w 238"/>
                  <a:gd name="T13" fmla="*/ 3 h 40"/>
                  <a:gd name="T14" fmla="*/ 238 w 238"/>
                  <a:gd name="T15" fmla="*/ 0 h 40"/>
                  <a:gd name="T16" fmla="*/ 238 w 238"/>
                  <a:gd name="T17" fmla="*/ 0 h 40"/>
                  <a:gd name="T18" fmla="*/ 196 w 238"/>
                  <a:gd name="T19" fmla="*/ 1 h 40"/>
                  <a:gd name="T20" fmla="*/ 195 w 238"/>
                  <a:gd name="T21" fmla="*/ 1 h 40"/>
                  <a:gd name="T22" fmla="*/ 176 w 238"/>
                  <a:gd name="T23" fmla="*/ 3 h 40"/>
                  <a:gd name="T24" fmla="*/ 153 w 238"/>
                  <a:gd name="T25" fmla="*/ 6 h 40"/>
                  <a:gd name="T26" fmla="*/ 106 w 238"/>
                  <a:gd name="T27" fmla="*/ 13 h 40"/>
                  <a:gd name="T28" fmla="*/ 0 w 238"/>
                  <a:gd name="T29" fmla="*/ 40 h 40"/>
                  <a:gd name="T30" fmla="*/ 22 w 238"/>
                  <a:gd name="T31" fmla="*/ 34 h 40"/>
                  <a:gd name="T32" fmla="*/ 37 w 238"/>
                  <a:gd name="T33" fmla="*/ 3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8" h="40">
                    <a:moveTo>
                      <a:pt x="37" y="30"/>
                    </a:moveTo>
                    <a:cubicBezTo>
                      <a:pt x="49" y="26"/>
                      <a:pt x="61" y="24"/>
                      <a:pt x="73" y="21"/>
                    </a:cubicBezTo>
                    <a:cubicBezTo>
                      <a:pt x="77" y="20"/>
                      <a:pt x="81" y="19"/>
                      <a:pt x="85" y="18"/>
                    </a:cubicBezTo>
                    <a:cubicBezTo>
                      <a:pt x="99" y="15"/>
                      <a:pt x="112" y="13"/>
                      <a:pt x="125" y="11"/>
                    </a:cubicBezTo>
                    <a:cubicBezTo>
                      <a:pt x="129" y="11"/>
                      <a:pt x="132" y="10"/>
                      <a:pt x="135" y="9"/>
                    </a:cubicBezTo>
                    <a:cubicBezTo>
                      <a:pt x="150" y="7"/>
                      <a:pt x="166" y="5"/>
                      <a:pt x="181" y="4"/>
                    </a:cubicBezTo>
                    <a:cubicBezTo>
                      <a:pt x="183" y="4"/>
                      <a:pt x="185" y="3"/>
                      <a:pt x="186" y="3"/>
                    </a:cubicBezTo>
                    <a:cubicBezTo>
                      <a:pt x="204" y="2"/>
                      <a:pt x="221" y="1"/>
                      <a:pt x="238" y="0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224" y="0"/>
                      <a:pt x="210" y="0"/>
                      <a:pt x="196" y="1"/>
                    </a:cubicBezTo>
                    <a:cubicBezTo>
                      <a:pt x="195" y="1"/>
                      <a:pt x="195" y="1"/>
                      <a:pt x="195" y="1"/>
                    </a:cubicBezTo>
                    <a:cubicBezTo>
                      <a:pt x="189" y="2"/>
                      <a:pt x="182" y="3"/>
                      <a:pt x="176" y="3"/>
                    </a:cubicBezTo>
                    <a:cubicBezTo>
                      <a:pt x="168" y="4"/>
                      <a:pt x="161" y="5"/>
                      <a:pt x="153" y="6"/>
                    </a:cubicBezTo>
                    <a:cubicBezTo>
                      <a:pt x="131" y="9"/>
                      <a:pt x="120" y="11"/>
                      <a:pt x="106" y="13"/>
                    </a:cubicBezTo>
                    <a:cubicBezTo>
                      <a:pt x="60" y="22"/>
                      <a:pt x="31" y="30"/>
                      <a:pt x="0" y="40"/>
                    </a:cubicBezTo>
                    <a:cubicBezTo>
                      <a:pt x="7" y="38"/>
                      <a:pt x="15" y="36"/>
                      <a:pt x="22" y="34"/>
                    </a:cubicBezTo>
                    <a:cubicBezTo>
                      <a:pt x="27" y="32"/>
                      <a:pt x="32" y="31"/>
                      <a:pt x="37" y="3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Freeform 118"/>
              <p:cNvSpPr>
                <a:spLocks/>
              </p:cNvSpPr>
              <p:nvPr/>
            </p:nvSpPr>
            <p:spPr bwMode="auto">
              <a:xfrm>
                <a:off x="5649913" y="1160463"/>
                <a:ext cx="39688" cy="17463"/>
              </a:xfrm>
              <a:custGeom>
                <a:avLst/>
                <a:gdLst>
                  <a:gd name="T0" fmla="*/ 0 w 14"/>
                  <a:gd name="T1" fmla="*/ 6 h 6"/>
                  <a:gd name="T2" fmla="*/ 9 w 14"/>
                  <a:gd name="T3" fmla="*/ 2 h 6"/>
                  <a:gd name="T4" fmla="*/ 14 w 14"/>
                  <a:gd name="T5" fmla="*/ 0 h 6"/>
                  <a:gd name="T6" fmla="*/ 0 w 14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6">
                    <a:moveTo>
                      <a:pt x="0" y="6"/>
                    </a:moveTo>
                    <a:cubicBezTo>
                      <a:pt x="3" y="5"/>
                      <a:pt x="6" y="4"/>
                      <a:pt x="9" y="2"/>
                    </a:cubicBezTo>
                    <a:cubicBezTo>
                      <a:pt x="10" y="1"/>
                      <a:pt x="12" y="0"/>
                      <a:pt x="14" y="0"/>
                    </a:cubicBezTo>
                    <a:cubicBezTo>
                      <a:pt x="10" y="2"/>
                      <a:pt x="5" y="4"/>
                      <a:pt x="0" y="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Freeform 119"/>
              <p:cNvSpPr>
                <a:spLocks/>
              </p:cNvSpPr>
              <p:nvPr/>
            </p:nvSpPr>
            <p:spPr bwMode="auto">
              <a:xfrm>
                <a:off x="6584950" y="909638"/>
                <a:ext cx="6350" cy="0"/>
              </a:xfrm>
              <a:custGeom>
                <a:avLst/>
                <a:gdLst>
                  <a:gd name="T0" fmla="*/ 2 w 2"/>
                  <a:gd name="T1" fmla="*/ 0 w 2"/>
                  <a:gd name="T2" fmla="*/ 1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Freeform 120"/>
              <p:cNvSpPr>
                <a:spLocks/>
              </p:cNvSpPr>
              <p:nvPr/>
            </p:nvSpPr>
            <p:spPr bwMode="auto">
              <a:xfrm>
                <a:off x="5746750" y="1100138"/>
                <a:ext cx="74613" cy="31750"/>
              </a:xfrm>
              <a:custGeom>
                <a:avLst/>
                <a:gdLst>
                  <a:gd name="T0" fmla="*/ 0 w 26"/>
                  <a:gd name="T1" fmla="*/ 11 h 11"/>
                  <a:gd name="T2" fmla="*/ 26 w 26"/>
                  <a:gd name="T3" fmla="*/ 0 h 11"/>
                  <a:gd name="T4" fmla="*/ 0 w 26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11">
                    <a:moveTo>
                      <a:pt x="0" y="11"/>
                    </a:moveTo>
                    <a:cubicBezTo>
                      <a:pt x="9" y="7"/>
                      <a:pt x="17" y="3"/>
                      <a:pt x="26" y="0"/>
                    </a:cubicBezTo>
                    <a:cubicBezTo>
                      <a:pt x="17" y="3"/>
                      <a:pt x="9" y="7"/>
                      <a:pt x="0" y="1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6" name="Freeform 121"/>
              <p:cNvSpPr>
                <a:spLocks/>
              </p:cNvSpPr>
              <p:nvPr/>
            </p:nvSpPr>
            <p:spPr bwMode="auto">
              <a:xfrm>
                <a:off x="5675313" y="1071563"/>
                <a:ext cx="215900" cy="95250"/>
              </a:xfrm>
              <a:custGeom>
                <a:avLst/>
                <a:gdLst>
                  <a:gd name="T0" fmla="*/ 69 w 76"/>
                  <a:gd name="T1" fmla="*/ 2 h 33"/>
                  <a:gd name="T2" fmla="*/ 51 w 76"/>
                  <a:gd name="T3" fmla="*/ 10 h 33"/>
                  <a:gd name="T4" fmla="*/ 25 w 76"/>
                  <a:gd name="T5" fmla="*/ 21 h 33"/>
                  <a:gd name="T6" fmla="*/ 5 w 76"/>
                  <a:gd name="T7" fmla="*/ 31 h 33"/>
                  <a:gd name="T8" fmla="*/ 0 w 76"/>
                  <a:gd name="T9" fmla="*/ 33 h 33"/>
                  <a:gd name="T10" fmla="*/ 76 w 76"/>
                  <a:gd name="T11" fmla="*/ 0 h 33"/>
                  <a:gd name="T12" fmla="*/ 69 w 76"/>
                  <a:gd name="T13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33">
                    <a:moveTo>
                      <a:pt x="69" y="2"/>
                    </a:moveTo>
                    <a:cubicBezTo>
                      <a:pt x="63" y="5"/>
                      <a:pt x="57" y="7"/>
                      <a:pt x="51" y="10"/>
                    </a:cubicBezTo>
                    <a:cubicBezTo>
                      <a:pt x="42" y="13"/>
                      <a:pt x="34" y="17"/>
                      <a:pt x="25" y="21"/>
                    </a:cubicBezTo>
                    <a:cubicBezTo>
                      <a:pt x="18" y="24"/>
                      <a:pt x="12" y="27"/>
                      <a:pt x="5" y="31"/>
                    </a:cubicBezTo>
                    <a:cubicBezTo>
                      <a:pt x="3" y="31"/>
                      <a:pt x="1" y="32"/>
                      <a:pt x="0" y="33"/>
                    </a:cubicBezTo>
                    <a:cubicBezTo>
                      <a:pt x="23" y="23"/>
                      <a:pt x="51" y="10"/>
                      <a:pt x="76" y="0"/>
                    </a:cubicBezTo>
                    <a:cubicBezTo>
                      <a:pt x="74" y="1"/>
                      <a:pt x="71" y="2"/>
                      <a:pt x="69" y="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" name="Freeform 122"/>
              <p:cNvSpPr>
                <a:spLocks/>
              </p:cNvSpPr>
              <p:nvPr/>
            </p:nvSpPr>
            <p:spPr bwMode="auto">
              <a:xfrm>
                <a:off x="6389688" y="933450"/>
                <a:ext cx="26988" cy="4763"/>
              </a:xfrm>
              <a:custGeom>
                <a:avLst/>
                <a:gdLst>
                  <a:gd name="T0" fmla="*/ 10 w 10"/>
                  <a:gd name="T1" fmla="*/ 0 h 2"/>
                  <a:gd name="T2" fmla="*/ 0 w 10"/>
                  <a:gd name="T3" fmla="*/ 2 h 2"/>
                  <a:gd name="T4" fmla="*/ 10 w 10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">
                    <a:moveTo>
                      <a:pt x="10" y="0"/>
                    </a:moveTo>
                    <a:cubicBezTo>
                      <a:pt x="7" y="1"/>
                      <a:pt x="4" y="2"/>
                      <a:pt x="0" y="2"/>
                    </a:cubicBezTo>
                    <a:cubicBezTo>
                      <a:pt x="4" y="2"/>
                      <a:pt x="7" y="1"/>
                      <a:pt x="1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8" name="Freeform 123"/>
              <p:cNvSpPr>
                <a:spLocks/>
              </p:cNvSpPr>
              <p:nvPr/>
            </p:nvSpPr>
            <p:spPr bwMode="auto">
              <a:xfrm>
                <a:off x="6240463" y="958850"/>
                <a:ext cx="34925" cy="7938"/>
              </a:xfrm>
              <a:custGeom>
                <a:avLst/>
                <a:gdLst>
                  <a:gd name="T0" fmla="*/ 12 w 12"/>
                  <a:gd name="T1" fmla="*/ 0 h 3"/>
                  <a:gd name="T2" fmla="*/ 0 w 12"/>
                  <a:gd name="T3" fmla="*/ 3 h 3"/>
                  <a:gd name="T4" fmla="*/ 12 w 1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3">
                    <a:moveTo>
                      <a:pt x="12" y="0"/>
                    </a:moveTo>
                    <a:cubicBezTo>
                      <a:pt x="8" y="1"/>
                      <a:pt x="4" y="2"/>
                      <a:pt x="0" y="3"/>
                    </a:cubicBezTo>
                    <a:cubicBezTo>
                      <a:pt x="4" y="2"/>
                      <a:pt x="8" y="1"/>
                      <a:pt x="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9" name="Freeform 124"/>
              <p:cNvSpPr>
                <a:spLocks/>
              </p:cNvSpPr>
              <p:nvPr/>
            </p:nvSpPr>
            <p:spPr bwMode="auto">
              <a:xfrm>
                <a:off x="6096000" y="992188"/>
                <a:ext cx="42863" cy="12700"/>
              </a:xfrm>
              <a:custGeom>
                <a:avLst/>
                <a:gdLst>
                  <a:gd name="T0" fmla="*/ 15 w 15"/>
                  <a:gd name="T1" fmla="*/ 0 h 4"/>
                  <a:gd name="T2" fmla="*/ 0 w 15"/>
                  <a:gd name="T3" fmla="*/ 4 h 4"/>
                  <a:gd name="T4" fmla="*/ 15 w 15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4">
                    <a:moveTo>
                      <a:pt x="15" y="0"/>
                    </a:moveTo>
                    <a:cubicBezTo>
                      <a:pt x="10" y="1"/>
                      <a:pt x="5" y="2"/>
                      <a:pt x="0" y="4"/>
                    </a:cubicBezTo>
                    <a:cubicBezTo>
                      <a:pt x="5" y="2"/>
                      <a:pt x="10" y="1"/>
                      <a:pt x="1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0" name="Freeform 125"/>
              <p:cNvSpPr>
                <a:spLocks/>
              </p:cNvSpPr>
              <p:nvPr/>
            </p:nvSpPr>
            <p:spPr bwMode="auto">
              <a:xfrm>
                <a:off x="6548438" y="915988"/>
                <a:ext cx="14288" cy="3175"/>
              </a:xfrm>
              <a:custGeom>
                <a:avLst/>
                <a:gdLst>
                  <a:gd name="T0" fmla="*/ 5 w 5"/>
                  <a:gd name="T1" fmla="*/ 0 h 1"/>
                  <a:gd name="T2" fmla="*/ 0 w 5"/>
                  <a:gd name="T3" fmla="*/ 1 h 1"/>
                  <a:gd name="T4" fmla="*/ 5 w 5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0"/>
                    </a:moveTo>
                    <a:cubicBezTo>
                      <a:pt x="4" y="0"/>
                      <a:pt x="2" y="1"/>
                      <a:pt x="0" y="1"/>
                    </a:cubicBezTo>
                    <a:cubicBezTo>
                      <a:pt x="2" y="1"/>
                      <a:pt x="4" y="0"/>
                      <a:pt x="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" name="Freeform 126"/>
              <p:cNvSpPr>
                <a:spLocks/>
              </p:cNvSpPr>
              <p:nvPr/>
            </p:nvSpPr>
            <p:spPr bwMode="auto">
              <a:xfrm>
                <a:off x="5957888" y="1031875"/>
                <a:ext cx="44450" cy="14288"/>
              </a:xfrm>
              <a:custGeom>
                <a:avLst/>
                <a:gdLst>
                  <a:gd name="T0" fmla="*/ 16 w 16"/>
                  <a:gd name="T1" fmla="*/ 0 h 5"/>
                  <a:gd name="T2" fmla="*/ 15 w 16"/>
                  <a:gd name="T3" fmla="*/ 0 h 5"/>
                  <a:gd name="T4" fmla="*/ 10 w 16"/>
                  <a:gd name="T5" fmla="*/ 2 h 5"/>
                  <a:gd name="T6" fmla="*/ 0 w 16"/>
                  <a:gd name="T7" fmla="*/ 5 h 5"/>
                  <a:gd name="T8" fmla="*/ 16 w 1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">
                    <a:moveTo>
                      <a:pt x="16" y="0"/>
                    </a:moveTo>
                    <a:cubicBezTo>
                      <a:pt x="16" y="0"/>
                      <a:pt x="15" y="0"/>
                      <a:pt x="15" y="0"/>
                    </a:cubicBezTo>
                    <a:cubicBezTo>
                      <a:pt x="13" y="1"/>
                      <a:pt x="11" y="1"/>
                      <a:pt x="10" y="2"/>
                    </a:cubicBezTo>
                    <a:cubicBezTo>
                      <a:pt x="6" y="3"/>
                      <a:pt x="3" y="4"/>
                      <a:pt x="0" y="5"/>
                    </a:cubicBezTo>
                    <a:cubicBezTo>
                      <a:pt x="5" y="4"/>
                      <a:pt x="11" y="2"/>
                      <a:pt x="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2" name="Freeform 127"/>
              <p:cNvSpPr>
                <a:spLocks/>
              </p:cNvSpPr>
              <p:nvPr/>
            </p:nvSpPr>
            <p:spPr bwMode="auto">
              <a:xfrm>
                <a:off x="6473825" y="909638"/>
                <a:ext cx="111125" cy="14288"/>
              </a:xfrm>
              <a:custGeom>
                <a:avLst/>
                <a:gdLst>
                  <a:gd name="T0" fmla="*/ 0 w 39"/>
                  <a:gd name="T1" fmla="*/ 5 h 5"/>
                  <a:gd name="T2" fmla="*/ 21 w 39"/>
                  <a:gd name="T3" fmla="*/ 2 h 5"/>
                  <a:gd name="T4" fmla="*/ 39 w 39"/>
                  <a:gd name="T5" fmla="*/ 0 h 5"/>
                  <a:gd name="T6" fmla="*/ 0 w 39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5">
                    <a:moveTo>
                      <a:pt x="0" y="5"/>
                    </a:moveTo>
                    <a:cubicBezTo>
                      <a:pt x="7" y="4"/>
                      <a:pt x="14" y="3"/>
                      <a:pt x="21" y="2"/>
                    </a:cubicBezTo>
                    <a:cubicBezTo>
                      <a:pt x="27" y="2"/>
                      <a:pt x="33" y="1"/>
                      <a:pt x="39" y="0"/>
                    </a:cubicBezTo>
                    <a:cubicBezTo>
                      <a:pt x="22" y="2"/>
                      <a:pt x="8" y="4"/>
                      <a:pt x="0" y="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" name="Freeform 128"/>
              <p:cNvSpPr>
                <a:spLocks/>
              </p:cNvSpPr>
              <p:nvPr/>
            </p:nvSpPr>
            <p:spPr bwMode="auto">
              <a:xfrm>
                <a:off x="6591300" y="909638"/>
                <a:ext cx="1588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" name="Freeform 129"/>
              <p:cNvSpPr>
                <a:spLocks/>
              </p:cNvSpPr>
              <p:nvPr/>
            </p:nvSpPr>
            <p:spPr bwMode="auto">
              <a:xfrm>
                <a:off x="6592888" y="904875"/>
                <a:ext cx="120650" cy="4763"/>
              </a:xfrm>
              <a:custGeom>
                <a:avLst/>
                <a:gdLst>
                  <a:gd name="T0" fmla="*/ 42 w 42"/>
                  <a:gd name="T1" fmla="*/ 1 h 2"/>
                  <a:gd name="T2" fmla="*/ 28 w 42"/>
                  <a:gd name="T3" fmla="*/ 0 h 2"/>
                  <a:gd name="T4" fmla="*/ 0 w 42"/>
                  <a:gd name="T5" fmla="*/ 2 h 2"/>
                  <a:gd name="T6" fmla="*/ 42 w 42"/>
                  <a:gd name="T7" fmla="*/ 1 h 2"/>
                  <a:gd name="T8" fmla="*/ 42 w 4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">
                    <a:moveTo>
                      <a:pt x="42" y="1"/>
                    </a:moveTo>
                    <a:cubicBezTo>
                      <a:pt x="38" y="0"/>
                      <a:pt x="33" y="0"/>
                      <a:pt x="28" y="0"/>
                    </a:cubicBezTo>
                    <a:cubicBezTo>
                      <a:pt x="18" y="1"/>
                      <a:pt x="9" y="1"/>
                      <a:pt x="0" y="2"/>
                    </a:cubicBezTo>
                    <a:cubicBezTo>
                      <a:pt x="14" y="1"/>
                      <a:pt x="28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5" name="Freeform 130"/>
              <p:cNvSpPr>
                <a:spLocks/>
              </p:cNvSpPr>
              <p:nvPr/>
            </p:nvSpPr>
            <p:spPr bwMode="auto">
              <a:xfrm>
                <a:off x="6588125" y="909638"/>
                <a:ext cx="317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6" name="Freeform 131"/>
              <p:cNvSpPr>
                <a:spLocks/>
              </p:cNvSpPr>
              <p:nvPr/>
            </p:nvSpPr>
            <p:spPr bwMode="auto">
              <a:xfrm>
                <a:off x="6534150" y="909638"/>
                <a:ext cx="53975" cy="6350"/>
              </a:xfrm>
              <a:custGeom>
                <a:avLst/>
                <a:gdLst>
                  <a:gd name="T0" fmla="*/ 18 w 19"/>
                  <a:gd name="T1" fmla="*/ 0 h 2"/>
                  <a:gd name="T2" fmla="*/ 0 w 19"/>
                  <a:gd name="T3" fmla="*/ 2 h 2"/>
                  <a:gd name="T4" fmla="*/ 19 w 19"/>
                  <a:gd name="T5" fmla="*/ 0 h 2"/>
                  <a:gd name="T6" fmla="*/ 18 w 19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">
                    <a:moveTo>
                      <a:pt x="18" y="0"/>
                    </a:moveTo>
                    <a:cubicBezTo>
                      <a:pt x="12" y="1"/>
                      <a:pt x="6" y="2"/>
                      <a:pt x="0" y="2"/>
                    </a:cubicBezTo>
                    <a:cubicBezTo>
                      <a:pt x="6" y="2"/>
                      <a:pt x="13" y="1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7" name="Freeform 132"/>
              <p:cNvSpPr>
                <a:spLocks/>
              </p:cNvSpPr>
              <p:nvPr/>
            </p:nvSpPr>
            <p:spPr bwMode="auto">
              <a:xfrm>
                <a:off x="5659438" y="1628775"/>
                <a:ext cx="1930400" cy="1554163"/>
              </a:xfrm>
              <a:custGeom>
                <a:avLst/>
                <a:gdLst>
                  <a:gd name="T0" fmla="*/ 467 w 680"/>
                  <a:gd name="T1" fmla="*/ 373 h 547"/>
                  <a:gd name="T2" fmla="*/ 516 w 680"/>
                  <a:gd name="T3" fmla="*/ 300 h 547"/>
                  <a:gd name="T4" fmla="*/ 516 w 680"/>
                  <a:gd name="T5" fmla="*/ 300 h 547"/>
                  <a:gd name="T6" fmla="*/ 516 w 680"/>
                  <a:gd name="T7" fmla="*/ 300 h 547"/>
                  <a:gd name="T8" fmla="*/ 517 w 680"/>
                  <a:gd name="T9" fmla="*/ 300 h 547"/>
                  <a:gd name="T10" fmla="*/ 517 w 680"/>
                  <a:gd name="T11" fmla="*/ 300 h 547"/>
                  <a:gd name="T12" fmla="*/ 517 w 680"/>
                  <a:gd name="T13" fmla="*/ 300 h 547"/>
                  <a:gd name="T14" fmla="*/ 517 w 680"/>
                  <a:gd name="T15" fmla="*/ 300 h 547"/>
                  <a:gd name="T16" fmla="*/ 517 w 680"/>
                  <a:gd name="T17" fmla="*/ 300 h 547"/>
                  <a:gd name="T18" fmla="*/ 517 w 680"/>
                  <a:gd name="T19" fmla="*/ 300 h 547"/>
                  <a:gd name="T20" fmla="*/ 561 w 680"/>
                  <a:gd name="T21" fmla="*/ 314 h 547"/>
                  <a:gd name="T22" fmla="*/ 560 w 680"/>
                  <a:gd name="T23" fmla="*/ 313 h 547"/>
                  <a:gd name="T24" fmla="*/ 621 w 680"/>
                  <a:gd name="T25" fmla="*/ 343 h 547"/>
                  <a:gd name="T26" fmla="*/ 622 w 680"/>
                  <a:gd name="T27" fmla="*/ 343 h 547"/>
                  <a:gd name="T28" fmla="*/ 671 w 680"/>
                  <a:gd name="T29" fmla="*/ 243 h 547"/>
                  <a:gd name="T30" fmla="*/ 670 w 680"/>
                  <a:gd name="T31" fmla="*/ 240 h 547"/>
                  <a:gd name="T32" fmla="*/ 585 w 680"/>
                  <a:gd name="T33" fmla="*/ 154 h 547"/>
                  <a:gd name="T34" fmla="*/ 585 w 680"/>
                  <a:gd name="T35" fmla="*/ 154 h 547"/>
                  <a:gd name="T36" fmla="*/ 585 w 680"/>
                  <a:gd name="T37" fmla="*/ 154 h 547"/>
                  <a:gd name="T38" fmla="*/ 585 w 680"/>
                  <a:gd name="T39" fmla="*/ 154 h 547"/>
                  <a:gd name="T40" fmla="*/ 585 w 680"/>
                  <a:gd name="T41" fmla="*/ 154 h 547"/>
                  <a:gd name="T42" fmla="*/ 585 w 680"/>
                  <a:gd name="T43" fmla="*/ 154 h 547"/>
                  <a:gd name="T44" fmla="*/ 585 w 680"/>
                  <a:gd name="T45" fmla="*/ 154 h 547"/>
                  <a:gd name="T46" fmla="*/ 585 w 680"/>
                  <a:gd name="T47" fmla="*/ 154 h 547"/>
                  <a:gd name="T48" fmla="*/ 585 w 680"/>
                  <a:gd name="T49" fmla="*/ 154 h 547"/>
                  <a:gd name="T50" fmla="*/ 583 w 680"/>
                  <a:gd name="T51" fmla="*/ 154 h 547"/>
                  <a:gd name="T52" fmla="*/ 544 w 680"/>
                  <a:gd name="T53" fmla="*/ 183 h 547"/>
                  <a:gd name="T54" fmla="*/ 544 w 680"/>
                  <a:gd name="T55" fmla="*/ 183 h 547"/>
                  <a:gd name="T56" fmla="*/ 506 w 680"/>
                  <a:gd name="T57" fmla="*/ 202 h 547"/>
                  <a:gd name="T58" fmla="*/ 505 w 680"/>
                  <a:gd name="T59" fmla="*/ 202 h 547"/>
                  <a:gd name="T60" fmla="*/ 505 w 680"/>
                  <a:gd name="T61" fmla="*/ 202 h 547"/>
                  <a:gd name="T62" fmla="*/ 505 w 680"/>
                  <a:gd name="T63" fmla="*/ 202 h 547"/>
                  <a:gd name="T64" fmla="*/ 505 w 680"/>
                  <a:gd name="T65" fmla="*/ 202 h 547"/>
                  <a:gd name="T66" fmla="*/ 505 w 680"/>
                  <a:gd name="T67" fmla="*/ 202 h 547"/>
                  <a:gd name="T68" fmla="*/ 505 w 680"/>
                  <a:gd name="T69" fmla="*/ 202 h 547"/>
                  <a:gd name="T70" fmla="*/ 505 w 680"/>
                  <a:gd name="T71" fmla="*/ 202 h 547"/>
                  <a:gd name="T72" fmla="*/ 505 w 680"/>
                  <a:gd name="T73" fmla="*/ 202 h 547"/>
                  <a:gd name="T74" fmla="*/ 449 w 680"/>
                  <a:gd name="T75" fmla="*/ 147 h 547"/>
                  <a:gd name="T76" fmla="*/ 448 w 680"/>
                  <a:gd name="T77" fmla="*/ 146 h 547"/>
                  <a:gd name="T78" fmla="*/ 432 w 680"/>
                  <a:gd name="T79" fmla="*/ 0 h 547"/>
                  <a:gd name="T80" fmla="*/ 335 w 680"/>
                  <a:gd name="T81" fmla="*/ 3 h 547"/>
                  <a:gd name="T82" fmla="*/ 292 w 680"/>
                  <a:gd name="T83" fmla="*/ 48 h 547"/>
                  <a:gd name="T84" fmla="*/ 318 w 680"/>
                  <a:gd name="T85" fmla="*/ 140 h 547"/>
                  <a:gd name="T86" fmla="*/ 233 w 680"/>
                  <a:gd name="T87" fmla="*/ 231 h 547"/>
                  <a:gd name="T88" fmla="*/ 231 w 680"/>
                  <a:gd name="T89" fmla="*/ 231 h 547"/>
                  <a:gd name="T90" fmla="*/ 165 w 680"/>
                  <a:gd name="T91" fmla="*/ 147 h 547"/>
                  <a:gd name="T92" fmla="*/ 188 w 680"/>
                  <a:gd name="T93" fmla="*/ 98 h 547"/>
                  <a:gd name="T94" fmla="*/ 187 w 680"/>
                  <a:gd name="T95" fmla="*/ 98 h 547"/>
                  <a:gd name="T96" fmla="*/ 185 w 680"/>
                  <a:gd name="T97" fmla="*/ 6 h 547"/>
                  <a:gd name="T98" fmla="*/ 101 w 680"/>
                  <a:gd name="T99" fmla="*/ 6 h 547"/>
                  <a:gd name="T100" fmla="*/ 0 w 680"/>
                  <a:gd name="T101" fmla="*/ 341 h 547"/>
                  <a:gd name="T102" fmla="*/ 310 w 680"/>
                  <a:gd name="T103" fmla="*/ 547 h 547"/>
                  <a:gd name="T104" fmla="*/ 477 w 680"/>
                  <a:gd name="T105" fmla="*/ 542 h 547"/>
                  <a:gd name="T106" fmla="*/ 467 w 680"/>
                  <a:gd name="T107" fmla="*/ 373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0" h="547">
                    <a:moveTo>
                      <a:pt x="467" y="373"/>
                    </a:moveTo>
                    <a:cubicBezTo>
                      <a:pt x="491" y="304"/>
                      <a:pt x="491" y="304"/>
                      <a:pt x="516" y="300"/>
                    </a:cubicBezTo>
                    <a:cubicBezTo>
                      <a:pt x="516" y="300"/>
                      <a:pt x="516" y="300"/>
                      <a:pt x="516" y="300"/>
                    </a:cubicBezTo>
                    <a:cubicBezTo>
                      <a:pt x="516" y="300"/>
                      <a:pt x="516" y="300"/>
                      <a:pt x="516" y="300"/>
                    </a:cubicBezTo>
                    <a:cubicBezTo>
                      <a:pt x="517" y="300"/>
                      <a:pt x="517" y="300"/>
                      <a:pt x="517" y="300"/>
                    </a:cubicBezTo>
                    <a:cubicBezTo>
                      <a:pt x="517" y="300"/>
                      <a:pt x="517" y="300"/>
                      <a:pt x="517" y="300"/>
                    </a:cubicBezTo>
                    <a:cubicBezTo>
                      <a:pt x="517" y="300"/>
                      <a:pt x="517" y="300"/>
                      <a:pt x="517" y="300"/>
                    </a:cubicBezTo>
                    <a:cubicBezTo>
                      <a:pt x="517" y="300"/>
                      <a:pt x="517" y="300"/>
                      <a:pt x="517" y="300"/>
                    </a:cubicBezTo>
                    <a:cubicBezTo>
                      <a:pt x="517" y="300"/>
                      <a:pt x="517" y="300"/>
                      <a:pt x="517" y="300"/>
                    </a:cubicBezTo>
                    <a:cubicBezTo>
                      <a:pt x="517" y="300"/>
                      <a:pt x="517" y="300"/>
                      <a:pt x="517" y="300"/>
                    </a:cubicBezTo>
                    <a:cubicBezTo>
                      <a:pt x="533" y="300"/>
                      <a:pt x="545" y="304"/>
                      <a:pt x="561" y="314"/>
                    </a:cubicBezTo>
                    <a:cubicBezTo>
                      <a:pt x="561" y="314"/>
                      <a:pt x="560" y="313"/>
                      <a:pt x="560" y="313"/>
                    </a:cubicBezTo>
                    <a:cubicBezTo>
                      <a:pt x="576" y="328"/>
                      <a:pt x="591" y="343"/>
                      <a:pt x="621" y="343"/>
                    </a:cubicBezTo>
                    <a:cubicBezTo>
                      <a:pt x="621" y="343"/>
                      <a:pt x="622" y="343"/>
                      <a:pt x="622" y="343"/>
                    </a:cubicBezTo>
                    <a:cubicBezTo>
                      <a:pt x="664" y="334"/>
                      <a:pt x="680" y="301"/>
                      <a:pt x="671" y="243"/>
                    </a:cubicBezTo>
                    <a:cubicBezTo>
                      <a:pt x="671" y="242"/>
                      <a:pt x="671" y="241"/>
                      <a:pt x="670" y="240"/>
                    </a:cubicBezTo>
                    <a:cubicBezTo>
                      <a:pt x="653" y="186"/>
                      <a:pt x="625" y="158"/>
                      <a:pt x="585" y="154"/>
                    </a:cubicBezTo>
                    <a:cubicBezTo>
                      <a:pt x="585" y="154"/>
                      <a:pt x="585" y="154"/>
                      <a:pt x="585" y="154"/>
                    </a:cubicBezTo>
                    <a:cubicBezTo>
                      <a:pt x="585" y="154"/>
                      <a:pt x="585" y="154"/>
                      <a:pt x="585" y="154"/>
                    </a:cubicBezTo>
                    <a:cubicBezTo>
                      <a:pt x="585" y="154"/>
                      <a:pt x="585" y="154"/>
                      <a:pt x="585" y="154"/>
                    </a:cubicBezTo>
                    <a:cubicBezTo>
                      <a:pt x="585" y="154"/>
                      <a:pt x="585" y="154"/>
                      <a:pt x="585" y="154"/>
                    </a:cubicBezTo>
                    <a:cubicBezTo>
                      <a:pt x="585" y="154"/>
                      <a:pt x="585" y="154"/>
                      <a:pt x="585" y="154"/>
                    </a:cubicBezTo>
                    <a:cubicBezTo>
                      <a:pt x="585" y="154"/>
                      <a:pt x="585" y="154"/>
                      <a:pt x="585" y="154"/>
                    </a:cubicBezTo>
                    <a:cubicBezTo>
                      <a:pt x="585" y="154"/>
                      <a:pt x="585" y="154"/>
                      <a:pt x="585" y="154"/>
                    </a:cubicBezTo>
                    <a:cubicBezTo>
                      <a:pt x="585" y="154"/>
                      <a:pt x="585" y="154"/>
                      <a:pt x="585" y="154"/>
                    </a:cubicBezTo>
                    <a:cubicBezTo>
                      <a:pt x="584" y="154"/>
                      <a:pt x="584" y="154"/>
                      <a:pt x="583" y="154"/>
                    </a:cubicBezTo>
                    <a:cubicBezTo>
                      <a:pt x="565" y="157"/>
                      <a:pt x="555" y="164"/>
                      <a:pt x="544" y="183"/>
                    </a:cubicBezTo>
                    <a:cubicBezTo>
                      <a:pt x="544" y="183"/>
                      <a:pt x="544" y="183"/>
                      <a:pt x="544" y="183"/>
                    </a:cubicBezTo>
                    <a:cubicBezTo>
                      <a:pt x="544" y="183"/>
                      <a:pt x="533" y="199"/>
                      <a:pt x="506" y="202"/>
                    </a:cubicBezTo>
                    <a:cubicBezTo>
                      <a:pt x="505" y="202"/>
                      <a:pt x="505" y="202"/>
                      <a:pt x="505" y="202"/>
                    </a:cubicBezTo>
                    <a:cubicBezTo>
                      <a:pt x="505" y="202"/>
                      <a:pt x="505" y="202"/>
                      <a:pt x="505" y="202"/>
                    </a:cubicBezTo>
                    <a:cubicBezTo>
                      <a:pt x="505" y="202"/>
                      <a:pt x="505" y="202"/>
                      <a:pt x="505" y="202"/>
                    </a:cubicBezTo>
                    <a:cubicBezTo>
                      <a:pt x="505" y="202"/>
                      <a:pt x="505" y="202"/>
                      <a:pt x="505" y="202"/>
                    </a:cubicBezTo>
                    <a:cubicBezTo>
                      <a:pt x="505" y="202"/>
                      <a:pt x="505" y="202"/>
                      <a:pt x="505" y="202"/>
                    </a:cubicBezTo>
                    <a:cubicBezTo>
                      <a:pt x="505" y="202"/>
                      <a:pt x="505" y="202"/>
                      <a:pt x="505" y="202"/>
                    </a:cubicBezTo>
                    <a:cubicBezTo>
                      <a:pt x="505" y="202"/>
                      <a:pt x="505" y="202"/>
                      <a:pt x="505" y="202"/>
                    </a:cubicBezTo>
                    <a:cubicBezTo>
                      <a:pt x="505" y="202"/>
                      <a:pt x="505" y="202"/>
                      <a:pt x="505" y="202"/>
                    </a:cubicBezTo>
                    <a:cubicBezTo>
                      <a:pt x="477" y="200"/>
                      <a:pt x="462" y="185"/>
                      <a:pt x="449" y="147"/>
                    </a:cubicBezTo>
                    <a:cubicBezTo>
                      <a:pt x="448" y="146"/>
                      <a:pt x="448" y="146"/>
                      <a:pt x="448" y="146"/>
                    </a:cubicBezTo>
                    <a:cubicBezTo>
                      <a:pt x="443" y="93"/>
                      <a:pt x="438" y="44"/>
                      <a:pt x="432" y="0"/>
                    </a:cubicBezTo>
                    <a:cubicBezTo>
                      <a:pt x="399" y="1"/>
                      <a:pt x="367" y="2"/>
                      <a:pt x="335" y="3"/>
                    </a:cubicBezTo>
                    <a:cubicBezTo>
                      <a:pt x="320" y="8"/>
                      <a:pt x="296" y="15"/>
                      <a:pt x="292" y="48"/>
                    </a:cubicBezTo>
                    <a:cubicBezTo>
                      <a:pt x="288" y="82"/>
                      <a:pt x="317" y="107"/>
                      <a:pt x="318" y="140"/>
                    </a:cubicBezTo>
                    <a:cubicBezTo>
                      <a:pt x="318" y="140"/>
                      <a:pt x="319" y="217"/>
                      <a:pt x="233" y="231"/>
                    </a:cubicBezTo>
                    <a:cubicBezTo>
                      <a:pt x="233" y="231"/>
                      <a:pt x="232" y="231"/>
                      <a:pt x="231" y="231"/>
                    </a:cubicBezTo>
                    <a:cubicBezTo>
                      <a:pt x="182" y="227"/>
                      <a:pt x="160" y="199"/>
                      <a:pt x="165" y="147"/>
                    </a:cubicBezTo>
                    <a:cubicBezTo>
                      <a:pt x="166" y="137"/>
                      <a:pt x="171" y="119"/>
                      <a:pt x="188" y="98"/>
                    </a:cubicBezTo>
                    <a:cubicBezTo>
                      <a:pt x="188" y="98"/>
                      <a:pt x="187" y="98"/>
                      <a:pt x="187" y="98"/>
                    </a:cubicBezTo>
                    <a:cubicBezTo>
                      <a:pt x="200" y="85"/>
                      <a:pt x="249" y="19"/>
                      <a:pt x="185" y="6"/>
                    </a:cubicBezTo>
                    <a:cubicBezTo>
                      <a:pt x="156" y="6"/>
                      <a:pt x="128" y="6"/>
                      <a:pt x="101" y="6"/>
                    </a:cubicBezTo>
                    <a:cubicBezTo>
                      <a:pt x="56" y="100"/>
                      <a:pt x="21" y="215"/>
                      <a:pt x="0" y="341"/>
                    </a:cubicBezTo>
                    <a:cubicBezTo>
                      <a:pt x="97" y="418"/>
                      <a:pt x="201" y="488"/>
                      <a:pt x="310" y="547"/>
                    </a:cubicBezTo>
                    <a:cubicBezTo>
                      <a:pt x="365" y="546"/>
                      <a:pt x="420" y="544"/>
                      <a:pt x="477" y="542"/>
                    </a:cubicBezTo>
                    <a:cubicBezTo>
                      <a:pt x="474" y="484"/>
                      <a:pt x="470" y="427"/>
                      <a:pt x="467" y="37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8" name="Freeform 133"/>
              <p:cNvSpPr>
                <a:spLocks/>
              </p:cNvSpPr>
              <p:nvPr/>
            </p:nvSpPr>
            <p:spPr bwMode="auto">
              <a:xfrm>
                <a:off x="6592888" y="3197225"/>
                <a:ext cx="430213" cy="215900"/>
              </a:xfrm>
              <a:custGeom>
                <a:avLst/>
                <a:gdLst>
                  <a:gd name="T0" fmla="*/ 0 w 151"/>
                  <a:gd name="T1" fmla="*/ 5 h 76"/>
                  <a:gd name="T2" fmla="*/ 151 w 151"/>
                  <a:gd name="T3" fmla="*/ 76 h 76"/>
                  <a:gd name="T4" fmla="*/ 148 w 151"/>
                  <a:gd name="T5" fmla="*/ 0 h 76"/>
                  <a:gd name="T6" fmla="*/ 0 w 151"/>
                  <a:gd name="T7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76">
                    <a:moveTo>
                      <a:pt x="0" y="5"/>
                    </a:moveTo>
                    <a:cubicBezTo>
                      <a:pt x="50" y="31"/>
                      <a:pt x="100" y="55"/>
                      <a:pt x="151" y="76"/>
                    </a:cubicBezTo>
                    <a:cubicBezTo>
                      <a:pt x="150" y="51"/>
                      <a:pt x="149" y="25"/>
                      <a:pt x="148" y="0"/>
                    </a:cubicBezTo>
                    <a:cubicBezTo>
                      <a:pt x="98" y="2"/>
                      <a:pt x="49" y="4"/>
                      <a:pt x="0" y="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7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70" name="文本框 169"/>
          <p:cNvSpPr txBox="1"/>
          <p:nvPr/>
        </p:nvSpPr>
        <p:spPr>
          <a:xfrm>
            <a:off x="6577712" y="379948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6530521" y="3250417"/>
            <a:ext cx="424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5490883" y="377836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5500386" y="3281947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13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三架客机向上飞驰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2289336" y="1690695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97483" y="398639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040663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886703" y="1476491"/>
            <a:ext cx="2346326" cy="2384738"/>
            <a:chOff x="2686050" y="3638550"/>
            <a:chExt cx="2327275" cy="2365375"/>
          </a:xfrm>
        </p:grpSpPr>
        <p:sp>
          <p:nvSpPr>
            <p:cNvPr id="33" name="Freeform 191"/>
            <p:cNvSpPr>
              <a:spLocks/>
            </p:cNvSpPr>
            <p:nvPr/>
          </p:nvSpPr>
          <p:spPr bwMode="auto">
            <a:xfrm>
              <a:off x="3371850" y="5521322"/>
              <a:ext cx="373062" cy="301625"/>
            </a:xfrm>
            <a:custGeom>
              <a:avLst/>
              <a:gdLst>
                <a:gd name="T0" fmla="*/ 235 w 235"/>
                <a:gd name="T1" fmla="*/ 0 h 190"/>
                <a:gd name="T2" fmla="*/ 235 w 235"/>
                <a:gd name="T3" fmla="*/ 157 h 190"/>
                <a:gd name="T4" fmla="*/ 0 w 235"/>
                <a:gd name="T5" fmla="*/ 190 h 190"/>
                <a:gd name="T6" fmla="*/ 0 w 235"/>
                <a:gd name="T7" fmla="*/ 135 h 190"/>
                <a:gd name="T8" fmla="*/ 235 w 23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90">
                  <a:moveTo>
                    <a:pt x="235" y="0"/>
                  </a:moveTo>
                  <a:lnTo>
                    <a:pt x="235" y="157"/>
                  </a:lnTo>
                  <a:lnTo>
                    <a:pt x="0" y="190"/>
                  </a:lnTo>
                  <a:lnTo>
                    <a:pt x="0" y="13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5A6764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192"/>
            <p:cNvSpPr>
              <a:spLocks/>
            </p:cNvSpPr>
            <p:nvPr/>
          </p:nvSpPr>
          <p:spPr bwMode="auto">
            <a:xfrm>
              <a:off x="3371850" y="5483225"/>
              <a:ext cx="373062" cy="252413"/>
            </a:xfrm>
            <a:custGeom>
              <a:avLst/>
              <a:gdLst>
                <a:gd name="T0" fmla="*/ 0 w 99"/>
                <a:gd name="T1" fmla="*/ 67 h 67"/>
                <a:gd name="T2" fmla="*/ 8 w 99"/>
                <a:gd name="T3" fmla="*/ 54 h 67"/>
                <a:gd name="T4" fmla="*/ 99 w 99"/>
                <a:gd name="T5" fmla="*/ 0 h 67"/>
                <a:gd name="T6" fmla="*/ 99 w 99"/>
                <a:gd name="T7" fmla="*/ 10 h 67"/>
                <a:gd name="T8" fmla="*/ 0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0" y="67"/>
                  </a:moveTo>
                  <a:cubicBezTo>
                    <a:pt x="0" y="62"/>
                    <a:pt x="3" y="57"/>
                    <a:pt x="8" y="54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10"/>
                    <a:pt x="99" y="10"/>
                    <a:pt x="99" y="10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155A6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193"/>
            <p:cNvSpPr>
              <a:spLocks/>
            </p:cNvSpPr>
            <p:nvPr/>
          </p:nvSpPr>
          <p:spPr bwMode="auto">
            <a:xfrm>
              <a:off x="3951288" y="5521326"/>
              <a:ext cx="373062" cy="301625"/>
            </a:xfrm>
            <a:custGeom>
              <a:avLst/>
              <a:gdLst>
                <a:gd name="T0" fmla="*/ 0 w 235"/>
                <a:gd name="T1" fmla="*/ 0 h 190"/>
                <a:gd name="T2" fmla="*/ 0 w 235"/>
                <a:gd name="T3" fmla="*/ 157 h 190"/>
                <a:gd name="T4" fmla="*/ 235 w 235"/>
                <a:gd name="T5" fmla="*/ 190 h 190"/>
                <a:gd name="T6" fmla="*/ 235 w 235"/>
                <a:gd name="T7" fmla="*/ 135 h 190"/>
                <a:gd name="T8" fmla="*/ 0 w 23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90">
                  <a:moveTo>
                    <a:pt x="0" y="0"/>
                  </a:moveTo>
                  <a:lnTo>
                    <a:pt x="0" y="157"/>
                  </a:lnTo>
                  <a:lnTo>
                    <a:pt x="235" y="190"/>
                  </a:lnTo>
                  <a:lnTo>
                    <a:pt x="235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764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94"/>
            <p:cNvSpPr>
              <a:spLocks/>
            </p:cNvSpPr>
            <p:nvPr/>
          </p:nvSpPr>
          <p:spPr bwMode="auto">
            <a:xfrm>
              <a:off x="3951288" y="5483225"/>
              <a:ext cx="373062" cy="252413"/>
            </a:xfrm>
            <a:custGeom>
              <a:avLst/>
              <a:gdLst>
                <a:gd name="T0" fmla="*/ 99 w 99"/>
                <a:gd name="T1" fmla="*/ 67 h 67"/>
                <a:gd name="T2" fmla="*/ 92 w 99"/>
                <a:gd name="T3" fmla="*/ 54 h 67"/>
                <a:gd name="T4" fmla="*/ 0 w 99"/>
                <a:gd name="T5" fmla="*/ 0 h 67"/>
                <a:gd name="T6" fmla="*/ 0 w 99"/>
                <a:gd name="T7" fmla="*/ 10 h 67"/>
                <a:gd name="T8" fmla="*/ 99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9" y="67"/>
                  </a:moveTo>
                  <a:cubicBezTo>
                    <a:pt x="99" y="62"/>
                    <a:pt x="96" y="57"/>
                    <a:pt x="92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99" y="67"/>
                  </a:lnTo>
                  <a:close/>
                </a:path>
              </a:pathLst>
            </a:custGeom>
            <a:solidFill>
              <a:srgbClr val="155A6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Rectangle 195"/>
            <p:cNvSpPr>
              <a:spLocks noChangeArrowheads="1"/>
            </p:cNvSpPr>
            <p:nvPr/>
          </p:nvSpPr>
          <p:spPr bwMode="auto">
            <a:xfrm>
              <a:off x="4294188" y="4602163"/>
              <a:ext cx="153987" cy="244475"/>
            </a:xfrm>
            <a:prstGeom prst="rect">
              <a:avLst/>
            </a:prstGeom>
            <a:solidFill>
              <a:srgbClr val="5A6764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96"/>
            <p:cNvSpPr>
              <a:spLocks/>
            </p:cNvSpPr>
            <p:nvPr/>
          </p:nvSpPr>
          <p:spPr bwMode="auto">
            <a:xfrm>
              <a:off x="4294188" y="4576763"/>
              <a:ext cx="153987" cy="25400"/>
            </a:xfrm>
            <a:custGeom>
              <a:avLst/>
              <a:gdLst>
                <a:gd name="T0" fmla="*/ 0 w 41"/>
                <a:gd name="T1" fmla="*/ 7 h 7"/>
                <a:gd name="T2" fmla="*/ 8 w 41"/>
                <a:gd name="T3" fmla="*/ 0 h 7"/>
                <a:gd name="T4" fmla="*/ 34 w 41"/>
                <a:gd name="T5" fmla="*/ 0 h 7"/>
                <a:gd name="T6" fmla="*/ 41 w 41"/>
                <a:gd name="T7" fmla="*/ 7 h 7"/>
                <a:gd name="T8" fmla="*/ 0 w 4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0" y="7"/>
                  </a:moveTo>
                  <a:cubicBezTo>
                    <a:pt x="0" y="3"/>
                    <a:pt x="4" y="0"/>
                    <a:pt x="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0"/>
                    <a:pt x="41" y="3"/>
                    <a:pt x="41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155A6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Rectangle 197"/>
            <p:cNvSpPr>
              <a:spLocks noChangeArrowheads="1"/>
            </p:cNvSpPr>
            <p:nvPr/>
          </p:nvSpPr>
          <p:spPr bwMode="auto">
            <a:xfrm>
              <a:off x="4587875" y="4738688"/>
              <a:ext cx="150812" cy="244475"/>
            </a:xfrm>
            <a:prstGeom prst="rect">
              <a:avLst/>
            </a:prstGeom>
            <a:solidFill>
              <a:srgbClr val="5A6764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98"/>
            <p:cNvSpPr>
              <a:spLocks/>
            </p:cNvSpPr>
            <p:nvPr/>
          </p:nvSpPr>
          <p:spPr bwMode="auto">
            <a:xfrm>
              <a:off x="4587875" y="4711700"/>
              <a:ext cx="150812" cy="26988"/>
            </a:xfrm>
            <a:custGeom>
              <a:avLst/>
              <a:gdLst>
                <a:gd name="T0" fmla="*/ 0 w 40"/>
                <a:gd name="T1" fmla="*/ 7 h 7"/>
                <a:gd name="T2" fmla="*/ 7 w 40"/>
                <a:gd name="T3" fmla="*/ 0 h 7"/>
                <a:gd name="T4" fmla="*/ 33 w 40"/>
                <a:gd name="T5" fmla="*/ 0 h 7"/>
                <a:gd name="T6" fmla="*/ 40 w 40"/>
                <a:gd name="T7" fmla="*/ 7 h 7"/>
                <a:gd name="T8" fmla="*/ 0 w 4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155A6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Rectangle 199"/>
            <p:cNvSpPr>
              <a:spLocks noChangeArrowheads="1"/>
            </p:cNvSpPr>
            <p:nvPr/>
          </p:nvSpPr>
          <p:spPr bwMode="auto">
            <a:xfrm>
              <a:off x="3265488" y="4602163"/>
              <a:ext cx="150812" cy="244475"/>
            </a:xfrm>
            <a:prstGeom prst="rect">
              <a:avLst/>
            </a:prstGeom>
            <a:solidFill>
              <a:srgbClr val="5A6764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200"/>
            <p:cNvSpPr>
              <a:spLocks/>
            </p:cNvSpPr>
            <p:nvPr/>
          </p:nvSpPr>
          <p:spPr bwMode="auto">
            <a:xfrm>
              <a:off x="3265488" y="4576763"/>
              <a:ext cx="150812" cy="25400"/>
            </a:xfrm>
            <a:custGeom>
              <a:avLst/>
              <a:gdLst>
                <a:gd name="T0" fmla="*/ 40 w 40"/>
                <a:gd name="T1" fmla="*/ 7 h 7"/>
                <a:gd name="T2" fmla="*/ 33 w 40"/>
                <a:gd name="T3" fmla="*/ 0 h 7"/>
                <a:gd name="T4" fmla="*/ 7 w 40"/>
                <a:gd name="T5" fmla="*/ 0 h 7"/>
                <a:gd name="T6" fmla="*/ 0 w 40"/>
                <a:gd name="T7" fmla="*/ 7 h 7"/>
                <a:gd name="T8" fmla="*/ 40 w 4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40" y="7"/>
                  </a:moveTo>
                  <a:cubicBezTo>
                    <a:pt x="40" y="3"/>
                    <a:pt x="37" y="0"/>
                    <a:pt x="3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40" y="7"/>
                  </a:lnTo>
                  <a:close/>
                </a:path>
              </a:pathLst>
            </a:custGeom>
            <a:solidFill>
              <a:srgbClr val="155A6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Rectangle 201"/>
            <p:cNvSpPr>
              <a:spLocks noChangeArrowheads="1"/>
            </p:cNvSpPr>
            <p:nvPr/>
          </p:nvSpPr>
          <p:spPr bwMode="auto">
            <a:xfrm>
              <a:off x="2971800" y="4738688"/>
              <a:ext cx="153987" cy="244475"/>
            </a:xfrm>
            <a:prstGeom prst="rect">
              <a:avLst/>
            </a:prstGeom>
            <a:solidFill>
              <a:srgbClr val="5A6764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202"/>
            <p:cNvSpPr>
              <a:spLocks/>
            </p:cNvSpPr>
            <p:nvPr/>
          </p:nvSpPr>
          <p:spPr bwMode="auto">
            <a:xfrm>
              <a:off x="2971800" y="4711700"/>
              <a:ext cx="153987" cy="26988"/>
            </a:xfrm>
            <a:custGeom>
              <a:avLst/>
              <a:gdLst>
                <a:gd name="T0" fmla="*/ 41 w 41"/>
                <a:gd name="T1" fmla="*/ 7 h 7"/>
                <a:gd name="T2" fmla="*/ 34 w 41"/>
                <a:gd name="T3" fmla="*/ 0 h 7"/>
                <a:gd name="T4" fmla="*/ 7 w 41"/>
                <a:gd name="T5" fmla="*/ 0 h 7"/>
                <a:gd name="T6" fmla="*/ 0 w 41"/>
                <a:gd name="T7" fmla="*/ 7 h 7"/>
                <a:gd name="T8" fmla="*/ 41 w 4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41" y="7"/>
                  </a:moveTo>
                  <a:cubicBezTo>
                    <a:pt x="41" y="3"/>
                    <a:pt x="38" y="0"/>
                    <a:pt x="3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lnTo>
                    <a:pt x="41" y="7"/>
                  </a:lnTo>
                  <a:close/>
                </a:path>
              </a:pathLst>
            </a:custGeom>
            <a:solidFill>
              <a:srgbClr val="155A6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203"/>
            <p:cNvSpPr>
              <a:spLocks/>
            </p:cNvSpPr>
            <p:nvPr/>
          </p:nvSpPr>
          <p:spPr bwMode="auto">
            <a:xfrm>
              <a:off x="2686050" y="4564059"/>
              <a:ext cx="1012825" cy="606425"/>
            </a:xfrm>
            <a:custGeom>
              <a:avLst/>
              <a:gdLst>
                <a:gd name="T0" fmla="*/ 626 w 638"/>
                <a:gd name="T1" fmla="*/ 0 h 382"/>
                <a:gd name="T2" fmla="*/ 638 w 638"/>
                <a:gd name="T3" fmla="*/ 295 h 382"/>
                <a:gd name="T4" fmla="*/ 0 w 638"/>
                <a:gd name="T5" fmla="*/ 382 h 382"/>
                <a:gd name="T6" fmla="*/ 0 w 638"/>
                <a:gd name="T7" fmla="*/ 283 h 382"/>
                <a:gd name="T8" fmla="*/ 626 w 63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2">
                  <a:moveTo>
                    <a:pt x="626" y="0"/>
                  </a:moveTo>
                  <a:lnTo>
                    <a:pt x="638" y="295"/>
                  </a:lnTo>
                  <a:lnTo>
                    <a:pt x="0" y="382"/>
                  </a:lnTo>
                  <a:lnTo>
                    <a:pt x="0" y="28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5A6764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204"/>
            <p:cNvSpPr>
              <a:spLocks/>
            </p:cNvSpPr>
            <p:nvPr/>
          </p:nvSpPr>
          <p:spPr bwMode="auto">
            <a:xfrm>
              <a:off x="2686050" y="4519613"/>
              <a:ext cx="993775" cy="493713"/>
            </a:xfrm>
            <a:custGeom>
              <a:avLst/>
              <a:gdLst>
                <a:gd name="T0" fmla="*/ 0 w 264"/>
                <a:gd name="T1" fmla="*/ 131 h 131"/>
                <a:gd name="T2" fmla="*/ 7 w 264"/>
                <a:gd name="T3" fmla="*/ 119 h 131"/>
                <a:gd name="T4" fmla="*/ 263 w 264"/>
                <a:gd name="T5" fmla="*/ 0 h 131"/>
                <a:gd name="T6" fmla="*/ 264 w 264"/>
                <a:gd name="T7" fmla="*/ 12 h 131"/>
                <a:gd name="T8" fmla="*/ 0 w 264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31">
                  <a:moveTo>
                    <a:pt x="0" y="131"/>
                  </a:moveTo>
                  <a:cubicBezTo>
                    <a:pt x="0" y="126"/>
                    <a:pt x="3" y="121"/>
                    <a:pt x="7" y="119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4" y="12"/>
                    <a:pt x="264" y="12"/>
                    <a:pt x="264" y="12"/>
                  </a:cubicBezTo>
                  <a:lnTo>
                    <a:pt x="0" y="131"/>
                  </a:lnTo>
                  <a:close/>
                </a:path>
              </a:pathLst>
            </a:custGeom>
            <a:solidFill>
              <a:srgbClr val="364545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205"/>
            <p:cNvSpPr>
              <a:spLocks/>
            </p:cNvSpPr>
            <p:nvPr/>
          </p:nvSpPr>
          <p:spPr bwMode="auto">
            <a:xfrm>
              <a:off x="4000500" y="4564059"/>
              <a:ext cx="1012825" cy="606425"/>
            </a:xfrm>
            <a:custGeom>
              <a:avLst/>
              <a:gdLst>
                <a:gd name="T0" fmla="*/ 12 w 638"/>
                <a:gd name="T1" fmla="*/ 0 h 382"/>
                <a:gd name="T2" fmla="*/ 0 w 638"/>
                <a:gd name="T3" fmla="*/ 295 h 382"/>
                <a:gd name="T4" fmla="*/ 638 w 638"/>
                <a:gd name="T5" fmla="*/ 382 h 382"/>
                <a:gd name="T6" fmla="*/ 638 w 638"/>
                <a:gd name="T7" fmla="*/ 283 h 382"/>
                <a:gd name="T8" fmla="*/ 12 w 63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2">
                  <a:moveTo>
                    <a:pt x="12" y="0"/>
                  </a:moveTo>
                  <a:lnTo>
                    <a:pt x="0" y="295"/>
                  </a:lnTo>
                  <a:lnTo>
                    <a:pt x="638" y="382"/>
                  </a:lnTo>
                  <a:lnTo>
                    <a:pt x="638" y="28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5A6764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6"/>
            <p:cNvSpPr>
              <a:spLocks/>
            </p:cNvSpPr>
            <p:nvPr/>
          </p:nvSpPr>
          <p:spPr bwMode="auto">
            <a:xfrm>
              <a:off x="4019550" y="4519613"/>
              <a:ext cx="993775" cy="493713"/>
            </a:xfrm>
            <a:custGeom>
              <a:avLst/>
              <a:gdLst>
                <a:gd name="T0" fmla="*/ 264 w 264"/>
                <a:gd name="T1" fmla="*/ 131 h 131"/>
                <a:gd name="T2" fmla="*/ 256 w 264"/>
                <a:gd name="T3" fmla="*/ 119 h 131"/>
                <a:gd name="T4" fmla="*/ 0 w 264"/>
                <a:gd name="T5" fmla="*/ 0 h 131"/>
                <a:gd name="T6" fmla="*/ 0 w 264"/>
                <a:gd name="T7" fmla="*/ 12 h 131"/>
                <a:gd name="T8" fmla="*/ 264 w 264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31">
                  <a:moveTo>
                    <a:pt x="264" y="131"/>
                  </a:moveTo>
                  <a:cubicBezTo>
                    <a:pt x="264" y="126"/>
                    <a:pt x="261" y="121"/>
                    <a:pt x="256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264" y="131"/>
                  </a:lnTo>
                  <a:close/>
                </a:path>
              </a:pathLst>
            </a:custGeom>
            <a:solidFill>
              <a:srgbClr val="364545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07"/>
            <p:cNvSpPr>
              <a:spLocks/>
            </p:cNvSpPr>
            <p:nvPr/>
          </p:nvSpPr>
          <p:spPr bwMode="auto">
            <a:xfrm>
              <a:off x="3660775" y="3638550"/>
              <a:ext cx="377825" cy="2365375"/>
            </a:xfrm>
            <a:custGeom>
              <a:avLst/>
              <a:gdLst>
                <a:gd name="T0" fmla="*/ 50 w 100"/>
                <a:gd name="T1" fmla="*/ 628 h 628"/>
                <a:gd name="T2" fmla="*/ 89 w 100"/>
                <a:gd name="T3" fmla="*/ 497 h 628"/>
                <a:gd name="T4" fmla="*/ 100 w 100"/>
                <a:gd name="T5" fmla="*/ 144 h 628"/>
                <a:gd name="T6" fmla="*/ 50 w 100"/>
                <a:gd name="T7" fmla="*/ 0 h 628"/>
                <a:gd name="T8" fmla="*/ 0 w 100"/>
                <a:gd name="T9" fmla="*/ 144 h 628"/>
                <a:gd name="T10" fmla="*/ 11 w 100"/>
                <a:gd name="T11" fmla="*/ 497 h 628"/>
                <a:gd name="T12" fmla="*/ 50 w 100"/>
                <a:gd name="T13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28">
                  <a:moveTo>
                    <a:pt x="50" y="628"/>
                  </a:moveTo>
                  <a:cubicBezTo>
                    <a:pt x="89" y="596"/>
                    <a:pt x="89" y="497"/>
                    <a:pt x="89" y="497"/>
                  </a:cubicBezTo>
                  <a:cubicBezTo>
                    <a:pt x="89" y="497"/>
                    <a:pt x="100" y="289"/>
                    <a:pt x="100" y="144"/>
                  </a:cubicBezTo>
                  <a:cubicBezTo>
                    <a:pt x="100" y="6"/>
                    <a:pt x="50" y="0"/>
                    <a:pt x="50" y="0"/>
                  </a:cubicBezTo>
                  <a:cubicBezTo>
                    <a:pt x="50" y="0"/>
                    <a:pt x="0" y="8"/>
                    <a:pt x="0" y="144"/>
                  </a:cubicBezTo>
                  <a:cubicBezTo>
                    <a:pt x="0" y="289"/>
                    <a:pt x="11" y="497"/>
                    <a:pt x="11" y="497"/>
                  </a:cubicBezTo>
                  <a:cubicBezTo>
                    <a:pt x="11" y="497"/>
                    <a:pt x="11" y="596"/>
                    <a:pt x="50" y="628"/>
                  </a:cubicBezTo>
                </a:path>
              </a:pathLst>
            </a:custGeom>
            <a:solidFill>
              <a:srgbClr val="364545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08"/>
            <p:cNvSpPr>
              <a:spLocks/>
            </p:cNvSpPr>
            <p:nvPr/>
          </p:nvSpPr>
          <p:spPr bwMode="auto">
            <a:xfrm>
              <a:off x="3706813" y="3814763"/>
              <a:ext cx="74612" cy="93663"/>
            </a:xfrm>
            <a:custGeom>
              <a:avLst/>
              <a:gdLst>
                <a:gd name="T0" fmla="*/ 11 w 20"/>
                <a:gd name="T1" fmla="*/ 0 h 25"/>
                <a:gd name="T2" fmla="*/ 0 w 20"/>
                <a:gd name="T3" fmla="*/ 25 h 25"/>
                <a:gd name="T4" fmla="*/ 20 w 20"/>
                <a:gd name="T5" fmla="*/ 18 h 25"/>
                <a:gd name="T6" fmla="*/ 11 w 2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5">
                  <a:moveTo>
                    <a:pt x="11" y="0"/>
                  </a:moveTo>
                  <a:cubicBezTo>
                    <a:pt x="6" y="6"/>
                    <a:pt x="2" y="14"/>
                    <a:pt x="0" y="25"/>
                  </a:cubicBezTo>
                  <a:cubicBezTo>
                    <a:pt x="5" y="22"/>
                    <a:pt x="12" y="19"/>
                    <a:pt x="20" y="18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09"/>
            <p:cNvSpPr>
              <a:spLocks/>
            </p:cNvSpPr>
            <p:nvPr/>
          </p:nvSpPr>
          <p:spPr bwMode="auto">
            <a:xfrm>
              <a:off x="3852863" y="3784600"/>
              <a:ext cx="98425" cy="98425"/>
            </a:xfrm>
            <a:custGeom>
              <a:avLst/>
              <a:gdLst>
                <a:gd name="T0" fmla="*/ 1 w 26"/>
                <a:gd name="T1" fmla="*/ 0 h 26"/>
                <a:gd name="T2" fmla="*/ 0 w 26"/>
                <a:gd name="T3" fmla="*/ 24 h 26"/>
                <a:gd name="T4" fmla="*/ 16 w 26"/>
                <a:gd name="T5" fmla="*/ 26 h 26"/>
                <a:gd name="T6" fmla="*/ 26 w 26"/>
                <a:gd name="T7" fmla="*/ 8 h 26"/>
                <a:gd name="T8" fmla="*/ 20 w 26"/>
                <a:gd name="T9" fmla="*/ 3 h 26"/>
                <a:gd name="T10" fmla="*/ 14 w 26"/>
                <a:gd name="T11" fmla="*/ 1 h 26"/>
                <a:gd name="T12" fmla="*/ 1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6" y="24"/>
                    <a:pt x="11" y="25"/>
                    <a:pt x="16" y="2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6"/>
                    <a:pt x="22" y="4"/>
                    <a:pt x="20" y="3"/>
                  </a:cubicBezTo>
                  <a:cubicBezTo>
                    <a:pt x="19" y="2"/>
                    <a:pt x="16" y="1"/>
                    <a:pt x="14" y="1"/>
                  </a:cubicBezTo>
                  <a:cubicBezTo>
                    <a:pt x="10" y="1"/>
                    <a:pt x="5" y="0"/>
                    <a:pt x="1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10"/>
            <p:cNvSpPr>
              <a:spLocks/>
            </p:cNvSpPr>
            <p:nvPr/>
          </p:nvSpPr>
          <p:spPr bwMode="auto">
            <a:xfrm>
              <a:off x="3751263" y="3784600"/>
              <a:ext cx="98425" cy="93663"/>
            </a:xfrm>
            <a:custGeom>
              <a:avLst/>
              <a:gdLst>
                <a:gd name="T0" fmla="*/ 26 w 26"/>
                <a:gd name="T1" fmla="*/ 0 h 25"/>
                <a:gd name="T2" fmla="*/ 12 w 26"/>
                <a:gd name="T3" fmla="*/ 1 h 25"/>
                <a:gd name="T4" fmla="*/ 6 w 26"/>
                <a:gd name="T5" fmla="*/ 3 h 25"/>
                <a:gd name="T6" fmla="*/ 0 w 26"/>
                <a:gd name="T7" fmla="*/ 7 h 25"/>
                <a:gd name="T8" fmla="*/ 9 w 26"/>
                <a:gd name="T9" fmla="*/ 25 h 25"/>
                <a:gd name="T10" fmla="*/ 25 w 26"/>
                <a:gd name="T11" fmla="*/ 24 h 25"/>
                <a:gd name="T12" fmla="*/ 26 w 26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">
                  <a:moveTo>
                    <a:pt x="26" y="0"/>
                  </a:moveTo>
                  <a:cubicBezTo>
                    <a:pt x="21" y="0"/>
                    <a:pt x="16" y="0"/>
                    <a:pt x="12" y="1"/>
                  </a:cubicBezTo>
                  <a:cubicBezTo>
                    <a:pt x="9" y="1"/>
                    <a:pt x="7" y="2"/>
                    <a:pt x="6" y="3"/>
                  </a:cubicBezTo>
                  <a:cubicBezTo>
                    <a:pt x="4" y="4"/>
                    <a:pt x="2" y="5"/>
                    <a:pt x="0" y="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4" y="25"/>
                    <a:pt x="20" y="24"/>
                    <a:pt x="25" y="24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11"/>
            <p:cNvSpPr>
              <a:spLocks/>
            </p:cNvSpPr>
            <p:nvPr/>
          </p:nvSpPr>
          <p:spPr bwMode="auto">
            <a:xfrm>
              <a:off x="3921125" y="3817938"/>
              <a:ext cx="68262" cy="90488"/>
            </a:xfrm>
            <a:custGeom>
              <a:avLst/>
              <a:gdLst>
                <a:gd name="T0" fmla="*/ 9 w 18"/>
                <a:gd name="T1" fmla="*/ 0 h 24"/>
                <a:gd name="T2" fmla="*/ 0 w 18"/>
                <a:gd name="T3" fmla="*/ 17 h 24"/>
                <a:gd name="T4" fmla="*/ 18 w 18"/>
                <a:gd name="T5" fmla="*/ 24 h 24"/>
                <a:gd name="T6" fmla="*/ 9 w 18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7" y="18"/>
                    <a:pt x="13" y="21"/>
                    <a:pt x="18" y="24"/>
                  </a:cubicBezTo>
                  <a:cubicBezTo>
                    <a:pt x="17" y="13"/>
                    <a:pt x="14" y="6"/>
                    <a:pt x="9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12"/>
            <p:cNvSpPr>
              <a:spLocks/>
            </p:cNvSpPr>
            <p:nvPr/>
          </p:nvSpPr>
          <p:spPr bwMode="auto">
            <a:xfrm>
              <a:off x="3838575" y="5370513"/>
              <a:ext cx="25400" cy="441325"/>
            </a:xfrm>
            <a:custGeom>
              <a:avLst/>
              <a:gdLst>
                <a:gd name="T0" fmla="*/ 7 w 7"/>
                <a:gd name="T1" fmla="*/ 112 h 117"/>
                <a:gd name="T2" fmla="*/ 3 w 7"/>
                <a:gd name="T3" fmla="*/ 117 h 117"/>
                <a:gd name="T4" fmla="*/ 0 w 7"/>
                <a:gd name="T5" fmla="*/ 112 h 117"/>
                <a:gd name="T6" fmla="*/ 0 w 7"/>
                <a:gd name="T7" fmla="*/ 5 h 117"/>
                <a:gd name="T8" fmla="*/ 3 w 7"/>
                <a:gd name="T9" fmla="*/ 0 h 117"/>
                <a:gd name="T10" fmla="*/ 7 w 7"/>
                <a:gd name="T11" fmla="*/ 5 h 117"/>
                <a:gd name="T12" fmla="*/ 7 w 7"/>
                <a:gd name="T13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17">
                  <a:moveTo>
                    <a:pt x="7" y="112"/>
                  </a:moveTo>
                  <a:cubicBezTo>
                    <a:pt x="7" y="115"/>
                    <a:pt x="5" y="117"/>
                    <a:pt x="3" y="117"/>
                  </a:cubicBezTo>
                  <a:cubicBezTo>
                    <a:pt x="1" y="117"/>
                    <a:pt x="0" y="115"/>
                    <a:pt x="0" y="1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5"/>
                  </a:cubicBezTo>
                  <a:lnTo>
                    <a:pt x="7" y="112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13"/>
            <p:cNvSpPr>
              <a:spLocks noEditPoints="1"/>
            </p:cNvSpPr>
            <p:nvPr/>
          </p:nvSpPr>
          <p:spPr bwMode="auto">
            <a:xfrm>
              <a:off x="3849688" y="3638550"/>
              <a:ext cx="93662" cy="74613"/>
            </a:xfrm>
            <a:custGeom>
              <a:avLst/>
              <a:gdLst>
                <a:gd name="T0" fmla="*/ 22 w 25"/>
                <a:gd name="T1" fmla="*/ 15 h 20"/>
                <a:gd name="T2" fmla="*/ 25 w 25"/>
                <a:gd name="T3" fmla="*/ 20 h 20"/>
                <a:gd name="T4" fmla="*/ 25 w 25"/>
                <a:gd name="T5" fmla="*/ 20 h 20"/>
                <a:gd name="T6" fmla="*/ 22 w 25"/>
                <a:gd name="T7" fmla="*/ 15 h 20"/>
                <a:gd name="T8" fmla="*/ 22 w 25"/>
                <a:gd name="T9" fmla="*/ 15 h 20"/>
                <a:gd name="T10" fmla="*/ 22 w 25"/>
                <a:gd name="T11" fmla="*/ 15 h 20"/>
                <a:gd name="T12" fmla="*/ 22 w 25"/>
                <a:gd name="T13" fmla="*/ 15 h 20"/>
                <a:gd name="T14" fmla="*/ 0 w 25"/>
                <a:gd name="T15" fmla="*/ 0 h 20"/>
                <a:gd name="T16" fmla="*/ 0 w 25"/>
                <a:gd name="T17" fmla="*/ 0 h 20"/>
                <a:gd name="T18" fmla="*/ 0 w 25"/>
                <a:gd name="T19" fmla="*/ 0 h 20"/>
                <a:gd name="T20" fmla="*/ 0 w 25"/>
                <a:gd name="T21" fmla="*/ 0 h 20"/>
                <a:gd name="T22" fmla="*/ 0 w 25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0">
                  <a:moveTo>
                    <a:pt x="22" y="15"/>
                  </a:moveTo>
                  <a:cubicBezTo>
                    <a:pt x="23" y="17"/>
                    <a:pt x="24" y="18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18"/>
                    <a:pt x="23" y="17"/>
                    <a:pt x="22" y="15"/>
                  </a:cubicBezTo>
                  <a:moveTo>
                    <a:pt x="22" y="15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14"/>
            <p:cNvSpPr>
              <a:spLocks/>
            </p:cNvSpPr>
            <p:nvPr/>
          </p:nvSpPr>
          <p:spPr bwMode="auto">
            <a:xfrm>
              <a:off x="3759200" y="3638550"/>
              <a:ext cx="184150" cy="96838"/>
            </a:xfrm>
            <a:custGeom>
              <a:avLst/>
              <a:gdLst>
                <a:gd name="T0" fmla="*/ 24 w 49"/>
                <a:gd name="T1" fmla="*/ 0 h 26"/>
                <a:gd name="T2" fmla="*/ 24 w 49"/>
                <a:gd name="T3" fmla="*/ 0 h 26"/>
                <a:gd name="T4" fmla="*/ 0 w 49"/>
                <a:gd name="T5" fmla="*/ 21 h 26"/>
                <a:gd name="T6" fmla="*/ 23 w 49"/>
                <a:gd name="T7" fmla="*/ 26 h 26"/>
                <a:gd name="T8" fmla="*/ 49 w 49"/>
                <a:gd name="T9" fmla="*/ 20 h 26"/>
                <a:gd name="T10" fmla="*/ 46 w 49"/>
                <a:gd name="T11" fmla="*/ 15 h 26"/>
                <a:gd name="T12" fmla="*/ 46 w 49"/>
                <a:gd name="T13" fmla="*/ 15 h 26"/>
                <a:gd name="T14" fmla="*/ 46 w 49"/>
                <a:gd name="T15" fmla="*/ 15 h 26"/>
                <a:gd name="T16" fmla="*/ 24 w 49"/>
                <a:gd name="T17" fmla="*/ 0 h 26"/>
                <a:gd name="T18" fmla="*/ 24 w 49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6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12" y="2"/>
                    <a:pt x="0" y="21"/>
                  </a:cubicBezTo>
                  <a:cubicBezTo>
                    <a:pt x="6" y="24"/>
                    <a:pt x="14" y="26"/>
                    <a:pt x="23" y="26"/>
                  </a:cubicBezTo>
                  <a:cubicBezTo>
                    <a:pt x="33" y="26"/>
                    <a:pt x="42" y="24"/>
                    <a:pt x="49" y="20"/>
                  </a:cubicBezTo>
                  <a:cubicBezTo>
                    <a:pt x="48" y="18"/>
                    <a:pt x="47" y="17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5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514430" y="3316689"/>
            <a:ext cx="2346326" cy="2384738"/>
            <a:chOff x="2686050" y="3638550"/>
            <a:chExt cx="2327275" cy="2365375"/>
          </a:xfrm>
        </p:grpSpPr>
        <p:sp>
          <p:nvSpPr>
            <p:cNvPr id="112" name="Freeform 191"/>
            <p:cNvSpPr>
              <a:spLocks/>
            </p:cNvSpPr>
            <p:nvPr/>
          </p:nvSpPr>
          <p:spPr bwMode="auto">
            <a:xfrm>
              <a:off x="3371850" y="5521322"/>
              <a:ext cx="373062" cy="301625"/>
            </a:xfrm>
            <a:custGeom>
              <a:avLst/>
              <a:gdLst>
                <a:gd name="T0" fmla="*/ 235 w 235"/>
                <a:gd name="T1" fmla="*/ 0 h 190"/>
                <a:gd name="T2" fmla="*/ 235 w 235"/>
                <a:gd name="T3" fmla="*/ 157 h 190"/>
                <a:gd name="T4" fmla="*/ 0 w 235"/>
                <a:gd name="T5" fmla="*/ 190 h 190"/>
                <a:gd name="T6" fmla="*/ 0 w 235"/>
                <a:gd name="T7" fmla="*/ 135 h 190"/>
                <a:gd name="T8" fmla="*/ 235 w 23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90">
                  <a:moveTo>
                    <a:pt x="235" y="0"/>
                  </a:moveTo>
                  <a:lnTo>
                    <a:pt x="235" y="157"/>
                  </a:lnTo>
                  <a:lnTo>
                    <a:pt x="0" y="190"/>
                  </a:lnTo>
                  <a:lnTo>
                    <a:pt x="0" y="13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7C1D6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192"/>
            <p:cNvSpPr>
              <a:spLocks/>
            </p:cNvSpPr>
            <p:nvPr/>
          </p:nvSpPr>
          <p:spPr bwMode="auto">
            <a:xfrm>
              <a:off x="3371850" y="5483225"/>
              <a:ext cx="373062" cy="252413"/>
            </a:xfrm>
            <a:custGeom>
              <a:avLst/>
              <a:gdLst>
                <a:gd name="T0" fmla="*/ 0 w 99"/>
                <a:gd name="T1" fmla="*/ 67 h 67"/>
                <a:gd name="T2" fmla="*/ 8 w 99"/>
                <a:gd name="T3" fmla="*/ 54 h 67"/>
                <a:gd name="T4" fmla="*/ 99 w 99"/>
                <a:gd name="T5" fmla="*/ 0 h 67"/>
                <a:gd name="T6" fmla="*/ 99 w 99"/>
                <a:gd name="T7" fmla="*/ 10 h 67"/>
                <a:gd name="T8" fmla="*/ 0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0" y="67"/>
                  </a:moveTo>
                  <a:cubicBezTo>
                    <a:pt x="0" y="62"/>
                    <a:pt x="3" y="57"/>
                    <a:pt x="8" y="54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10"/>
                    <a:pt x="99" y="10"/>
                    <a:pt x="99" y="10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00ABC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193"/>
            <p:cNvSpPr>
              <a:spLocks/>
            </p:cNvSpPr>
            <p:nvPr/>
          </p:nvSpPr>
          <p:spPr bwMode="auto">
            <a:xfrm>
              <a:off x="3951288" y="5521326"/>
              <a:ext cx="373062" cy="301625"/>
            </a:xfrm>
            <a:custGeom>
              <a:avLst/>
              <a:gdLst>
                <a:gd name="T0" fmla="*/ 0 w 235"/>
                <a:gd name="T1" fmla="*/ 0 h 190"/>
                <a:gd name="T2" fmla="*/ 0 w 235"/>
                <a:gd name="T3" fmla="*/ 157 h 190"/>
                <a:gd name="T4" fmla="*/ 235 w 235"/>
                <a:gd name="T5" fmla="*/ 190 h 190"/>
                <a:gd name="T6" fmla="*/ 235 w 235"/>
                <a:gd name="T7" fmla="*/ 135 h 190"/>
                <a:gd name="T8" fmla="*/ 0 w 23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90">
                  <a:moveTo>
                    <a:pt x="0" y="0"/>
                  </a:moveTo>
                  <a:lnTo>
                    <a:pt x="0" y="157"/>
                  </a:lnTo>
                  <a:lnTo>
                    <a:pt x="235" y="190"/>
                  </a:lnTo>
                  <a:lnTo>
                    <a:pt x="235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7C1D6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194"/>
            <p:cNvSpPr>
              <a:spLocks/>
            </p:cNvSpPr>
            <p:nvPr/>
          </p:nvSpPr>
          <p:spPr bwMode="auto">
            <a:xfrm>
              <a:off x="3951288" y="5483225"/>
              <a:ext cx="373062" cy="252413"/>
            </a:xfrm>
            <a:custGeom>
              <a:avLst/>
              <a:gdLst>
                <a:gd name="T0" fmla="*/ 99 w 99"/>
                <a:gd name="T1" fmla="*/ 67 h 67"/>
                <a:gd name="T2" fmla="*/ 92 w 99"/>
                <a:gd name="T3" fmla="*/ 54 h 67"/>
                <a:gd name="T4" fmla="*/ 0 w 99"/>
                <a:gd name="T5" fmla="*/ 0 h 67"/>
                <a:gd name="T6" fmla="*/ 0 w 99"/>
                <a:gd name="T7" fmla="*/ 10 h 67"/>
                <a:gd name="T8" fmla="*/ 99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9" y="67"/>
                  </a:moveTo>
                  <a:cubicBezTo>
                    <a:pt x="99" y="62"/>
                    <a:pt x="96" y="57"/>
                    <a:pt x="92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99" y="67"/>
                  </a:lnTo>
                  <a:close/>
                </a:path>
              </a:pathLst>
            </a:custGeom>
            <a:solidFill>
              <a:srgbClr val="00ABC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Rectangle 195"/>
            <p:cNvSpPr>
              <a:spLocks noChangeArrowheads="1"/>
            </p:cNvSpPr>
            <p:nvPr/>
          </p:nvSpPr>
          <p:spPr bwMode="auto">
            <a:xfrm>
              <a:off x="4294188" y="4602163"/>
              <a:ext cx="153987" cy="244475"/>
            </a:xfrm>
            <a:prstGeom prst="rect">
              <a:avLst/>
            </a:prstGeom>
            <a:solidFill>
              <a:srgbClr val="07C1D6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196"/>
            <p:cNvSpPr>
              <a:spLocks/>
            </p:cNvSpPr>
            <p:nvPr/>
          </p:nvSpPr>
          <p:spPr bwMode="auto">
            <a:xfrm>
              <a:off x="4294188" y="4576763"/>
              <a:ext cx="153987" cy="25400"/>
            </a:xfrm>
            <a:custGeom>
              <a:avLst/>
              <a:gdLst>
                <a:gd name="T0" fmla="*/ 0 w 41"/>
                <a:gd name="T1" fmla="*/ 7 h 7"/>
                <a:gd name="T2" fmla="*/ 8 w 41"/>
                <a:gd name="T3" fmla="*/ 0 h 7"/>
                <a:gd name="T4" fmla="*/ 34 w 41"/>
                <a:gd name="T5" fmla="*/ 0 h 7"/>
                <a:gd name="T6" fmla="*/ 41 w 41"/>
                <a:gd name="T7" fmla="*/ 7 h 7"/>
                <a:gd name="T8" fmla="*/ 0 w 4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0" y="7"/>
                  </a:moveTo>
                  <a:cubicBezTo>
                    <a:pt x="0" y="3"/>
                    <a:pt x="4" y="0"/>
                    <a:pt x="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0"/>
                    <a:pt x="41" y="3"/>
                    <a:pt x="41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00ABC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Rectangle 197"/>
            <p:cNvSpPr>
              <a:spLocks noChangeArrowheads="1"/>
            </p:cNvSpPr>
            <p:nvPr/>
          </p:nvSpPr>
          <p:spPr bwMode="auto">
            <a:xfrm>
              <a:off x="4587875" y="4738688"/>
              <a:ext cx="150812" cy="244475"/>
            </a:xfrm>
            <a:prstGeom prst="rect">
              <a:avLst/>
            </a:prstGeom>
            <a:solidFill>
              <a:srgbClr val="07C1D6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198"/>
            <p:cNvSpPr>
              <a:spLocks/>
            </p:cNvSpPr>
            <p:nvPr/>
          </p:nvSpPr>
          <p:spPr bwMode="auto">
            <a:xfrm>
              <a:off x="4587875" y="4711700"/>
              <a:ext cx="150812" cy="26988"/>
            </a:xfrm>
            <a:custGeom>
              <a:avLst/>
              <a:gdLst>
                <a:gd name="T0" fmla="*/ 0 w 40"/>
                <a:gd name="T1" fmla="*/ 7 h 7"/>
                <a:gd name="T2" fmla="*/ 7 w 40"/>
                <a:gd name="T3" fmla="*/ 0 h 7"/>
                <a:gd name="T4" fmla="*/ 33 w 40"/>
                <a:gd name="T5" fmla="*/ 0 h 7"/>
                <a:gd name="T6" fmla="*/ 40 w 40"/>
                <a:gd name="T7" fmla="*/ 7 h 7"/>
                <a:gd name="T8" fmla="*/ 0 w 4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00ABC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Rectangle 199"/>
            <p:cNvSpPr>
              <a:spLocks noChangeArrowheads="1"/>
            </p:cNvSpPr>
            <p:nvPr/>
          </p:nvSpPr>
          <p:spPr bwMode="auto">
            <a:xfrm>
              <a:off x="3265488" y="4602163"/>
              <a:ext cx="150812" cy="244475"/>
            </a:xfrm>
            <a:prstGeom prst="rect">
              <a:avLst/>
            </a:prstGeom>
            <a:solidFill>
              <a:srgbClr val="07C1D6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200"/>
            <p:cNvSpPr>
              <a:spLocks/>
            </p:cNvSpPr>
            <p:nvPr/>
          </p:nvSpPr>
          <p:spPr bwMode="auto">
            <a:xfrm>
              <a:off x="3265488" y="4576763"/>
              <a:ext cx="150812" cy="25400"/>
            </a:xfrm>
            <a:custGeom>
              <a:avLst/>
              <a:gdLst>
                <a:gd name="T0" fmla="*/ 40 w 40"/>
                <a:gd name="T1" fmla="*/ 7 h 7"/>
                <a:gd name="T2" fmla="*/ 33 w 40"/>
                <a:gd name="T3" fmla="*/ 0 h 7"/>
                <a:gd name="T4" fmla="*/ 7 w 40"/>
                <a:gd name="T5" fmla="*/ 0 h 7"/>
                <a:gd name="T6" fmla="*/ 0 w 40"/>
                <a:gd name="T7" fmla="*/ 7 h 7"/>
                <a:gd name="T8" fmla="*/ 40 w 4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40" y="7"/>
                  </a:moveTo>
                  <a:cubicBezTo>
                    <a:pt x="40" y="3"/>
                    <a:pt x="37" y="0"/>
                    <a:pt x="3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40" y="7"/>
                  </a:lnTo>
                  <a:close/>
                </a:path>
              </a:pathLst>
            </a:custGeom>
            <a:solidFill>
              <a:srgbClr val="00ABC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Rectangle 201"/>
            <p:cNvSpPr>
              <a:spLocks noChangeArrowheads="1"/>
            </p:cNvSpPr>
            <p:nvPr/>
          </p:nvSpPr>
          <p:spPr bwMode="auto">
            <a:xfrm>
              <a:off x="2971800" y="4738688"/>
              <a:ext cx="153987" cy="244475"/>
            </a:xfrm>
            <a:prstGeom prst="rect">
              <a:avLst/>
            </a:prstGeom>
            <a:solidFill>
              <a:srgbClr val="07C1D6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202"/>
            <p:cNvSpPr>
              <a:spLocks/>
            </p:cNvSpPr>
            <p:nvPr/>
          </p:nvSpPr>
          <p:spPr bwMode="auto">
            <a:xfrm>
              <a:off x="2971800" y="4711700"/>
              <a:ext cx="153987" cy="26988"/>
            </a:xfrm>
            <a:custGeom>
              <a:avLst/>
              <a:gdLst>
                <a:gd name="T0" fmla="*/ 41 w 41"/>
                <a:gd name="T1" fmla="*/ 7 h 7"/>
                <a:gd name="T2" fmla="*/ 34 w 41"/>
                <a:gd name="T3" fmla="*/ 0 h 7"/>
                <a:gd name="T4" fmla="*/ 7 w 41"/>
                <a:gd name="T5" fmla="*/ 0 h 7"/>
                <a:gd name="T6" fmla="*/ 0 w 41"/>
                <a:gd name="T7" fmla="*/ 7 h 7"/>
                <a:gd name="T8" fmla="*/ 41 w 4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41" y="7"/>
                  </a:moveTo>
                  <a:cubicBezTo>
                    <a:pt x="41" y="3"/>
                    <a:pt x="38" y="0"/>
                    <a:pt x="3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lnTo>
                    <a:pt x="41" y="7"/>
                  </a:lnTo>
                  <a:close/>
                </a:path>
              </a:pathLst>
            </a:custGeom>
            <a:solidFill>
              <a:srgbClr val="00ABC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203"/>
            <p:cNvSpPr>
              <a:spLocks/>
            </p:cNvSpPr>
            <p:nvPr/>
          </p:nvSpPr>
          <p:spPr bwMode="auto">
            <a:xfrm>
              <a:off x="2686050" y="4564059"/>
              <a:ext cx="1012825" cy="606425"/>
            </a:xfrm>
            <a:custGeom>
              <a:avLst/>
              <a:gdLst>
                <a:gd name="T0" fmla="*/ 626 w 638"/>
                <a:gd name="T1" fmla="*/ 0 h 382"/>
                <a:gd name="T2" fmla="*/ 638 w 638"/>
                <a:gd name="T3" fmla="*/ 295 h 382"/>
                <a:gd name="T4" fmla="*/ 0 w 638"/>
                <a:gd name="T5" fmla="*/ 382 h 382"/>
                <a:gd name="T6" fmla="*/ 0 w 638"/>
                <a:gd name="T7" fmla="*/ 283 h 382"/>
                <a:gd name="T8" fmla="*/ 626 w 63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2">
                  <a:moveTo>
                    <a:pt x="626" y="0"/>
                  </a:moveTo>
                  <a:lnTo>
                    <a:pt x="638" y="295"/>
                  </a:lnTo>
                  <a:lnTo>
                    <a:pt x="0" y="382"/>
                  </a:lnTo>
                  <a:lnTo>
                    <a:pt x="0" y="28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7C1D6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Freeform 204"/>
            <p:cNvSpPr>
              <a:spLocks/>
            </p:cNvSpPr>
            <p:nvPr/>
          </p:nvSpPr>
          <p:spPr bwMode="auto">
            <a:xfrm>
              <a:off x="2686050" y="4519613"/>
              <a:ext cx="993775" cy="493713"/>
            </a:xfrm>
            <a:custGeom>
              <a:avLst/>
              <a:gdLst>
                <a:gd name="T0" fmla="*/ 0 w 264"/>
                <a:gd name="T1" fmla="*/ 131 h 131"/>
                <a:gd name="T2" fmla="*/ 7 w 264"/>
                <a:gd name="T3" fmla="*/ 119 h 131"/>
                <a:gd name="T4" fmla="*/ 263 w 264"/>
                <a:gd name="T5" fmla="*/ 0 h 131"/>
                <a:gd name="T6" fmla="*/ 264 w 264"/>
                <a:gd name="T7" fmla="*/ 12 h 131"/>
                <a:gd name="T8" fmla="*/ 0 w 264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31">
                  <a:moveTo>
                    <a:pt x="0" y="131"/>
                  </a:moveTo>
                  <a:cubicBezTo>
                    <a:pt x="0" y="126"/>
                    <a:pt x="3" y="121"/>
                    <a:pt x="7" y="119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4" y="12"/>
                    <a:pt x="264" y="12"/>
                    <a:pt x="264" y="12"/>
                  </a:cubicBezTo>
                  <a:lnTo>
                    <a:pt x="0" y="131"/>
                  </a:lnTo>
                  <a:close/>
                </a:path>
              </a:pathLst>
            </a:custGeom>
            <a:solidFill>
              <a:srgbClr val="00ABC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205"/>
            <p:cNvSpPr>
              <a:spLocks/>
            </p:cNvSpPr>
            <p:nvPr/>
          </p:nvSpPr>
          <p:spPr bwMode="auto">
            <a:xfrm>
              <a:off x="4000500" y="4564059"/>
              <a:ext cx="1012825" cy="606425"/>
            </a:xfrm>
            <a:custGeom>
              <a:avLst/>
              <a:gdLst>
                <a:gd name="T0" fmla="*/ 12 w 638"/>
                <a:gd name="T1" fmla="*/ 0 h 382"/>
                <a:gd name="T2" fmla="*/ 0 w 638"/>
                <a:gd name="T3" fmla="*/ 295 h 382"/>
                <a:gd name="T4" fmla="*/ 638 w 638"/>
                <a:gd name="T5" fmla="*/ 382 h 382"/>
                <a:gd name="T6" fmla="*/ 638 w 638"/>
                <a:gd name="T7" fmla="*/ 283 h 382"/>
                <a:gd name="T8" fmla="*/ 12 w 63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2">
                  <a:moveTo>
                    <a:pt x="12" y="0"/>
                  </a:moveTo>
                  <a:lnTo>
                    <a:pt x="0" y="295"/>
                  </a:lnTo>
                  <a:lnTo>
                    <a:pt x="638" y="382"/>
                  </a:lnTo>
                  <a:lnTo>
                    <a:pt x="638" y="28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7C1D6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206"/>
            <p:cNvSpPr>
              <a:spLocks/>
            </p:cNvSpPr>
            <p:nvPr/>
          </p:nvSpPr>
          <p:spPr bwMode="auto">
            <a:xfrm>
              <a:off x="4019550" y="4519613"/>
              <a:ext cx="993775" cy="493713"/>
            </a:xfrm>
            <a:custGeom>
              <a:avLst/>
              <a:gdLst>
                <a:gd name="T0" fmla="*/ 264 w 264"/>
                <a:gd name="T1" fmla="*/ 131 h 131"/>
                <a:gd name="T2" fmla="*/ 256 w 264"/>
                <a:gd name="T3" fmla="*/ 119 h 131"/>
                <a:gd name="T4" fmla="*/ 0 w 264"/>
                <a:gd name="T5" fmla="*/ 0 h 131"/>
                <a:gd name="T6" fmla="*/ 0 w 264"/>
                <a:gd name="T7" fmla="*/ 12 h 131"/>
                <a:gd name="T8" fmla="*/ 264 w 264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31">
                  <a:moveTo>
                    <a:pt x="264" y="131"/>
                  </a:moveTo>
                  <a:cubicBezTo>
                    <a:pt x="264" y="126"/>
                    <a:pt x="261" y="121"/>
                    <a:pt x="256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264" y="131"/>
                  </a:lnTo>
                  <a:close/>
                </a:path>
              </a:pathLst>
            </a:custGeom>
            <a:solidFill>
              <a:srgbClr val="00ABC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207"/>
            <p:cNvSpPr>
              <a:spLocks/>
            </p:cNvSpPr>
            <p:nvPr/>
          </p:nvSpPr>
          <p:spPr bwMode="auto">
            <a:xfrm>
              <a:off x="3660775" y="3638550"/>
              <a:ext cx="377825" cy="2365375"/>
            </a:xfrm>
            <a:custGeom>
              <a:avLst/>
              <a:gdLst>
                <a:gd name="T0" fmla="*/ 50 w 100"/>
                <a:gd name="T1" fmla="*/ 628 h 628"/>
                <a:gd name="T2" fmla="*/ 89 w 100"/>
                <a:gd name="T3" fmla="*/ 497 h 628"/>
                <a:gd name="T4" fmla="*/ 100 w 100"/>
                <a:gd name="T5" fmla="*/ 144 h 628"/>
                <a:gd name="T6" fmla="*/ 50 w 100"/>
                <a:gd name="T7" fmla="*/ 0 h 628"/>
                <a:gd name="T8" fmla="*/ 0 w 100"/>
                <a:gd name="T9" fmla="*/ 144 h 628"/>
                <a:gd name="T10" fmla="*/ 11 w 100"/>
                <a:gd name="T11" fmla="*/ 497 h 628"/>
                <a:gd name="T12" fmla="*/ 50 w 100"/>
                <a:gd name="T13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28">
                  <a:moveTo>
                    <a:pt x="50" y="628"/>
                  </a:moveTo>
                  <a:cubicBezTo>
                    <a:pt x="89" y="596"/>
                    <a:pt x="89" y="497"/>
                    <a:pt x="89" y="497"/>
                  </a:cubicBezTo>
                  <a:cubicBezTo>
                    <a:pt x="89" y="497"/>
                    <a:pt x="100" y="289"/>
                    <a:pt x="100" y="144"/>
                  </a:cubicBezTo>
                  <a:cubicBezTo>
                    <a:pt x="100" y="6"/>
                    <a:pt x="50" y="0"/>
                    <a:pt x="50" y="0"/>
                  </a:cubicBezTo>
                  <a:cubicBezTo>
                    <a:pt x="50" y="0"/>
                    <a:pt x="0" y="8"/>
                    <a:pt x="0" y="144"/>
                  </a:cubicBezTo>
                  <a:cubicBezTo>
                    <a:pt x="0" y="289"/>
                    <a:pt x="11" y="497"/>
                    <a:pt x="11" y="497"/>
                  </a:cubicBezTo>
                  <a:cubicBezTo>
                    <a:pt x="11" y="497"/>
                    <a:pt x="11" y="596"/>
                    <a:pt x="50" y="628"/>
                  </a:cubicBezTo>
                </a:path>
              </a:pathLst>
            </a:custGeom>
            <a:solidFill>
              <a:srgbClr val="00ABCE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208"/>
            <p:cNvSpPr>
              <a:spLocks/>
            </p:cNvSpPr>
            <p:nvPr/>
          </p:nvSpPr>
          <p:spPr bwMode="auto">
            <a:xfrm>
              <a:off x="3706813" y="3814763"/>
              <a:ext cx="74612" cy="93663"/>
            </a:xfrm>
            <a:custGeom>
              <a:avLst/>
              <a:gdLst>
                <a:gd name="T0" fmla="*/ 11 w 20"/>
                <a:gd name="T1" fmla="*/ 0 h 25"/>
                <a:gd name="T2" fmla="*/ 0 w 20"/>
                <a:gd name="T3" fmla="*/ 25 h 25"/>
                <a:gd name="T4" fmla="*/ 20 w 20"/>
                <a:gd name="T5" fmla="*/ 18 h 25"/>
                <a:gd name="T6" fmla="*/ 11 w 2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5">
                  <a:moveTo>
                    <a:pt x="11" y="0"/>
                  </a:moveTo>
                  <a:cubicBezTo>
                    <a:pt x="6" y="6"/>
                    <a:pt x="2" y="14"/>
                    <a:pt x="0" y="25"/>
                  </a:cubicBezTo>
                  <a:cubicBezTo>
                    <a:pt x="5" y="22"/>
                    <a:pt x="12" y="19"/>
                    <a:pt x="20" y="18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209"/>
            <p:cNvSpPr>
              <a:spLocks/>
            </p:cNvSpPr>
            <p:nvPr/>
          </p:nvSpPr>
          <p:spPr bwMode="auto">
            <a:xfrm>
              <a:off x="3852863" y="3784600"/>
              <a:ext cx="98425" cy="98425"/>
            </a:xfrm>
            <a:custGeom>
              <a:avLst/>
              <a:gdLst>
                <a:gd name="T0" fmla="*/ 1 w 26"/>
                <a:gd name="T1" fmla="*/ 0 h 26"/>
                <a:gd name="T2" fmla="*/ 0 w 26"/>
                <a:gd name="T3" fmla="*/ 24 h 26"/>
                <a:gd name="T4" fmla="*/ 16 w 26"/>
                <a:gd name="T5" fmla="*/ 26 h 26"/>
                <a:gd name="T6" fmla="*/ 26 w 26"/>
                <a:gd name="T7" fmla="*/ 8 h 26"/>
                <a:gd name="T8" fmla="*/ 20 w 26"/>
                <a:gd name="T9" fmla="*/ 3 h 26"/>
                <a:gd name="T10" fmla="*/ 14 w 26"/>
                <a:gd name="T11" fmla="*/ 1 h 26"/>
                <a:gd name="T12" fmla="*/ 1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6" y="24"/>
                    <a:pt x="11" y="25"/>
                    <a:pt x="16" y="2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6"/>
                    <a:pt x="22" y="4"/>
                    <a:pt x="20" y="3"/>
                  </a:cubicBezTo>
                  <a:cubicBezTo>
                    <a:pt x="19" y="2"/>
                    <a:pt x="16" y="1"/>
                    <a:pt x="14" y="1"/>
                  </a:cubicBezTo>
                  <a:cubicBezTo>
                    <a:pt x="10" y="1"/>
                    <a:pt x="5" y="0"/>
                    <a:pt x="1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210"/>
            <p:cNvSpPr>
              <a:spLocks/>
            </p:cNvSpPr>
            <p:nvPr/>
          </p:nvSpPr>
          <p:spPr bwMode="auto">
            <a:xfrm>
              <a:off x="3751263" y="3784600"/>
              <a:ext cx="98425" cy="93663"/>
            </a:xfrm>
            <a:custGeom>
              <a:avLst/>
              <a:gdLst>
                <a:gd name="T0" fmla="*/ 26 w 26"/>
                <a:gd name="T1" fmla="*/ 0 h 25"/>
                <a:gd name="T2" fmla="*/ 12 w 26"/>
                <a:gd name="T3" fmla="*/ 1 h 25"/>
                <a:gd name="T4" fmla="*/ 6 w 26"/>
                <a:gd name="T5" fmla="*/ 3 h 25"/>
                <a:gd name="T6" fmla="*/ 0 w 26"/>
                <a:gd name="T7" fmla="*/ 7 h 25"/>
                <a:gd name="T8" fmla="*/ 9 w 26"/>
                <a:gd name="T9" fmla="*/ 25 h 25"/>
                <a:gd name="T10" fmla="*/ 25 w 26"/>
                <a:gd name="T11" fmla="*/ 24 h 25"/>
                <a:gd name="T12" fmla="*/ 26 w 26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">
                  <a:moveTo>
                    <a:pt x="26" y="0"/>
                  </a:moveTo>
                  <a:cubicBezTo>
                    <a:pt x="21" y="0"/>
                    <a:pt x="16" y="0"/>
                    <a:pt x="12" y="1"/>
                  </a:cubicBezTo>
                  <a:cubicBezTo>
                    <a:pt x="9" y="1"/>
                    <a:pt x="7" y="2"/>
                    <a:pt x="6" y="3"/>
                  </a:cubicBezTo>
                  <a:cubicBezTo>
                    <a:pt x="4" y="4"/>
                    <a:pt x="2" y="5"/>
                    <a:pt x="0" y="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4" y="25"/>
                    <a:pt x="20" y="24"/>
                    <a:pt x="25" y="24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211"/>
            <p:cNvSpPr>
              <a:spLocks/>
            </p:cNvSpPr>
            <p:nvPr/>
          </p:nvSpPr>
          <p:spPr bwMode="auto">
            <a:xfrm>
              <a:off x="3921125" y="3817938"/>
              <a:ext cx="68262" cy="90488"/>
            </a:xfrm>
            <a:custGeom>
              <a:avLst/>
              <a:gdLst>
                <a:gd name="T0" fmla="*/ 9 w 18"/>
                <a:gd name="T1" fmla="*/ 0 h 24"/>
                <a:gd name="T2" fmla="*/ 0 w 18"/>
                <a:gd name="T3" fmla="*/ 17 h 24"/>
                <a:gd name="T4" fmla="*/ 18 w 18"/>
                <a:gd name="T5" fmla="*/ 24 h 24"/>
                <a:gd name="T6" fmla="*/ 9 w 18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7" y="18"/>
                    <a:pt x="13" y="21"/>
                    <a:pt x="18" y="24"/>
                  </a:cubicBezTo>
                  <a:cubicBezTo>
                    <a:pt x="17" y="13"/>
                    <a:pt x="14" y="6"/>
                    <a:pt x="9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212"/>
            <p:cNvSpPr>
              <a:spLocks/>
            </p:cNvSpPr>
            <p:nvPr/>
          </p:nvSpPr>
          <p:spPr bwMode="auto">
            <a:xfrm>
              <a:off x="3838575" y="5370513"/>
              <a:ext cx="25400" cy="441325"/>
            </a:xfrm>
            <a:custGeom>
              <a:avLst/>
              <a:gdLst>
                <a:gd name="T0" fmla="*/ 7 w 7"/>
                <a:gd name="T1" fmla="*/ 112 h 117"/>
                <a:gd name="T2" fmla="*/ 3 w 7"/>
                <a:gd name="T3" fmla="*/ 117 h 117"/>
                <a:gd name="T4" fmla="*/ 0 w 7"/>
                <a:gd name="T5" fmla="*/ 112 h 117"/>
                <a:gd name="T6" fmla="*/ 0 w 7"/>
                <a:gd name="T7" fmla="*/ 5 h 117"/>
                <a:gd name="T8" fmla="*/ 3 w 7"/>
                <a:gd name="T9" fmla="*/ 0 h 117"/>
                <a:gd name="T10" fmla="*/ 7 w 7"/>
                <a:gd name="T11" fmla="*/ 5 h 117"/>
                <a:gd name="T12" fmla="*/ 7 w 7"/>
                <a:gd name="T13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17">
                  <a:moveTo>
                    <a:pt x="7" y="112"/>
                  </a:moveTo>
                  <a:cubicBezTo>
                    <a:pt x="7" y="115"/>
                    <a:pt x="5" y="117"/>
                    <a:pt x="3" y="117"/>
                  </a:cubicBezTo>
                  <a:cubicBezTo>
                    <a:pt x="1" y="117"/>
                    <a:pt x="0" y="115"/>
                    <a:pt x="0" y="1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5"/>
                  </a:cubicBezTo>
                  <a:lnTo>
                    <a:pt x="7" y="112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213"/>
            <p:cNvSpPr>
              <a:spLocks noEditPoints="1"/>
            </p:cNvSpPr>
            <p:nvPr/>
          </p:nvSpPr>
          <p:spPr bwMode="auto">
            <a:xfrm>
              <a:off x="3849688" y="3638550"/>
              <a:ext cx="93662" cy="74613"/>
            </a:xfrm>
            <a:custGeom>
              <a:avLst/>
              <a:gdLst>
                <a:gd name="T0" fmla="*/ 22 w 25"/>
                <a:gd name="T1" fmla="*/ 15 h 20"/>
                <a:gd name="T2" fmla="*/ 25 w 25"/>
                <a:gd name="T3" fmla="*/ 20 h 20"/>
                <a:gd name="T4" fmla="*/ 25 w 25"/>
                <a:gd name="T5" fmla="*/ 20 h 20"/>
                <a:gd name="T6" fmla="*/ 22 w 25"/>
                <a:gd name="T7" fmla="*/ 15 h 20"/>
                <a:gd name="T8" fmla="*/ 22 w 25"/>
                <a:gd name="T9" fmla="*/ 15 h 20"/>
                <a:gd name="T10" fmla="*/ 22 w 25"/>
                <a:gd name="T11" fmla="*/ 15 h 20"/>
                <a:gd name="T12" fmla="*/ 22 w 25"/>
                <a:gd name="T13" fmla="*/ 15 h 20"/>
                <a:gd name="T14" fmla="*/ 0 w 25"/>
                <a:gd name="T15" fmla="*/ 0 h 20"/>
                <a:gd name="T16" fmla="*/ 0 w 25"/>
                <a:gd name="T17" fmla="*/ 0 h 20"/>
                <a:gd name="T18" fmla="*/ 0 w 25"/>
                <a:gd name="T19" fmla="*/ 0 h 20"/>
                <a:gd name="T20" fmla="*/ 0 w 25"/>
                <a:gd name="T21" fmla="*/ 0 h 20"/>
                <a:gd name="T22" fmla="*/ 0 w 25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0">
                  <a:moveTo>
                    <a:pt x="22" y="15"/>
                  </a:moveTo>
                  <a:cubicBezTo>
                    <a:pt x="23" y="17"/>
                    <a:pt x="24" y="18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18"/>
                    <a:pt x="23" y="17"/>
                    <a:pt x="22" y="15"/>
                  </a:cubicBezTo>
                  <a:moveTo>
                    <a:pt x="22" y="15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214"/>
            <p:cNvSpPr>
              <a:spLocks/>
            </p:cNvSpPr>
            <p:nvPr/>
          </p:nvSpPr>
          <p:spPr bwMode="auto">
            <a:xfrm>
              <a:off x="3759200" y="3638550"/>
              <a:ext cx="184150" cy="96838"/>
            </a:xfrm>
            <a:custGeom>
              <a:avLst/>
              <a:gdLst>
                <a:gd name="T0" fmla="*/ 24 w 49"/>
                <a:gd name="T1" fmla="*/ 0 h 26"/>
                <a:gd name="T2" fmla="*/ 24 w 49"/>
                <a:gd name="T3" fmla="*/ 0 h 26"/>
                <a:gd name="T4" fmla="*/ 0 w 49"/>
                <a:gd name="T5" fmla="*/ 21 h 26"/>
                <a:gd name="T6" fmla="*/ 23 w 49"/>
                <a:gd name="T7" fmla="*/ 26 h 26"/>
                <a:gd name="T8" fmla="*/ 49 w 49"/>
                <a:gd name="T9" fmla="*/ 20 h 26"/>
                <a:gd name="T10" fmla="*/ 46 w 49"/>
                <a:gd name="T11" fmla="*/ 15 h 26"/>
                <a:gd name="T12" fmla="*/ 46 w 49"/>
                <a:gd name="T13" fmla="*/ 15 h 26"/>
                <a:gd name="T14" fmla="*/ 46 w 49"/>
                <a:gd name="T15" fmla="*/ 15 h 26"/>
                <a:gd name="T16" fmla="*/ 24 w 49"/>
                <a:gd name="T17" fmla="*/ 0 h 26"/>
                <a:gd name="T18" fmla="*/ 24 w 49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6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12" y="2"/>
                    <a:pt x="0" y="21"/>
                  </a:cubicBezTo>
                  <a:cubicBezTo>
                    <a:pt x="6" y="24"/>
                    <a:pt x="14" y="26"/>
                    <a:pt x="23" y="26"/>
                  </a:cubicBezTo>
                  <a:cubicBezTo>
                    <a:pt x="33" y="26"/>
                    <a:pt x="42" y="24"/>
                    <a:pt x="49" y="20"/>
                  </a:cubicBezTo>
                  <a:cubicBezTo>
                    <a:pt x="48" y="18"/>
                    <a:pt x="47" y="17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5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367162" y="3316689"/>
            <a:ext cx="2346326" cy="2384738"/>
            <a:chOff x="6367162" y="3316689"/>
            <a:chExt cx="2346326" cy="2384738"/>
          </a:xfrm>
        </p:grpSpPr>
        <p:sp>
          <p:nvSpPr>
            <p:cNvPr id="143" name="Freeform 191"/>
            <p:cNvSpPr>
              <a:spLocks/>
            </p:cNvSpPr>
            <p:nvPr/>
          </p:nvSpPr>
          <p:spPr bwMode="auto">
            <a:xfrm>
              <a:off x="7058576" y="5214873"/>
              <a:ext cx="376116" cy="304094"/>
            </a:xfrm>
            <a:custGeom>
              <a:avLst/>
              <a:gdLst>
                <a:gd name="T0" fmla="*/ 235 w 235"/>
                <a:gd name="T1" fmla="*/ 0 h 190"/>
                <a:gd name="T2" fmla="*/ 235 w 235"/>
                <a:gd name="T3" fmla="*/ 157 h 190"/>
                <a:gd name="T4" fmla="*/ 0 w 235"/>
                <a:gd name="T5" fmla="*/ 190 h 190"/>
                <a:gd name="T6" fmla="*/ 0 w 235"/>
                <a:gd name="T7" fmla="*/ 135 h 190"/>
                <a:gd name="T8" fmla="*/ 235 w 23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90">
                  <a:moveTo>
                    <a:pt x="235" y="0"/>
                  </a:moveTo>
                  <a:lnTo>
                    <a:pt x="235" y="157"/>
                  </a:lnTo>
                  <a:lnTo>
                    <a:pt x="0" y="190"/>
                  </a:lnTo>
                  <a:lnTo>
                    <a:pt x="0" y="13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C30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Freeform 192"/>
            <p:cNvSpPr>
              <a:spLocks/>
            </p:cNvSpPr>
            <p:nvPr/>
          </p:nvSpPr>
          <p:spPr bwMode="auto">
            <a:xfrm>
              <a:off x="7058576" y="5176465"/>
              <a:ext cx="376116" cy="254479"/>
            </a:xfrm>
            <a:custGeom>
              <a:avLst/>
              <a:gdLst>
                <a:gd name="T0" fmla="*/ 0 w 99"/>
                <a:gd name="T1" fmla="*/ 67 h 67"/>
                <a:gd name="T2" fmla="*/ 8 w 99"/>
                <a:gd name="T3" fmla="*/ 54 h 67"/>
                <a:gd name="T4" fmla="*/ 99 w 99"/>
                <a:gd name="T5" fmla="*/ 0 h 67"/>
                <a:gd name="T6" fmla="*/ 99 w 99"/>
                <a:gd name="T7" fmla="*/ 10 h 67"/>
                <a:gd name="T8" fmla="*/ 0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0" y="67"/>
                  </a:moveTo>
                  <a:cubicBezTo>
                    <a:pt x="0" y="62"/>
                    <a:pt x="3" y="57"/>
                    <a:pt x="8" y="54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10"/>
                    <a:pt x="99" y="10"/>
                    <a:pt x="99" y="10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F6A80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193"/>
            <p:cNvSpPr>
              <a:spLocks/>
            </p:cNvSpPr>
            <p:nvPr/>
          </p:nvSpPr>
          <p:spPr bwMode="auto">
            <a:xfrm>
              <a:off x="7642757" y="5214877"/>
              <a:ext cx="376116" cy="304094"/>
            </a:xfrm>
            <a:custGeom>
              <a:avLst/>
              <a:gdLst>
                <a:gd name="T0" fmla="*/ 0 w 235"/>
                <a:gd name="T1" fmla="*/ 0 h 190"/>
                <a:gd name="T2" fmla="*/ 0 w 235"/>
                <a:gd name="T3" fmla="*/ 157 h 190"/>
                <a:gd name="T4" fmla="*/ 235 w 235"/>
                <a:gd name="T5" fmla="*/ 190 h 190"/>
                <a:gd name="T6" fmla="*/ 235 w 235"/>
                <a:gd name="T7" fmla="*/ 135 h 190"/>
                <a:gd name="T8" fmla="*/ 0 w 23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90">
                  <a:moveTo>
                    <a:pt x="0" y="0"/>
                  </a:moveTo>
                  <a:lnTo>
                    <a:pt x="0" y="157"/>
                  </a:lnTo>
                  <a:lnTo>
                    <a:pt x="235" y="190"/>
                  </a:lnTo>
                  <a:lnTo>
                    <a:pt x="235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30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194"/>
            <p:cNvSpPr>
              <a:spLocks/>
            </p:cNvSpPr>
            <p:nvPr/>
          </p:nvSpPr>
          <p:spPr bwMode="auto">
            <a:xfrm>
              <a:off x="7642757" y="5176465"/>
              <a:ext cx="376116" cy="254479"/>
            </a:xfrm>
            <a:custGeom>
              <a:avLst/>
              <a:gdLst>
                <a:gd name="T0" fmla="*/ 99 w 99"/>
                <a:gd name="T1" fmla="*/ 67 h 67"/>
                <a:gd name="T2" fmla="*/ 92 w 99"/>
                <a:gd name="T3" fmla="*/ 54 h 67"/>
                <a:gd name="T4" fmla="*/ 0 w 99"/>
                <a:gd name="T5" fmla="*/ 0 h 67"/>
                <a:gd name="T6" fmla="*/ 0 w 99"/>
                <a:gd name="T7" fmla="*/ 10 h 67"/>
                <a:gd name="T8" fmla="*/ 99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9" y="67"/>
                  </a:moveTo>
                  <a:cubicBezTo>
                    <a:pt x="99" y="62"/>
                    <a:pt x="96" y="57"/>
                    <a:pt x="92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99" y="67"/>
                  </a:lnTo>
                  <a:close/>
                </a:path>
              </a:pathLst>
            </a:custGeom>
            <a:solidFill>
              <a:srgbClr val="F6A80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Rectangle 195"/>
            <p:cNvSpPr>
              <a:spLocks noChangeArrowheads="1"/>
            </p:cNvSpPr>
            <p:nvPr/>
          </p:nvSpPr>
          <p:spPr bwMode="auto">
            <a:xfrm>
              <a:off x="7988464" y="4288190"/>
              <a:ext cx="155248" cy="246476"/>
            </a:xfrm>
            <a:prstGeom prst="rect">
              <a:avLst/>
            </a:prstGeom>
            <a:solidFill>
              <a:srgbClr val="FFC30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196"/>
            <p:cNvSpPr>
              <a:spLocks/>
            </p:cNvSpPr>
            <p:nvPr/>
          </p:nvSpPr>
          <p:spPr bwMode="auto">
            <a:xfrm>
              <a:off x="7988464" y="4262582"/>
              <a:ext cx="155248" cy="25608"/>
            </a:xfrm>
            <a:custGeom>
              <a:avLst/>
              <a:gdLst>
                <a:gd name="T0" fmla="*/ 0 w 41"/>
                <a:gd name="T1" fmla="*/ 7 h 7"/>
                <a:gd name="T2" fmla="*/ 8 w 41"/>
                <a:gd name="T3" fmla="*/ 0 h 7"/>
                <a:gd name="T4" fmla="*/ 34 w 41"/>
                <a:gd name="T5" fmla="*/ 0 h 7"/>
                <a:gd name="T6" fmla="*/ 41 w 41"/>
                <a:gd name="T7" fmla="*/ 7 h 7"/>
                <a:gd name="T8" fmla="*/ 0 w 4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0" y="7"/>
                  </a:moveTo>
                  <a:cubicBezTo>
                    <a:pt x="0" y="3"/>
                    <a:pt x="4" y="0"/>
                    <a:pt x="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0"/>
                    <a:pt x="41" y="3"/>
                    <a:pt x="41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6A80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Rectangle 197"/>
            <p:cNvSpPr>
              <a:spLocks noChangeArrowheads="1"/>
            </p:cNvSpPr>
            <p:nvPr/>
          </p:nvSpPr>
          <p:spPr bwMode="auto">
            <a:xfrm>
              <a:off x="8284555" y="4425833"/>
              <a:ext cx="152047" cy="246476"/>
            </a:xfrm>
            <a:prstGeom prst="rect">
              <a:avLst/>
            </a:prstGeom>
            <a:solidFill>
              <a:srgbClr val="FFC30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Freeform 198"/>
            <p:cNvSpPr>
              <a:spLocks/>
            </p:cNvSpPr>
            <p:nvPr/>
          </p:nvSpPr>
          <p:spPr bwMode="auto">
            <a:xfrm>
              <a:off x="8284555" y="4398624"/>
              <a:ext cx="152047" cy="27209"/>
            </a:xfrm>
            <a:custGeom>
              <a:avLst/>
              <a:gdLst>
                <a:gd name="T0" fmla="*/ 0 w 40"/>
                <a:gd name="T1" fmla="*/ 7 h 7"/>
                <a:gd name="T2" fmla="*/ 7 w 40"/>
                <a:gd name="T3" fmla="*/ 0 h 7"/>
                <a:gd name="T4" fmla="*/ 33 w 40"/>
                <a:gd name="T5" fmla="*/ 0 h 7"/>
                <a:gd name="T6" fmla="*/ 40 w 40"/>
                <a:gd name="T7" fmla="*/ 7 h 7"/>
                <a:gd name="T8" fmla="*/ 0 w 4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6A80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Rectangle 199"/>
            <p:cNvSpPr>
              <a:spLocks noChangeArrowheads="1"/>
            </p:cNvSpPr>
            <p:nvPr/>
          </p:nvSpPr>
          <p:spPr bwMode="auto">
            <a:xfrm>
              <a:off x="6951343" y="4288190"/>
              <a:ext cx="152047" cy="246476"/>
            </a:xfrm>
            <a:prstGeom prst="rect">
              <a:avLst/>
            </a:prstGeom>
            <a:solidFill>
              <a:srgbClr val="FFC30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200"/>
            <p:cNvSpPr>
              <a:spLocks/>
            </p:cNvSpPr>
            <p:nvPr/>
          </p:nvSpPr>
          <p:spPr bwMode="auto">
            <a:xfrm>
              <a:off x="6951343" y="4262582"/>
              <a:ext cx="152047" cy="25608"/>
            </a:xfrm>
            <a:custGeom>
              <a:avLst/>
              <a:gdLst>
                <a:gd name="T0" fmla="*/ 40 w 40"/>
                <a:gd name="T1" fmla="*/ 7 h 7"/>
                <a:gd name="T2" fmla="*/ 33 w 40"/>
                <a:gd name="T3" fmla="*/ 0 h 7"/>
                <a:gd name="T4" fmla="*/ 7 w 40"/>
                <a:gd name="T5" fmla="*/ 0 h 7"/>
                <a:gd name="T6" fmla="*/ 0 w 40"/>
                <a:gd name="T7" fmla="*/ 7 h 7"/>
                <a:gd name="T8" fmla="*/ 40 w 4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40" y="7"/>
                  </a:moveTo>
                  <a:cubicBezTo>
                    <a:pt x="40" y="3"/>
                    <a:pt x="37" y="0"/>
                    <a:pt x="3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40" y="7"/>
                  </a:lnTo>
                  <a:close/>
                </a:path>
              </a:pathLst>
            </a:custGeom>
            <a:solidFill>
              <a:srgbClr val="F6A80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Rectangle 201"/>
            <p:cNvSpPr>
              <a:spLocks noChangeArrowheads="1"/>
            </p:cNvSpPr>
            <p:nvPr/>
          </p:nvSpPr>
          <p:spPr bwMode="auto">
            <a:xfrm>
              <a:off x="6655251" y="4425833"/>
              <a:ext cx="155248" cy="246476"/>
            </a:xfrm>
            <a:prstGeom prst="rect">
              <a:avLst/>
            </a:prstGeom>
            <a:solidFill>
              <a:srgbClr val="FFC30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Freeform 202"/>
            <p:cNvSpPr>
              <a:spLocks/>
            </p:cNvSpPr>
            <p:nvPr/>
          </p:nvSpPr>
          <p:spPr bwMode="auto">
            <a:xfrm>
              <a:off x="6655251" y="4398624"/>
              <a:ext cx="155248" cy="27209"/>
            </a:xfrm>
            <a:custGeom>
              <a:avLst/>
              <a:gdLst>
                <a:gd name="T0" fmla="*/ 41 w 41"/>
                <a:gd name="T1" fmla="*/ 7 h 7"/>
                <a:gd name="T2" fmla="*/ 34 w 41"/>
                <a:gd name="T3" fmla="*/ 0 h 7"/>
                <a:gd name="T4" fmla="*/ 7 w 41"/>
                <a:gd name="T5" fmla="*/ 0 h 7"/>
                <a:gd name="T6" fmla="*/ 0 w 41"/>
                <a:gd name="T7" fmla="*/ 7 h 7"/>
                <a:gd name="T8" fmla="*/ 41 w 4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41" y="7"/>
                  </a:moveTo>
                  <a:cubicBezTo>
                    <a:pt x="41" y="3"/>
                    <a:pt x="38" y="0"/>
                    <a:pt x="3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lnTo>
                    <a:pt x="41" y="7"/>
                  </a:lnTo>
                  <a:close/>
                </a:path>
              </a:pathLst>
            </a:custGeom>
            <a:solidFill>
              <a:srgbClr val="F6A80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Freeform 203"/>
            <p:cNvSpPr>
              <a:spLocks/>
            </p:cNvSpPr>
            <p:nvPr/>
          </p:nvSpPr>
          <p:spPr bwMode="auto">
            <a:xfrm>
              <a:off x="6367162" y="4249774"/>
              <a:ext cx="1021116" cy="611389"/>
            </a:xfrm>
            <a:custGeom>
              <a:avLst/>
              <a:gdLst>
                <a:gd name="T0" fmla="*/ 626 w 638"/>
                <a:gd name="T1" fmla="*/ 0 h 382"/>
                <a:gd name="T2" fmla="*/ 638 w 638"/>
                <a:gd name="T3" fmla="*/ 295 h 382"/>
                <a:gd name="T4" fmla="*/ 0 w 638"/>
                <a:gd name="T5" fmla="*/ 382 h 382"/>
                <a:gd name="T6" fmla="*/ 0 w 638"/>
                <a:gd name="T7" fmla="*/ 283 h 382"/>
                <a:gd name="T8" fmla="*/ 626 w 63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2">
                  <a:moveTo>
                    <a:pt x="626" y="0"/>
                  </a:moveTo>
                  <a:lnTo>
                    <a:pt x="638" y="295"/>
                  </a:lnTo>
                  <a:lnTo>
                    <a:pt x="0" y="382"/>
                  </a:lnTo>
                  <a:lnTo>
                    <a:pt x="0" y="28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FFC30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Freeform 204"/>
            <p:cNvSpPr>
              <a:spLocks/>
            </p:cNvSpPr>
            <p:nvPr/>
          </p:nvSpPr>
          <p:spPr bwMode="auto">
            <a:xfrm>
              <a:off x="6367162" y="4204964"/>
              <a:ext cx="1001910" cy="497755"/>
            </a:xfrm>
            <a:custGeom>
              <a:avLst/>
              <a:gdLst>
                <a:gd name="T0" fmla="*/ 0 w 264"/>
                <a:gd name="T1" fmla="*/ 131 h 131"/>
                <a:gd name="T2" fmla="*/ 7 w 264"/>
                <a:gd name="T3" fmla="*/ 119 h 131"/>
                <a:gd name="T4" fmla="*/ 263 w 264"/>
                <a:gd name="T5" fmla="*/ 0 h 131"/>
                <a:gd name="T6" fmla="*/ 264 w 264"/>
                <a:gd name="T7" fmla="*/ 12 h 131"/>
                <a:gd name="T8" fmla="*/ 0 w 264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31">
                  <a:moveTo>
                    <a:pt x="0" y="131"/>
                  </a:moveTo>
                  <a:cubicBezTo>
                    <a:pt x="0" y="126"/>
                    <a:pt x="3" y="121"/>
                    <a:pt x="7" y="119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4" y="12"/>
                    <a:pt x="264" y="12"/>
                    <a:pt x="264" y="12"/>
                  </a:cubicBezTo>
                  <a:lnTo>
                    <a:pt x="0" y="131"/>
                  </a:lnTo>
                  <a:close/>
                </a:path>
              </a:pathLst>
            </a:custGeom>
            <a:solidFill>
              <a:srgbClr val="F6A80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Freeform 205"/>
            <p:cNvSpPr>
              <a:spLocks/>
            </p:cNvSpPr>
            <p:nvPr/>
          </p:nvSpPr>
          <p:spPr bwMode="auto">
            <a:xfrm>
              <a:off x="7692372" y="4249774"/>
              <a:ext cx="1021116" cy="611389"/>
            </a:xfrm>
            <a:custGeom>
              <a:avLst/>
              <a:gdLst>
                <a:gd name="T0" fmla="*/ 12 w 638"/>
                <a:gd name="T1" fmla="*/ 0 h 382"/>
                <a:gd name="T2" fmla="*/ 0 w 638"/>
                <a:gd name="T3" fmla="*/ 295 h 382"/>
                <a:gd name="T4" fmla="*/ 638 w 638"/>
                <a:gd name="T5" fmla="*/ 382 h 382"/>
                <a:gd name="T6" fmla="*/ 638 w 638"/>
                <a:gd name="T7" fmla="*/ 283 h 382"/>
                <a:gd name="T8" fmla="*/ 12 w 63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2">
                  <a:moveTo>
                    <a:pt x="12" y="0"/>
                  </a:moveTo>
                  <a:lnTo>
                    <a:pt x="0" y="295"/>
                  </a:lnTo>
                  <a:lnTo>
                    <a:pt x="638" y="382"/>
                  </a:lnTo>
                  <a:lnTo>
                    <a:pt x="638" y="28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C30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Freeform 206"/>
            <p:cNvSpPr>
              <a:spLocks/>
            </p:cNvSpPr>
            <p:nvPr/>
          </p:nvSpPr>
          <p:spPr bwMode="auto">
            <a:xfrm>
              <a:off x="7711578" y="4204964"/>
              <a:ext cx="1001910" cy="497755"/>
            </a:xfrm>
            <a:custGeom>
              <a:avLst/>
              <a:gdLst>
                <a:gd name="T0" fmla="*/ 264 w 264"/>
                <a:gd name="T1" fmla="*/ 131 h 131"/>
                <a:gd name="T2" fmla="*/ 256 w 264"/>
                <a:gd name="T3" fmla="*/ 119 h 131"/>
                <a:gd name="T4" fmla="*/ 0 w 264"/>
                <a:gd name="T5" fmla="*/ 0 h 131"/>
                <a:gd name="T6" fmla="*/ 0 w 264"/>
                <a:gd name="T7" fmla="*/ 12 h 131"/>
                <a:gd name="T8" fmla="*/ 264 w 264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31">
                  <a:moveTo>
                    <a:pt x="264" y="131"/>
                  </a:moveTo>
                  <a:cubicBezTo>
                    <a:pt x="264" y="126"/>
                    <a:pt x="261" y="121"/>
                    <a:pt x="256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264" y="131"/>
                  </a:lnTo>
                  <a:close/>
                </a:path>
              </a:pathLst>
            </a:custGeom>
            <a:solidFill>
              <a:srgbClr val="F6A80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Freeform 207"/>
            <p:cNvSpPr>
              <a:spLocks/>
            </p:cNvSpPr>
            <p:nvPr/>
          </p:nvSpPr>
          <p:spPr bwMode="auto">
            <a:xfrm>
              <a:off x="7349866" y="3316689"/>
              <a:ext cx="380918" cy="2384738"/>
            </a:xfrm>
            <a:custGeom>
              <a:avLst/>
              <a:gdLst>
                <a:gd name="T0" fmla="*/ 50 w 100"/>
                <a:gd name="T1" fmla="*/ 628 h 628"/>
                <a:gd name="T2" fmla="*/ 89 w 100"/>
                <a:gd name="T3" fmla="*/ 497 h 628"/>
                <a:gd name="T4" fmla="*/ 100 w 100"/>
                <a:gd name="T5" fmla="*/ 144 h 628"/>
                <a:gd name="T6" fmla="*/ 50 w 100"/>
                <a:gd name="T7" fmla="*/ 0 h 628"/>
                <a:gd name="T8" fmla="*/ 0 w 100"/>
                <a:gd name="T9" fmla="*/ 144 h 628"/>
                <a:gd name="T10" fmla="*/ 11 w 100"/>
                <a:gd name="T11" fmla="*/ 497 h 628"/>
                <a:gd name="T12" fmla="*/ 50 w 100"/>
                <a:gd name="T13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28">
                  <a:moveTo>
                    <a:pt x="50" y="628"/>
                  </a:moveTo>
                  <a:cubicBezTo>
                    <a:pt x="89" y="596"/>
                    <a:pt x="89" y="497"/>
                    <a:pt x="89" y="497"/>
                  </a:cubicBezTo>
                  <a:cubicBezTo>
                    <a:pt x="89" y="497"/>
                    <a:pt x="100" y="289"/>
                    <a:pt x="100" y="144"/>
                  </a:cubicBezTo>
                  <a:cubicBezTo>
                    <a:pt x="100" y="6"/>
                    <a:pt x="50" y="0"/>
                    <a:pt x="50" y="0"/>
                  </a:cubicBezTo>
                  <a:cubicBezTo>
                    <a:pt x="50" y="0"/>
                    <a:pt x="0" y="8"/>
                    <a:pt x="0" y="144"/>
                  </a:cubicBezTo>
                  <a:cubicBezTo>
                    <a:pt x="0" y="289"/>
                    <a:pt x="11" y="497"/>
                    <a:pt x="11" y="497"/>
                  </a:cubicBezTo>
                  <a:cubicBezTo>
                    <a:pt x="11" y="497"/>
                    <a:pt x="11" y="596"/>
                    <a:pt x="50" y="628"/>
                  </a:cubicBezTo>
                </a:path>
              </a:pathLst>
            </a:custGeom>
            <a:solidFill>
              <a:srgbClr val="F6A801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Freeform 208"/>
            <p:cNvSpPr>
              <a:spLocks/>
            </p:cNvSpPr>
            <p:nvPr/>
          </p:nvSpPr>
          <p:spPr bwMode="auto">
            <a:xfrm>
              <a:off x="7396281" y="3494344"/>
              <a:ext cx="75223" cy="94430"/>
            </a:xfrm>
            <a:custGeom>
              <a:avLst/>
              <a:gdLst>
                <a:gd name="T0" fmla="*/ 11 w 20"/>
                <a:gd name="T1" fmla="*/ 0 h 25"/>
                <a:gd name="T2" fmla="*/ 0 w 20"/>
                <a:gd name="T3" fmla="*/ 25 h 25"/>
                <a:gd name="T4" fmla="*/ 20 w 20"/>
                <a:gd name="T5" fmla="*/ 18 h 25"/>
                <a:gd name="T6" fmla="*/ 11 w 2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5">
                  <a:moveTo>
                    <a:pt x="11" y="0"/>
                  </a:moveTo>
                  <a:cubicBezTo>
                    <a:pt x="6" y="6"/>
                    <a:pt x="2" y="14"/>
                    <a:pt x="0" y="25"/>
                  </a:cubicBezTo>
                  <a:cubicBezTo>
                    <a:pt x="5" y="22"/>
                    <a:pt x="12" y="19"/>
                    <a:pt x="20" y="18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1" name="Freeform 209"/>
            <p:cNvSpPr>
              <a:spLocks/>
            </p:cNvSpPr>
            <p:nvPr/>
          </p:nvSpPr>
          <p:spPr bwMode="auto">
            <a:xfrm>
              <a:off x="7543526" y="3463935"/>
              <a:ext cx="99231" cy="99231"/>
            </a:xfrm>
            <a:custGeom>
              <a:avLst/>
              <a:gdLst>
                <a:gd name="T0" fmla="*/ 1 w 26"/>
                <a:gd name="T1" fmla="*/ 0 h 26"/>
                <a:gd name="T2" fmla="*/ 0 w 26"/>
                <a:gd name="T3" fmla="*/ 24 h 26"/>
                <a:gd name="T4" fmla="*/ 16 w 26"/>
                <a:gd name="T5" fmla="*/ 26 h 26"/>
                <a:gd name="T6" fmla="*/ 26 w 26"/>
                <a:gd name="T7" fmla="*/ 8 h 26"/>
                <a:gd name="T8" fmla="*/ 20 w 26"/>
                <a:gd name="T9" fmla="*/ 3 h 26"/>
                <a:gd name="T10" fmla="*/ 14 w 26"/>
                <a:gd name="T11" fmla="*/ 1 h 26"/>
                <a:gd name="T12" fmla="*/ 1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6" y="24"/>
                    <a:pt x="11" y="25"/>
                    <a:pt x="16" y="2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6"/>
                    <a:pt x="22" y="4"/>
                    <a:pt x="20" y="3"/>
                  </a:cubicBezTo>
                  <a:cubicBezTo>
                    <a:pt x="19" y="2"/>
                    <a:pt x="16" y="1"/>
                    <a:pt x="14" y="1"/>
                  </a:cubicBezTo>
                  <a:cubicBezTo>
                    <a:pt x="10" y="1"/>
                    <a:pt x="5" y="0"/>
                    <a:pt x="1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Freeform 210"/>
            <p:cNvSpPr>
              <a:spLocks/>
            </p:cNvSpPr>
            <p:nvPr/>
          </p:nvSpPr>
          <p:spPr bwMode="auto">
            <a:xfrm>
              <a:off x="7441095" y="3463935"/>
              <a:ext cx="99231" cy="94430"/>
            </a:xfrm>
            <a:custGeom>
              <a:avLst/>
              <a:gdLst>
                <a:gd name="T0" fmla="*/ 26 w 26"/>
                <a:gd name="T1" fmla="*/ 0 h 25"/>
                <a:gd name="T2" fmla="*/ 12 w 26"/>
                <a:gd name="T3" fmla="*/ 1 h 25"/>
                <a:gd name="T4" fmla="*/ 6 w 26"/>
                <a:gd name="T5" fmla="*/ 3 h 25"/>
                <a:gd name="T6" fmla="*/ 0 w 26"/>
                <a:gd name="T7" fmla="*/ 7 h 25"/>
                <a:gd name="T8" fmla="*/ 9 w 26"/>
                <a:gd name="T9" fmla="*/ 25 h 25"/>
                <a:gd name="T10" fmla="*/ 25 w 26"/>
                <a:gd name="T11" fmla="*/ 24 h 25"/>
                <a:gd name="T12" fmla="*/ 26 w 26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">
                  <a:moveTo>
                    <a:pt x="26" y="0"/>
                  </a:moveTo>
                  <a:cubicBezTo>
                    <a:pt x="21" y="0"/>
                    <a:pt x="16" y="0"/>
                    <a:pt x="12" y="1"/>
                  </a:cubicBezTo>
                  <a:cubicBezTo>
                    <a:pt x="9" y="1"/>
                    <a:pt x="7" y="2"/>
                    <a:pt x="6" y="3"/>
                  </a:cubicBezTo>
                  <a:cubicBezTo>
                    <a:pt x="4" y="4"/>
                    <a:pt x="2" y="5"/>
                    <a:pt x="0" y="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4" y="25"/>
                    <a:pt x="20" y="24"/>
                    <a:pt x="25" y="24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3" name="Freeform 211"/>
            <p:cNvSpPr>
              <a:spLocks/>
            </p:cNvSpPr>
            <p:nvPr/>
          </p:nvSpPr>
          <p:spPr bwMode="auto">
            <a:xfrm>
              <a:off x="7612347" y="3497545"/>
              <a:ext cx="68821" cy="91229"/>
            </a:xfrm>
            <a:custGeom>
              <a:avLst/>
              <a:gdLst>
                <a:gd name="T0" fmla="*/ 9 w 18"/>
                <a:gd name="T1" fmla="*/ 0 h 24"/>
                <a:gd name="T2" fmla="*/ 0 w 18"/>
                <a:gd name="T3" fmla="*/ 17 h 24"/>
                <a:gd name="T4" fmla="*/ 18 w 18"/>
                <a:gd name="T5" fmla="*/ 24 h 24"/>
                <a:gd name="T6" fmla="*/ 9 w 18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7" y="18"/>
                    <a:pt x="13" y="21"/>
                    <a:pt x="18" y="24"/>
                  </a:cubicBezTo>
                  <a:cubicBezTo>
                    <a:pt x="17" y="13"/>
                    <a:pt x="14" y="6"/>
                    <a:pt x="9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" name="Freeform 212"/>
            <p:cNvSpPr>
              <a:spLocks/>
            </p:cNvSpPr>
            <p:nvPr/>
          </p:nvSpPr>
          <p:spPr bwMode="auto">
            <a:xfrm>
              <a:off x="7529122" y="5062830"/>
              <a:ext cx="25608" cy="444938"/>
            </a:xfrm>
            <a:custGeom>
              <a:avLst/>
              <a:gdLst>
                <a:gd name="T0" fmla="*/ 7 w 7"/>
                <a:gd name="T1" fmla="*/ 112 h 117"/>
                <a:gd name="T2" fmla="*/ 3 w 7"/>
                <a:gd name="T3" fmla="*/ 117 h 117"/>
                <a:gd name="T4" fmla="*/ 0 w 7"/>
                <a:gd name="T5" fmla="*/ 112 h 117"/>
                <a:gd name="T6" fmla="*/ 0 w 7"/>
                <a:gd name="T7" fmla="*/ 5 h 117"/>
                <a:gd name="T8" fmla="*/ 3 w 7"/>
                <a:gd name="T9" fmla="*/ 0 h 117"/>
                <a:gd name="T10" fmla="*/ 7 w 7"/>
                <a:gd name="T11" fmla="*/ 5 h 117"/>
                <a:gd name="T12" fmla="*/ 7 w 7"/>
                <a:gd name="T13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17">
                  <a:moveTo>
                    <a:pt x="7" y="112"/>
                  </a:moveTo>
                  <a:cubicBezTo>
                    <a:pt x="7" y="115"/>
                    <a:pt x="5" y="117"/>
                    <a:pt x="3" y="117"/>
                  </a:cubicBezTo>
                  <a:cubicBezTo>
                    <a:pt x="1" y="117"/>
                    <a:pt x="0" y="115"/>
                    <a:pt x="0" y="1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5"/>
                  </a:cubicBezTo>
                  <a:lnTo>
                    <a:pt x="7" y="112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5" name="Freeform 213"/>
            <p:cNvSpPr>
              <a:spLocks noEditPoints="1"/>
            </p:cNvSpPr>
            <p:nvPr/>
          </p:nvSpPr>
          <p:spPr bwMode="auto">
            <a:xfrm>
              <a:off x="7540326" y="3316689"/>
              <a:ext cx="94429" cy="75224"/>
            </a:xfrm>
            <a:custGeom>
              <a:avLst/>
              <a:gdLst>
                <a:gd name="T0" fmla="*/ 22 w 25"/>
                <a:gd name="T1" fmla="*/ 15 h 20"/>
                <a:gd name="T2" fmla="*/ 25 w 25"/>
                <a:gd name="T3" fmla="*/ 20 h 20"/>
                <a:gd name="T4" fmla="*/ 25 w 25"/>
                <a:gd name="T5" fmla="*/ 20 h 20"/>
                <a:gd name="T6" fmla="*/ 22 w 25"/>
                <a:gd name="T7" fmla="*/ 15 h 20"/>
                <a:gd name="T8" fmla="*/ 22 w 25"/>
                <a:gd name="T9" fmla="*/ 15 h 20"/>
                <a:gd name="T10" fmla="*/ 22 w 25"/>
                <a:gd name="T11" fmla="*/ 15 h 20"/>
                <a:gd name="T12" fmla="*/ 22 w 25"/>
                <a:gd name="T13" fmla="*/ 15 h 20"/>
                <a:gd name="T14" fmla="*/ 0 w 25"/>
                <a:gd name="T15" fmla="*/ 0 h 20"/>
                <a:gd name="T16" fmla="*/ 0 w 25"/>
                <a:gd name="T17" fmla="*/ 0 h 20"/>
                <a:gd name="T18" fmla="*/ 0 w 25"/>
                <a:gd name="T19" fmla="*/ 0 h 20"/>
                <a:gd name="T20" fmla="*/ 0 w 25"/>
                <a:gd name="T21" fmla="*/ 0 h 20"/>
                <a:gd name="T22" fmla="*/ 0 w 25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0">
                  <a:moveTo>
                    <a:pt x="22" y="15"/>
                  </a:moveTo>
                  <a:cubicBezTo>
                    <a:pt x="23" y="17"/>
                    <a:pt x="24" y="18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18"/>
                    <a:pt x="23" y="17"/>
                    <a:pt x="22" y="15"/>
                  </a:cubicBezTo>
                  <a:moveTo>
                    <a:pt x="22" y="15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6" name="Freeform 214"/>
            <p:cNvSpPr>
              <a:spLocks/>
            </p:cNvSpPr>
            <p:nvPr/>
          </p:nvSpPr>
          <p:spPr bwMode="auto">
            <a:xfrm>
              <a:off x="7449097" y="3316689"/>
              <a:ext cx="185657" cy="97631"/>
            </a:xfrm>
            <a:custGeom>
              <a:avLst/>
              <a:gdLst>
                <a:gd name="T0" fmla="*/ 24 w 49"/>
                <a:gd name="T1" fmla="*/ 0 h 26"/>
                <a:gd name="T2" fmla="*/ 24 w 49"/>
                <a:gd name="T3" fmla="*/ 0 h 26"/>
                <a:gd name="T4" fmla="*/ 0 w 49"/>
                <a:gd name="T5" fmla="*/ 21 h 26"/>
                <a:gd name="T6" fmla="*/ 23 w 49"/>
                <a:gd name="T7" fmla="*/ 26 h 26"/>
                <a:gd name="T8" fmla="*/ 49 w 49"/>
                <a:gd name="T9" fmla="*/ 20 h 26"/>
                <a:gd name="T10" fmla="*/ 46 w 49"/>
                <a:gd name="T11" fmla="*/ 15 h 26"/>
                <a:gd name="T12" fmla="*/ 46 w 49"/>
                <a:gd name="T13" fmla="*/ 15 h 26"/>
                <a:gd name="T14" fmla="*/ 46 w 49"/>
                <a:gd name="T15" fmla="*/ 15 h 26"/>
                <a:gd name="T16" fmla="*/ 24 w 49"/>
                <a:gd name="T17" fmla="*/ 0 h 26"/>
                <a:gd name="T18" fmla="*/ 24 w 49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6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12" y="2"/>
                    <a:pt x="0" y="21"/>
                  </a:cubicBezTo>
                  <a:cubicBezTo>
                    <a:pt x="6" y="24"/>
                    <a:pt x="14" y="26"/>
                    <a:pt x="23" y="26"/>
                  </a:cubicBezTo>
                  <a:cubicBezTo>
                    <a:pt x="33" y="26"/>
                    <a:pt x="42" y="24"/>
                    <a:pt x="49" y="20"/>
                  </a:cubicBezTo>
                  <a:cubicBezTo>
                    <a:pt x="48" y="18"/>
                    <a:pt x="47" y="17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5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7" name="文本框 166"/>
          <p:cNvSpPr txBox="1"/>
          <p:nvPr/>
        </p:nvSpPr>
        <p:spPr>
          <a:xfrm>
            <a:off x="5889359" y="1821285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4499869" y="3631055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7362044" y="361138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94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立体拼图拼合一角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54024" y="2374740"/>
            <a:ext cx="5139032" cy="3693499"/>
            <a:chOff x="3101976" y="2221750"/>
            <a:chExt cx="5699124" cy="4096045"/>
          </a:xfrm>
        </p:grpSpPr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4087034" y="2432976"/>
              <a:ext cx="69071" cy="870610"/>
            </a:xfrm>
            <a:custGeom>
              <a:avLst/>
              <a:gdLst>
                <a:gd name="T0" fmla="*/ 7 w 18"/>
                <a:gd name="T1" fmla="*/ 0 h 229"/>
                <a:gd name="T2" fmla="*/ 18 w 18"/>
                <a:gd name="T3" fmla="*/ 211 h 229"/>
                <a:gd name="T4" fmla="*/ 18 w 18"/>
                <a:gd name="T5" fmla="*/ 214 h 229"/>
                <a:gd name="T6" fmla="*/ 18 w 18"/>
                <a:gd name="T7" fmla="*/ 216 h 229"/>
                <a:gd name="T8" fmla="*/ 17 w 18"/>
                <a:gd name="T9" fmla="*/ 219 h 229"/>
                <a:gd name="T10" fmla="*/ 15 w 18"/>
                <a:gd name="T11" fmla="*/ 221 h 229"/>
                <a:gd name="T12" fmla="*/ 14 w 18"/>
                <a:gd name="T13" fmla="*/ 223 h 229"/>
                <a:gd name="T14" fmla="*/ 13 w 18"/>
                <a:gd name="T15" fmla="*/ 225 h 229"/>
                <a:gd name="T16" fmla="*/ 13 w 18"/>
                <a:gd name="T17" fmla="*/ 227 h 229"/>
                <a:gd name="T18" fmla="*/ 13 w 18"/>
                <a:gd name="T19" fmla="*/ 229 h 229"/>
                <a:gd name="T20" fmla="*/ 0 w 18"/>
                <a:gd name="T21" fmla="*/ 13 h 229"/>
                <a:gd name="T22" fmla="*/ 1 w 18"/>
                <a:gd name="T23" fmla="*/ 12 h 229"/>
                <a:gd name="T24" fmla="*/ 1 w 18"/>
                <a:gd name="T25" fmla="*/ 10 h 229"/>
                <a:gd name="T26" fmla="*/ 2 w 18"/>
                <a:gd name="T27" fmla="*/ 9 h 229"/>
                <a:gd name="T28" fmla="*/ 3 w 18"/>
                <a:gd name="T29" fmla="*/ 7 h 229"/>
                <a:gd name="T30" fmla="*/ 4 w 18"/>
                <a:gd name="T31" fmla="*/ 5 h 229"/>
                <a:gd name="T32" fmla="*/ 6 w 18"/>
                <a:gd name="T33" fmla="*/ 4 h 229"/>
                <a:gd name="T34" fmla="*/ 6 w 18"/>
                <a:gd name="T35" fmla="*/ 2 h 229"/>
                <a:gd name="T36" fmla="*/ 7 w 18"/>
                <a:gd name="T37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229">
                  <a:moveTo>
                    <a:pt x="7" y="0"/>
                  </a:moveTo>
                  <a:cubicBezTo>
                    <a:pt x="10" y="70"/>
                    <a:pt x="14" y="141"/>
                    <a:pt x="18" y="211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7" y="219"/>
                    <a:pt x="17" y="219"/>
                    <a:pt x="17" y="219"/>
                  </a:cubicBezTo>
                  <a:cubicBezTo>
                    <a:pt x="15" y="221"/>
                    <a:pt x="15" y="221"/>
                    <a:pt x="15" y="221"/>
                  </a:cubicBezTo>
                  <a:cubicBezTo>
                    <a:pt x="14" y="223"/>
                    <a:pt x="14" y="223"/>
                    <a:pt x="14" y="223"/>
                  </a:cubicBezTo>
                  <a:cubicBezTo>
                    <a:pt x="13" y="225"/>
                    <a:pt x="13" y="225"/>
                    <a:pt x="13" y="225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13" y="229"/>
                    <a:pt x="13" y="229"/>
                    <a:pt x="13" y="229"/>
                  </a:cubicBezTo>
                  <a:cubicBezTo>
                    <a:pt x="9" y="157"/>
                    <a:pt x="5" y="85"/>
                    <a:pt x="0" y="1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C9205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6693646" y="2411310"/>
              <a:ext cx="431283" cy="916371"/>
            </a:xfrm>
            <a:custGeom>
              <a:avLst/>
              <a:gdLst>
                <a:gd name="T0" fmla="*/ 267 w 267"/>
                <a:gd name="T1" fmla="*/ 0 h 563"/>
                <a:gd name="T2" fmla="*/ 180 w 267"/>
                <a:gd name="T3" fmla="*/ 487 h 563"/>
                <a:gd name="T4" fmla="*/ 0 w 267"/>
                <a:gd name="T5" fmla="*/ 563 h 563"/>
                <a:gd name="T6" fmla="*/ 80 w 267"/>
                <a:gd name="T7" fmla="*/ 57 h 563"/>
                <a:gd name="T8" fmla="*/ 267 w 267"/>
                <a:gd name="T9" fmla="*/ 0 h 563"/>
                <a:gd name="connsiteX0" fmla="*/ 10000 w 10000"/>
                <a:gd name="connsiteY0" fmla="*/ 107 h 10107"/>
                <a:gd name="connsiteX1" fmla="*/ 6742 w 10000"/>
                <a:gd name="connsiteY1" fmla="*/ 8757 h 10107"/>
                <a:gd name="connsiteX2" fmla="*/ 0 w 10000"/>
                <a:gd name="connsiteY2" fmla="*/ 10107 h 10107"/>
                <a:gd name="connsiteX3" fmla="*/ 1142 w 10000"/>
                <a:gd name="connsiteY3" fmla="*/ 0 h 10107"/>
                <a:gd name="connsiteX4" fmla="*/ 10000 w 10000"/>
                <a:gd name="connsiteY4" fmla="*/ 107 h 10107"/>
                <a:gd name="connsiteX0" fmla="*/ 10056 w 10056"/>
                <a:gd name="connsiteY0" fmla="*/ 0 h 10133"/>
                <a:gd name="connsiteX1" fmla="*/ 6742 w 10056"/>
                <a:gd name="connsiteY1" fmla="*/ 8783 h 10133"/>
                <a:gd name="connsiteX2" fmla="*/ 0 w 10056"/>
                <a:gd name="connsiteY2" fmla="*/ 10133 h 10133"/>
                <a:gd name="connsiteX3" fmla="*/ 1142 w 10056"/>
                <a:gd name="connsiteY3" fmla="*/ 26 h 10133"/>
                <a:gd name="connsiteX4" fmla="*/ 10056 w 10056"/>
                <a:gd name="connsiteY4" fmla="*/ 0 h 1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6" h="10133">
                  <a:moveTo>
                    <a:pt x="10056" y="0"/>
                  </a:moveTo>
                  <a:lnTo>
                    <a:pt x="6742" y="8783"/>
                  </a:lnTo>
                  <a:lnTo>
                    <a:pt x="0" y="10133"/>
                  </a:lnTo>
                  <a:lnTo>
                    <a:pt x="1142" y="26"/>
                  </a:lnTo>
                  <a:lnTo>
                    <a:pt x="10056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22"/>
            <p:cNvSpPr>
              <a:spLocks/>
            </p:cNvSpPr>
            <p:nvPr/>
          </p:nvSpPr>
          <p:spPr bwMode="auto">
            <a:xfrm>
              <a:off x="3482668" y="2469921"/>
              <a:ext cx="395147" cy="987871"/>
            </a:xfrm>
            <a:custGeom>
              <a:avLst/>
              <a:gdLst>
                <a:gd name="T0" fmla="*/ 85 w 104"/>
                <a:gd name="T1" fmla="*/ 33 h 260"/>
                <a:gd name="T2" fmla="*/ 84 w 104"/>
                <a:gd name="T3" fmla="*/ 32 h 260"/>
                <a:gd name="T4" fmla="*/ 82 w 104"/>
                <a:gd name="T5" fmla="*/ 29 h 260"/>
                <a:gd name="T6" fmla="*/ 79 w 104"/>
                <a:gd name="T7" fmla="*/ 27 h 260"/>
                <a:gd name="T8" fmla="*/ 78 w 104"/>
                <a:gd name="T9" fmla="*/ 27 h 260"/>
                <a:gd name="T10" fmla="*/ 76 w 104"/>
                <a:gd name="T11" fmla="*/ 26 h 260"/>
                <a:gd name="T12" fmla="*/ 74 w 104"/>
                <a:gd name="T13" fmla="*/ 25 h 260"/>
                <a:gd name="T14" fmla="*/ 74 w 104"/>
                <a:gd name="T15" fmla="*/ 25 h 260"/>
                <a:gd name="T16" fmla="*/ 73 w 104"/>
                <a:gd name="T17" fmla="*/ 25 h 260"/>
                <a:gd name="T18" fmla="*/ 71 w 104"/>
                <a:gd name="T19" fmla="*/ 24 h 260"/>
                <a:gd name="T20" fmla="*/ 69 w 104"/>
                <a:gd name="T21" fmla="*/ 23 h 260"/>
                <a:gd name="T22" fmla="*/ 66 w 104"/>
                <a:gd name="T23" fmla="*/ 22 h 260"/>
                <a:gd name="T24" fmla="*/ 64 w 104"/>
                <a:gd name="T25" fmla="*/ 22 h 260"/>
                <a:gd name="T26" fmla="*/ 62 w 104"/>
                <a:gd name="T27" fmla="*/ 21 h 260"/>
                <a:gd name="T28" fmla="*/ 62 w 104"/>
                <a:gd name="T29" fmla="*/ 21 h 260"/>
                <a:gd name="T30" fmla="*/ 61 w 104"/>
                <a:gd name="T31" fmla="*/ 21 h 260"/>
                <a:gd name="T32" fmla="*/ 58 w 104"/>
                <a:gd name="T33" fmla="*/ 20 h 260"/>
                <a:gd name="T34" fmla="*/ 56 w 104"/>
                <a:gd name="T35" fmla="*/ 20 h 260"/>
                <a:gd name="T36" fmla="*/ 54 w 104"/>
                <a:gd name="T37" fmla="*/ 20 h 260"/>
                <a:gd name="T38" fmla="*/ 52 w 104"/>
                <a:gd name="T39" fmla="*/ 19 h 260"/>
                <a:gd name="T40" fmla="*/ 51 w 104"/>
                <a:gd name="T41" fmla="*/ 19 h 260"/>
                <a:gd name="T42" fmla="*/ 36 w 104"/>
                <a:gd name="T43" fmla="*/ 18 h 260"/>
                <a:gd name="T44" fmla="*/ 24 w 104"/>
                <a:gd name="T45" fmla="*/ 15 h 260"/>
                <a:gd name="T46" fmla="*/ 13 w 104"/>
                <a:gd name="T47" fmla="*/ 12 h 260"/>
                <a:gd name="T48" fmla="*/ 3 w 104"/>
                <a:gd name="T49" fmla="*/ 6 h 260"/>
                <a:gd name="T50" fmla="*/ 0 w 104"/>
                <a:gd name="T51" fmla="*/ 2 h 260"/>
                <a:gd name="T52" fmla="*/ 22 w 104"/>
                <a:gd name="T53" fmla="*/ 219 h 260"/>
                <a:gd name="T54" fmla="*/ 24 w 104"/>
                <a:gd name="T55" fmla="*/ 224 h 260"/>
                <a:gd name="T56" fmla="*/ 28 w 104"/>
                <a:gd name="T57" fmla="*/ 229 h 260"/>
                <a:gd name="T58" fmla="*/ 29 w 104"/>
                <a:gd name="T59" fmla="*/ 229 h 260"/>
                <a:gd name="T60" fmla="*/ 30 w 104"/>
                <a:gd name="T61" fmla="*/ 230 h 260"/>
                <a:gd name="T62" fmla="*/ 32 w 104"/>
                <a:gd name="T63" fmla="*/ 232 h 260"/>
                <a:gd name="T64" fmla="*/ 34 w 104"/>
                <a:gd name="T65" fmla="*/ 233 h 260"/>
                <a:gd name="T66" fmla="*/ 36 w 104"/>
                <a:gd name="T67" fmla="*/ 234 h 260"/>
                <a:gd name="T68" fmla="*/ 36 w 104"/>
                <a:gd name="T69" fmla="*/ 234 h 260"/>
                <a:gd name="T70" fmla="*/ 37 w 104"/>
                <a:gd name="T71" fmla="*/ 234 h 260"/>
                <a:gd name="T72" fmla="*/ 39 w 104"/>
                <a:gd name="T73" fmla="*/ 235 h 260"/>
                <a:gd name="T74" fmla="*/ 41 w 104"/>
                <a:gd name="T75" fmla="*/ 236 h 260"/>
                <a:gd name="T76" fmla="*/ 43 w 104"/>
                <a:gd name="T77" fmla="*/ 236 h 260"/>
                <a:gd name="T78" fmla="*/ 45 w 104"/>
                <a:gd name="T79" fmla="*/ 237 h 260"/>
                <a:gd name="T80" fmla="*/ 45 w 104"/>
                <a:gd name="T81" fmla="*/ 237 h 260"/>
                <a:gd name="T82" fmla="*/ 46 w 104"/>
                <a:gd name="T83" fmla="*/ 237 h 260"/>
                <a:gd name="T84" fmla="*/ 48 w 104"/>
                <a:gd name="T85" fmla="*/ 238 h 260"/>
                <a:gd name="T86" fmla="*/ 51 w 104"/>
                <a:gd name="T87" fmla="*/ 239 h 260"/>
                <a:gd name="T88" fmla="*/ 53 w 104"/>
                <a:gd name="T89" fmla="*/ 239 h 260"/>
                <a:gd name="T90" fmla="*/ 55 w 104"/>
                <a:gd name="T91" fmla="*/ 240 h 260"/>
                <a:gd name="T92" fmla="*/ 57 w 104"/>
                <a:gd name="T93" fmla="*/ 240 h 260"/>
                <a:gd name="T94" fmla="*/ 57 w 104"/>
                <a:gd name="T95" fmla="*/ 240 h 260"/>
                <a:gd name="T96" fmla="*/ 60 w 104"/>
                <a:gd name="T97" fmla="*/ 240 h 260"/>
                <a:gd name="T98" fmla="*/ 63 w 104"/>
                <a:gd name="T99" fmla="*/ 241 h 260"/>
                <a:gd name="T100" fmla="*/ 66 w 104"/>
                <a:gd name="T101" fmla="*/ 241 h 260"/>
                <a:gd name="T102" fmla="*/ 68 w 104"/>
                <a:gd name="T103" fmla="*/ 241 h 260"/>
                <a:gd name="T104" fmla="*/ 71 w 104"/>
                <a:gd name="T105" fmla="*/ 241 h 260"/>
                <a:gd name="T106" fmla="*/ 82 w 104"/>
                <a:gd name="T107" fmla="*/ 244 h 260"/>
                <a:gd name="T108" fmla="*/ 92 w 104"/>
                <a:gd name="T109" fmla="*/ 248 h 260"/>
                <a:gd name="T110" fmla="*/ 97 w 104"/>
                <a:gd name="T111" fmla="*/ 250 h 260"/>
                <a:gd name="T112" fmla="*/ 100 w 104"/>
                <a:gd name="T113" fmla="*/ 253 h 260"/>
                <a:gd name="T114" fmla="*/ 102 w 104"/>
                <a:gd name="T115" fmla="*/ 256 h 260"/>
                <a:gd name="T116" fmla="*/ 104 w 104"/>
                <a:gd name="T117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" h="260">
                  <a:moveTo>
                    <a:pt x="86" y="35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4" y="32"/>
                    <a:pt x="84" y="32"/>
                    <a:pt x="84" y="32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6" y="26"/>
                    <a:pt x="76" y="26"/>
                    <a:pt x="76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0" y="23"/>
                    <a:pt x="70" y="23"/>
                    <a:pt x="70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6" y="19"/>
                    <a:pt x="41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2" y="17"/>
                    <a:pt x="28" y="16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0" y="14"/>
                    <a:pt x="16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0" y="11"/>
                    <a:pt x="8" y="10"/>
                    <a:pt x="5" y="8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73"/>
                    <a:pt x="15" y="146"/>
                    <a:pt x="22" y="219"/>
                  </a:cubicBezTo>
                  <a:cubicBezTo>
                    <a:pt x="23" y="222"/>
                    <a:pt x="23" y="222"/>
                    <a:pt x="23" y="222"/>
                  </a:cubicBezTo>
                  <a:cubicBezTo>
                    <a:pt x="24" y="224"/>
                    <a:pt x="24" y="224"/>
                    <a:pt x="24" y="224"/>
                  </a:cubicBezTo>
                  <a:cubicBezTo>
                    <a:pt x="26" y="227"/>
                    <a:pt x="26" y="227"/>
                    <a:pt x="26" y="227"/>
                  </a:cubicBezTo>
                  <a:cubicBezTo>
                    <a:pt x="28" y="229"/>
                    <a:pt x="28" y="229"/>
                    <a:pt x="28" y="229"/>
                  </a:cubicBezTo>
                  <a:cubicBezTo>
                    <a:pt x="28" y="229"/>
                    <a:pt x="28" y="229"/>
                    <a:pt x="28" y="229"/>
                  </a:cubicBezTo>
                  <a:cubicBezTo>
                    <a:pt x="29" y="229"/>
                    <a:pt x="29" y="229"/>
                    <a:pt x="29" y="229"/>
                  </a:cubicBezTo>
                  <a:cubicBezTo>
                    <a:pt x="29" y="230"/>
                    <a:pt x="29" y="230"/>
                    <a:pt x="29" y="230"/>
                  </a:cubicBezTo>
                  <a:cubicBezTo>
                    <a:pt x="30" y="230"/>
                    <a:pt x="30" y="230"/>
                    <a:pt x="30" y="230"/>
                  </a:cubicBezTo>
                  <a:cubicBezTo>
                    <a:pt x="31" y="231"/>
                    <a:pt x="31" y="231"/>
                    <a:pt x="31" y="231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34" y="233"/>
                    <a:pt x="34" y="233"/>
                    <a:pt x="34" y="233"/>
                  </a:cubicBezTo>
                  <a:cubicBezTo>
                    <a:pt x="35" y="233"/>
                    <a:pt x="35" y="233"/>
                    <a:pt x="35" y="233"/>
                  </a:cubicBezTo>
                  <a:cubicBezTo>
                    <a:pt x="36" y="234"/>
                    <a:pt x="36" y="234"/>
                    <a:pt x="36" y="234"/>
                  </a:cubicBezTo>
                  <a:cubicBezTo>
                    <a:pt x="36" y="234"/>
                    <a:pt x="36" y="234"/>
                    <a:pt x="36" y="234"/>
                  </a:cubicBezTo>
                  <a:cubicBezTo>
                    <a:pt x="36" y="234"/>
                    <a:pt x="36" y="234"/>
                    <a:pt x="36" y="234"/>
                  </a:cubicBezTo>
                  <a:cubicBezTo>
                    <a:pt x="36" y="234"/>
                    <a:pt x="36" y="234"/>
                    <a:pt x="36" y="234"/>
                  </a:cubicBezTo>
                  <a:cubicBezTo>
                    <a:pt x="37" y="234"/>
                    <a:pt x="37" y="234"/>
                    <a:pt x="37" y="234"/>
                  </a:cubicBezTo>
                  <a:cubicBezTo>
                    <a:pt x="38" y="235"/>
                    <a:pt x="38" y="235"/>
                    <a:pt x="38" y="235"/>
                  </a:cubicBezTo>
                  <a:cubicBezTo>
                    <a:pt x="39" y="235"/>
                    <a:pt x="39" y="235"/>
                    <a:pt x="39" y="235"/>
                  </a:cubicBezTo>
                  <a:cubicBezTo>
                    <a:pt x="40" y="235"/>
                    <a:pt x="40" y="235"/>
                    <a:pt x="40" y="235"/>
                  </a:cubicBezTo>
                  <a:cubicBezTo>
                    <a:pt x="41" y="236"/>
                    <a:pt x="41" y="236"/>
                    <a:pt x="41" y="236"/>
                  </a:cubicBezTo>
                  <a:cubicBezTo>
                    <a:pt x="42" y="236"/>
                    <a:pt x="42" y="236"/>
                    <a:pt x="42" y="236"/>
                  </a:cubicBezTo>
                  <a:cubicBezTo>
                    <a:pt x="43" y="236"/>
                    <a:pt x="43" y="236"/>
                    <a:pt x="43" y="236"/>
                  </a:cubicBezTo>
                  <a:cubicBezTo>
                    <a:pt x="44" y="237"/>
                    <a:pt x="44" y="237"/>
                    <a:pt x="44" y="237"/>
                  </a:cubicBezTo>
                  <a:cubicBezTo>
                    <a:pt x="45" y="237"/>
                    <a:pt x="45" y="237"/>
                    <a:pt x="45" y="237"/>
                  </a:cubicBezTo>
                  <a:cubicBezTo>
                    <a:pt x="45" y="237"/>
                    <a:pt x="45" y="237"/>
                    <a:pt x="45" y="237"/>
                  </a:cubicBezTo>
                  <a:cubicBezTo>
                    <a:pt x="45" y="237"/>
                    <a:pt x="45" y="237"/>
                    <a:pt x="45" y="237"/>
                  </a:cubicBezTo>
                  <a:cubicBezTo>
                    <a:pt x="45" y="237"/>
                    <a:pt x="45" y="237"/>
                    <a:pt x="45" y="237"/>
                  </a:cubicBezTo>
                  <a:cubicBezTo>
                    <a:pt x="46" y="237"/>
                    <a:pt x="46" y="237"/>
                    <a:pt x="46" y="237"/>
                  </a:cubicBezTo>
                  <a:cubicBezTo>
                    <a:pt x="47" y="238"/>
                    <a:pt x="47" y="238"/>
                    <a:pt x="47" y="238"/>
                  </a:cubicBezTo>
                  <a:cubicBezTo>
                    <a:pt x="48" y="238"/>
                    <a:pt x="48" y="238"/>
                    <a:pt x="48" y="238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51" y="239"/>
                    <a:pt x="51" y="239"/>
                    <a:pt x="51" y="239"/>
                  </a:cubicBezTo>
                  <a:cubicBezTo>
                    <a:pt x="52" y="239"/>
                    <a:pt x="52" y="239"/>
                    <a:pt x="52" y="239"/>
                  </a:cubicBezTo>
                  <a:cubicBezTo>
                    <a:pt x="53" y="239"/>
                    <a:pt x="53" y="239"/>
                    <a:pt x="53" y="239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55" y="240"/>
                    <a:pt x="55" y="240"/>
                    <a:pt x="55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7" y="240"/>
                    <a:pt x="57" y="240"/>
                    <a:pt x="57" y="240"/>
                  </a:cubicBezTo>
                  <a:cubicBezTo>
                    <a:pt x="58" y="240"/>
                    <a:pt x="58" y="240"/>
                    <a:pt x="58" y="240"/>
                  </a:cubicBezTo>
                  <a:cubicBezTo>
                    <a:pt x="60" y="240"/>
                    <a:pt x="60" y="240"/>
                    <a:pt x="60" y="240"/>
                  </a:cubicBezTo>
                  <a:cubicBezTo>
                    <a:pt x="61" y="240"/>
                    <a:pt x="61" y="240"/>
                    <a:pt x="61" y="240"/>
                  </a:cubicBezTo>
                  <a:cubicBezTo>
                    <a:pt x="63" y="241"/>
                    <a:pt x="63" y="241"/>
                    <a:pt x="63" y="241"/>
                  </a:cubicBezTo>
                  <a:cubicBezTo>
                    <a:pt x="64" y="241"/>
                    <a:pt x="64" y="241"/>
                    <a:pt x="64" y="241"/>
                  </a:cubicBezTo>
                  <a:cubicBezTo>
                    <a:pt x="66" y="241"/>
                    <a:pt x="66" y="241"/>
                    <a:pt x="66" y="241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41"/>
                    <a:pt x="69" y="241"/>
                    <a:pt x="69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4" y="242"/>
                    <a:pt x="78" y="243"/>
                    <a:pt x="82" y="244"/>
                  </a:cubicBezTo>
                  <a:cubicBezTo>
                    <a:pt x="82" y="244"/>
                    <a:pt x="82" y="244"/>
                    <a:pt x="82" y="244"/>
                  </a:cubicBezTo>
                  <a:cubicBezTo>
                    <a:pt x="85" y="245"/>
                    <a:pt x="89" y="246"/>
                    <a:pt x="92" y="248"/>
                  </a:cubicBezTo>
                  <a:cubicBezTo>
                    <a:pt x="92" y="248"/>
                    <a:pt x="92" y="248"/>
                    <a:pt x="92" y="248"/>
                  </a:cubicBezTo>
                  <a:cubicBezTo>
                    <a:pt x="94" y="249"/>
                    <a:pt x="95" y="249"/>
                    <a:pt x="97" y="250"/>
                  </a:cubicBezTo>
                  <a:cubicBezTo>
                    <a:pt x="97" y="250"/>
                    <a:pt x="97" y="250"/>
                    <a:pt x="97" y="250"/>
                  </a:cubicBezTo>
                  <a:cubicBezTo>
                    <a:pt x="98" y="251"/>
                    <a:pt x="99" y="252"/>
                    <a:pt x="100" y="253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6"/>
                    <a:pt x="102" y="256"/>
                    <a:pt x="102" y="256"/>
                  </a:cubicBezTo>
                  <a:cubicBezTo>
                    <a:pt x="103" y="257"/>
                    <a:pt x="103" y="257"/>
                    <a:pt x="103" y="257"/>
                  </a:cubicBezTo>
                  <a:cubicBezTo>
                    <a:pt x="104" y="260"/>
                    <a:pt x="104" y="260"/>
                    <a:pt x="104" y="260"/>
                  </a:cubicBezTo>
                  <a:cubicBezTo>
                    <a:pt x="98" y="185"/>
                    <a:pt x="92" y="110"/>
                    <a:pt x="86" y="35"/>
                  </a:cubicBezTo>
                  <a:close/>
                </a:path>
              </a:pathLst>
            </a:custGeom>
            <a:solidFill>
              <a:srgbClr val="D59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30"/>
            <p:cNvSpPr>
              <a:spLocks/>
            </p:cNvSpPr>
            <p:nvPr/>
          </p:nvSpPr>
          <p:spPr bwMode="auto">
            <a:xfrm>
              <a:off x="4824725" y="2221750"/>
              <a:ext cx="2534729" cy="965382"/>
            </a:xfrm>
            <a:custGeom>
              <a:avLst/>
              <a:gdLst>
                <a:gd name="T0" fmla="*/ 396 w 667"/>
                <a:gd name="T1" fmla="*/ 30 h 254"/>
                <a:gd name="T2" fmla="*/ 435 w 667"/>
                <a:gd name="T3" fmla="*/ 39 h 254"/>
                <a:gd name="T4" fmla="*/ 461 w 667"/>
                <a:gd name="T5" fmla="*/ 37 h 254"/>
                <a:gd name="T6" fmla="*/ 471 w 667"/>
                <a:gd name="T7" fmla="*/ 34 h 254"/>
                <a:gd name="T8" fmla="*/ 474 w 667"/>
                <a:gd name="T9" fmla="*/ 29 h 254"/>
                <a:gd name="T10" fmla="*/ 476 w 667"/>
                <a:gd name="T11" fmla="*/ 22 h 254"/>
                <a:gd name="T12" fmla="*/ 487 w 667"/>
                <a:gd name="T13" fmla="*/ 17 h 254"/>
                <a:gd name="T14" fmla="*/ 529 w 667"/>
                <a:gd name="T15" fmla="*/ 17 h 254"/>
                <a:gd name="T16" fmla="*/ 576 w 667"/>
                <a:gd name="T17" fmla="*/ 27 h 254"/>
                <a:gd name="T18" fmla="*/ 604 w 667"/>
                <a:gd name="T19" fmla="*/ 43 h 254"/>
                <a:gd name="T20" fmla="*/ 594 w 667"/>
                <a:gd name="T21" fmla="*/ 56 h 254"/>
                <a:gd name="T22" fmla="*/ 576 w 667"/>
                <a:gd name="T23" fmla="*/ 59 h 254"/>
                <a:gd name="T24" fmla="*/ 553 w 667"/>
                <a:gd name="T25" fmla="*/ 58 h 254"/>
                <a:gd name="T26" fmla="*/ 536 w 667"/>
                <a:gd name="T27" fmla="*/ 58 h 254"/>
                <a:gd name="T28" fmla="*/ 518 w 667"/>
                <a:gd name="T29" fmla="*/ 60 h 254"/>
                <a:gd name="T30" fmla="*/ 509 w 667"/>
                <a:gd name="T31" fmla="*/ 69 h 254"/>
                <a:gd name="T32" fmla="*/ 541 w 667"/>
                <a:gd name="T33" fmla="*/ 88 h 254"/>
                <a:gd name="T34" fmla="*/ 541 w 667"/>
                <a:gd name="T35" fmla="*/ 144 h 254"/>
                <a:gd name="T36" fmla="*/ 538 w 667"/>
                <a:gd name="T37" fmla="*/ 145 h 254"/>
                <a:gd name="T38" fmla="*/ 535 w 667"/>
                <a:gd name="T39" fmla="*/ 146 h 254"/>
                <a:gd name="T40" fmla="*/ 531 w 667"/>
                <a:gd name="T41" fmla="*/ 148 h 254"/>
                <a:gd name="T42" fmla="*/ 528 w 667"/>
                <a:gd name="T43" fmla="*/ 150 h 254"/>
                <a:gd name="T44" fmla="*/ 524 w 667"/>
                <a:gd name="T45" fmla="*/ 163 h 254"/>
                <a:gd name="T46" fmla="*/ 562 w 667"/>
                <a:gd name="T47" fmla="*/ 181 h 254"/>
                <a:gd name="T48" fmla="*/ 599 w 667"/>
                <a:gd name="T49" fmla="*/ 187 h 254"/>
                <a:gd name="T50" fmla="*/ 627 w 667"/>
                <a:gd name="T51" fmla="*/ 193 h 254"/>
                <a:gd name="T52" fmla="*/ 646 w 667"/>
                <a:gd name="T53" fmla="*/ 201 h 254"/>
                <a:gd name="T54" fmla="*/ 656 w 667"/>
                <a:gd name="T55" fmla="*/ 208 h 254"/>
                <a:gd name="T56" fmla="*/ 666 w 667"/>
                <a:gd name="T57" fmla="*/ 221 h 254"/>
                <a:gd name="T58" fmla="*/ 660 w 667"/>
                <a:gd name="T59" fmla="*/ 238 h 254"/>
                <a:gd name="T60" fmla="*/ 627 w 667"/>
                <a:gd name="T61" fmla="*/ 251 h 254"/>
                <a:gd name="T62" fmla="*/ 581 w 667"/>
                <a:gd name="T63" fmla="*/ 253 h 254"/>
                <a:gd name="T64" fmla="*/ 549 w 667"/>
                <a:gd name="T65" fmla="*/ 248 h 254"/>
                <a:gd name="T66" fmla="*/ 533 w 667"/>
                <a:gd name="T67" fmla="*/ 242 h 254"/>
                <a:gd name="T68" fmla="*/ 514 w 667"/>
                <a:gd name="T69" fmla="*/ 233 h 254"/>
                <a:gd name="T70" fmla="*/ 501 w 667"/>
                <a:gd name="T71" fmla="*/ 220 h 254"/>
                <a:gd name="T72" fmla="*/ 493 w 667"/>
                <a:gd name="T73" fmla="*/ 205 h 254"/>
                <a:gd name="T74" fmla="*/ 459 w 667"/>
                <a:gd name="T75" fmla="*/ 187 h 254"/>
                <a:gd name="T76" fmla="*/ 423 w 667"/>
                <a:gd name="T77" fmla="*/ 184 h 254"/>
                <a:gd name="T78" fmla="*/ 406 w 667"/>
                <a:gd name="T79" fmla="*/ 186 h 254"/>
                <a:gd name="T80" fmla="*/ 292 w 667"/>
                <a:gd name="T81" fmla="*/ 220 h 254"/>
                <a:gd name="T82" fmla="*/ 186 w 667"/>
                <a:gd name="T83" fmla="*/ 158 h 254"/>
                <a:gd name="T84" fmla="*/ 190 w 667"/>
                <a:gd name="T85" fmla="*/ 144 h 254"/>
                <a:gd name="T86" fmla="*/ 212 w 667"/>
                <a:gd name="T87" fmla="*/ 138 h 254"/>
                <a:gd name="T88" fmla="*/ 236 w 667"/>
                <a:gd name="T89" fmla="*/ 136 h 254"/>
                <a:gd name="T90" fmla="*/ 260 w 667"/>
                <a:gd name="T91" fmla="*/ 138 h 254"/>
                <a:gd name="T92" fmla="*/ 286 w 667"/>
                <a:gd name="T93" fmla="*/ 136 h 254"/>
                <a:gd name="T94" fmla="*/ 313 w 667"/>
                <a:gd name="T95" fmla="*/ 126 h 254"/>
                <a:gd name="T96" fmla="*/ 311 w 667"/>
                <a:gd name="T97" fmla="*/ 105 h 254"/>
                <a:gd name="T98" fmla="*/ 269 w 667"/>
                <a:gd name="T99" fmla="*/ 87 h 254"/>
                <a:gd name="T100" fmla="*/ 215 w 667"/>
                <a:gd name="T101" fmla="*/ 81 h 254"/>
                <a:gd name="T102" fmla="*/ 181 w 667"/>
                <a:gd name="T103" fmla="*/ 87 h 254"/>
                <a:gd name="T104" fmla="*/ 169 w 667"/>
                <a:gd name="T105" fmla="*/ 95 h 254"/>
                <a:gd name="T106" fmla="*/ 164 w 667"/>
                <a:gd name="T107" fmla="*/ 102 h 254"/>
                <a:gd name="T108" fmla="*/ 153 w 667"/>
                <a:gd name="T109" fmla="*/ 108 h 254"/>
                <a:gd name="T110" fmla="*/ 132 w 667"/>
                <a:gd name="T111" fmla="*/ 112 h 254"/>
                <a:gd name="T112" fmla="*/ 98 w 667"/>
                <a:gd name="T113" fmla="*/ 110 h 254"/>
                <a:gd name="T114" fmla="*/ 0 w 667"/>
                <a:gd name="T115" fmla="*/ 6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7" h="254">
                  <a:moveTo>
                    <a:pt x="321" y="0"/>
                  </a:moveTo>
                  <a:cubicBezTo>
                    <a:pt x="396" y="30"/>
                    <a:pt x="396" y="30"/>
                    <a:pt x="396" y="30"/>
                  </a:cubicBezTo>
                  <a:cubicBezTo>
                    <a:pt x="403" y="32"/>
                    <a:pt x="410" y="34"/>
                    <a:pt x="417" y="36"/>
                  </a:cubicBezTo>
                  <a:cubicBezTo>
                    <a:pt x="424" y="37"/>
                    <a:pt x="430" y="38"/>
                    <a:pt x="435" y="39"/>
                  </a:cubicBezTo>
                  <a:cubicBezTo>
                    <a:pt x="441" y="39"/>
                    <a:pt x="446" y="39"/>
                    <a:pt x="450" y="39"/>
                  </a:cubicBezTo>
                  <a:cubicBezTo>
                    <a:pt x="454" y="39"/>
                    <a:pt x="458" y="38"/>
                    <a:pt x="461" y="37"/>
                  </a:cubicBezTo>
                  <a:cubicBezTo>
                    <a:pt x="463" y="37"/>
                    <a:pt x="465" y="36"/>
                    <a:pt x="467" y="36"/>
                  </a:cubicBezTo>
                  <a:cubicBezTo>
                    <a:pt x="468" y="35"/>
                    <a:pt x="470" y="34"/>
                    <a:pt x="471" y="34"/>
                  </a:cubicBezTo>
                  <a:cubicBezTo>
                    <a:pt x="473" y="31"/>
                    <a:pt x="473" y="31"/>
                    <a:pt x="473" y="31"/>
                  </a:cubicBezTo>
                  <a:cubicBezTo>
                    <a:pt x="474" y="29"/>
                    <a:pt x="474" y="29"/>
                    <a:pt x="474" y="29"/>
                  </a:cubicBezTo>
                  <a:cubicBezTo>
                    <a:pt x="474" y="26"/>
                    <a:pt x="474" y="26"/>
                    <a:pt x="474" y="26"/>
                  </a:cubicBezTo>
                  <a:cubicBezTo>
                    <a:pt x="476" y="22"/>
                    <a:pt x="476" y="22"/>
                    <a:pt x="476" y="22"/>
                  </a:cubicBezTo>
                  <a:cubicBezTo>
                    <a:pt x="477" y="21"/>
                    <a:pt x="478" y="20"/>
                    <a:pt x="480" y="20"/>
                  </a:cubicBezTo>
                  <a:cubicBezTo>
                    <a:pt x="482" y="19"/>
                    <a:pt x="484" y="18"/>
                    <a:pt x="487" y="17"/>
                  </a:cubicBezTo>
                  <a:cubicBezTo>
                    <a:pt x="492" y="16"/>
                    <a:pt x="499" y="16"/>
                    <a:pt x="506" y="15"/>
                  </a:cubicBezTo>
                  <a:cubicBezTo>
                    <a:pt x="513" y="15"/>
                    <a:pt x="521" y="16"/>
                    <a:pt x="529" y="17"/>
                  </a:cubicBezTo>
                  <a:cubicBezTo>
                    <a:pt x="537" y="17"/>
                    <a:pt x="545" y="19"/>
                    <a:pt x="553" y="20"/>
                  </a:cubicBezTo>
                  <a:cubicBezTo>
                    <a:pt x="561" y="22"/>
                    <a:pt x="569" y="24"/>
                    <a:pt x="576" y="27"/>
                  </a:cubicBezTo>
                  <a:cubicBezTo>
                    <a:pt x="583" y="29"/>
                    <a:pt x="589" y="32"/>
                    <a:pt x="594" y="35"/>
                  </a:cubicBezTo>
                  <a:cubicBezTo>
                    <a:pt x="599" y="38"/>
                    <a:pt x="602" y="41"/>
                    <a:pt x="604" y="43"/>
                  </a:cubicBezTo>
                  <a:cubicBezTo>
                    <a:pt x="606" y="46"/>
                    <a:pt x="606" y="48"/>
                    <a:pt x="604" y="51"/>
                  </a:cubicBezTo>
                  <a:cubicBezTo>
                    <a:pt x="603" y="53"/>
                    <a:pt x="599" y="55"/>
                    <a:pt x="594" y="56"/>
                  </a:cubicBezTo>
                  <a:cubicBezTo>
                    <a:pt x="592" y="57"/>
                    <a:pt x="589" y="58"/>
                    <a:pt x="586" y="58"/>
                  </a:cubicBezTo>
                  <a:cubicBezTo>
                    <a:pt x="582" y="58"/>
                    <a:pt x="579" y="59"/>
                    <a:pt x="576" y="59"/>
                  </a:cubicBezTo>
                  <a:cubicBezTo>
                    <a:pt x="572" y="59"/>
                    <a:pt x="569" y="59"/>
                    <a:pt x="565" y="59"/>
                  </a:cubicBezTo>
                  <a:cubicBezTo>
                    <a:pt x="561" y="59"/>
                    <a:pt x="557" y="58"/>
                    <a:pt x="553" y="58"/>
                  </a:cubicBezTo>
                  <a:cubicBezTo>
                    <a:pt x="551" y="58"/>
                    <a:pt x="548" y="58"/>
                    <a:pt x="545" y="58"/>
                  </a:cubicBezTo>
                  <a:cubicBezTo>
                    <a:pt x="542" y="58"/>
                    <a:pt x="539" y="58"/>
                    <a:pt x="536" y="58"/>
                  </a:cubicBezTo>
                  <a:cubicBezTo>
                    <a:pt x="532" y="58"/>
                    <a:pt x="529" y="58"/>
                    <a:pt x="526" y="58"/>
                  </a:cubicBezTo>
                  <a:cubicBezTo>
                    <a:pt x="523" y="59"/>
                    <a:pt x="520" y="59"/>
                    <a:pt x="518" y="60"/>
                  </a:cubicBezTo>
                  <a:cubicBezTo>
                    <a:pt x="514" y="61"/>
                    <a:pt x="512" y="62"/>
                    <a:pt x="510" y="63"/>
                  </a:cubicBezTo>
                  <a:cubicBezTo>
                    <a:pt x="508" y="65"/>
                    <a:pt x="508" y="67"/>
                    <a:pt x="509" y="69"/>
                  </a:cubicBezTo>
                  <a:cubicBezTo>
                    <a:pt x="510" y="71"/>
                    <a:pt x="513" y="74"/>
                    <a:pt x="518" y="77"/>
                  </a:cubicBezTo>
                  <a:cubicBezTo>
                    <a:pt x="524" y="80"/>
                    <a:pt x="531" y="84"/>
                    <a:pt x="541" y="88"/>
                  </a:cubicBezTo>
                  <a:cubicBezTo>
                    <a:pt x="620" y="120"/>
                    <a:pt x="620" y="120"/>
                    <a:pt x="620" y="120"/>
                  </a:cubicBezTo>
                  <a:cubicBezTo>
                    <a:pt x="541" y="144"/>
                    <a:pt x="541" y="144"/>
                    <a:pt x="541" y="144"/>
                  </a:cubicBezTo>
                  <a:cubicBezTo>
                    <a:pt x="539" y="144"/>
                    <a:pt x="539" y="144"/>
                    <a:pt x="539" y="144"/>
                  </a:cubicBezTo>
                  <a:cubicBezTo>
                    <a:pt x="538" y="145"/>
                    <a:pt x="538" y="145"/>
                    <a:pt x="538" y="145"/>
                  </a:cubicBezTo>
                  <a:cubicBezTo>
                    <a:pt x="536" y="146"/>
                    <a:pt x="536" y="146"/>
                    <a:pt x="536" y="146"/>
                  </a:cubicBezTo>
                  <a:cubicBezTo>
                    <a:pt x="535" y="146"/>
                    <a:pt x="535" y="146"/>
                    <a:pt x="535" y="146"/>
                  </a:cubicBezTo>
                  <a:cubicBezTo>
                    <a:pt x="533" y="147"/>
                    <a:pt x="533" y="147"/>
                    <a:pt x="533" y="147"/>
                  </a:cubicBezTo>
                  <a:cubicBezTo>
                    <a:pt x="531" y="148"/>
                    <a:pt x="531" y="148"/>
                    <a:pt x="531" y="148"/>
                  </a:cubicBezTo>
                  <a:cubicBezTo>
                    <a:pt x="530" y="149"/>
                    <a:pt x="530" y="149"/>
                    <a:pt x="530" y="149"/>
                  </a:cubicBezTo>
                  <a:cubicBezTo>
                    <a:pt x="528" y="150"/>
                    <a:pt x="528" y="150"/>
                    <a:pt x="528" y="150"/>
                  </a:cubicBezTo>
                  <a:cubicBezTo>
                    <a:pt x="527" y="151"/>
                    <a:pt x="527" y="151"/>
                    <a:pt x="527" y="151"/>
                  </a:cubicBezTo>
                  <a:cubicBezTo>
                    <a:pt x="522" y="155"/>
                    <a:pt x="522" y="159"/>
                    <a:pt x="524" y="163"/>
                  </a:cubicBezTo>
                  <a:cubicBezTo>
                    <a:pt x="526" y="167"/>
                    <a:pt x="532" y="170"/>
                    <a:pt x="539" y="173"/>
                  </a:cubicBezTo>
                  <a:cubicBezTo>
                    <a:pt x="545" y="176"/>
                    <a:pt x="554" y="179"/>
                    <a:pt x="562" y="181"/>
                  </a:cubicBezTo>
                  <a:cubicBezTo>
                    <a:pt x="570" y="183"/>
                    <a:pt x="578" y="184"/>
                    <a:pt x="585" y="185"/>
                  </a:cubicBezTo>
                  <a:cubicBezTo>
                    <a:pt x="589" y="185"/>
                    <a:pt x="594" y="186"/>
                    <a:pt x="599" y="187"/>
                  </a:cubicBezTo>
                  <a:cubicBezTo>
                    <a:pt x="604" y="187"/>
                    <a:pt x="609" y="188"/>
                    <a:pt x="613" y="189"/>
                  </a:cubicBezTo>
                  <a:cubicBezTo>
                    <a:pt x="618" y="191"/>
                    <a:pt x="623" y="192"/>
                    <a:pt x="627" y="193"/>
                  </a:cubicBezTo>
                  <a:cubicBezTo>
                    <a:pt x="631" y="195"/>
                    <a:pt x="636" y="196"/>
                    <a:pt x="640" y="198"/>
                  </a:cubicBezTo>
                  <a:cubicBezTo>
                    <a:pt x="642" y="199"/>
                    <a:pt x="644" y="200"/>
                    <a:pt x="646" y="201"/>
                  </a:cubicBezTo>
                  <a:cubicBezTo>
                    <a:pt x="648" y="202"/>
                    <a:pt x="650" y="203"/>
                    <a:pt x="652" y="205"/>
                  </a:cubicBezTo>
                  <a:cubicBezTo>
                    <a:pt x="653" y="206"/>
                    <a:pt x="655" y="207"/>
                    <a:pt x="656" y="208"/>
                  </a:cubicBezTo>
                  <a:cubicBezTo>
                    <a:pt x="658" y="209"/>
                    <a:pt x="659" y="210"/>
                    <a:pt x="660" y="212"/>
                  </a:cubicBezTo>
                  <a:cubicBezTo>
                    <a:pt x="663" y="215"/>
                    <a:pt x="665" y="218"/>
                    <a:pt x="666" y="221"/>
                  </a:cubicBezTo>
                  <a:cubicBezTo>
                    <a:pt x="667" y="224"/>
                    <a:pt x="667" y="227"/>
                    <a:pt x="666" y="230"/>
                  </a:cubicBezTo>
                  <a:cubicBezTo>
                    <a:pt x="665" y="233"/>
                    <a:pt x="663" y="236"/>
                    <a:pt x="660" y="238"/>
                  </a:cubicBezTo>
                  <a:cubicBezTo>
                    <a:pt x="657" y="241"/>
                    <a:pt x="653" y="244"/>
                    <a:pt x="647" y="246"/>
                  </a:cubicBezTo>
                  <a:cubicBezTo>
                    <a:pt x="641" y="248"/>
                    <a:pt x="634" y="250"/>
                    <a:pt x="627" y="251"/>
                  </a:cubicBezTo>
                  <a:cubicBezTo>
                    <a:pt x="620" y="252"/>
                    <a:pt x="613" y="253"/>
                    <a:pt x="605" y="253"/>
                  </a:cubicBezTo>
                  <a:cubicBezTo>
                    <a:pt x="597" y="254"/>
                    <a:pt x="589" y="254"/>
                    <a:pt x="581" y="253"/>
                  </a:cubicBezTo>
                  <a:cubicBezTo>
                    <a:pt x="574" y="252"/>
                    <a:pt x="566" y="251"/>
                    <a:pt x="558" y="250"/>
                  </a:cubicBezTo>
                  <a:cubicBezTo>
                    <a:pt x="555" y="249"/>
                    <a:pt x="552" y="248"/>
                    <a:pt x="549" y="248"/>
                  </a:cubicBezTo>
                  <a:cubicBezTo>
                    <a:pt x="546" y="247"/>
                    <a:pt x="544" y="246"/>
                    <a:pt x="541" y="245"/>
                  </a:cubicBezTo>
                  <a:cubicBezTo>
                    <a:pt x="538" y="244"/>
                    <a:pt x="535" y="243"/>
                    <a:pt x="533" y="242"/>
                  </a:cubicBezTo>
                  <a:cubicBezTo>
                    <a:pt x="530" y="241"/>
                    <a:pt x="527" y="240"/>
                    <a:pt x="525" y="239"/>
                  </a:cubicBezTo>
                  <a:cubicBezTo>
                    <a:pt x="521" y="237"/>
                    <a:pt x="517" y="235"/>
                    <a:pt x="514" y="233"/>
                  </a:cubicBezTo>
                  <a:cubicBezTo>
                    <a:pt x="511" y="231"/>
                    <a:pt x="508" y="229"/>
                    <a:pt x="506" y="227"/>
                  </a:cubicBezTo>
                  <a:cubicBezTo>
                    <a:pt x="504" y="225"/>
                    <a:pt x="502" y="222"/>
                    <a:pt x="501" y="220"/>
                  </a:cubicBezTo>
                  <a:cubicBezTo>
                    <a:pt x="500" y="218"/>
                    <a:pt x="499" y="216"/>
                    <a:pt x="499" y="214"/>
                  </a:cubicBezTo>
                  <a:cubicBezTo>
                    <a:pt x="498" y="211"/>
                    <a:pt x="496" y="208"/>
                    <a:pt x="493" y="205"/>
                  </a:cubicBezTo>
                  <a:cubicBezTo>
                    <a:pt x="490" y="202"/>
                    <a:pt x="486" y="198"/>
                    <a:pt x="480" y="195"/>
                  </a:cubicBezTo>
                  <a:cubicBezTo>
                    <a:pt x="474" y="192"/>
                    <a:pt x="467" y="189"/>
                    <a:pt x="459" y="187"/>
                  </a:cubicBezTo>
                  <a:cubicBezTo>
                    <a:pt x="450" y="185"/>
                    <a:pt x="441" y="184"/>
                    <a:pt x="430" y="184"/>
                  </a:cubicBezTo>
                  <a:cubicBezTo>
                    <a:pt x="428" y="184"/>
                    <a:pt x="425" y="184"/>
                    <a:pt x="423" y="184"/>
                  </a:cubicBezTo>
                  <a:cubicBezTo>
                    <a:pt x="420" y="185"/>
                    <a:pt x="417" y="185"/>
                    <a:pt x="415" y="185"/>
                  </a:cubicBezTo>
                  <a:cubicBezTo>
                    <a:pt x="412" y="185"/>
                    <a:pt x="409" y="186"/>
                    <a:pt x="406" y="186"/>
                  </a:cubicBezTo>
                  <a:cubicBezTo>
                    <a:pt x="403" y="187"/>
                    <a:pt x="400" y="187"/>
                    <a:pt x="397" y="188"/>
                  </a:cubicBezTo>
                  <a:cubicBezTo>
                    <a:pt x="292" y="220"/>
                    <a:pt x="292" y="220"/>
                    <a:pt x="292" y="220"/>
                  </a:cubicBezTo>
                  <a:cubicBezTo>
                    <a:pt x="196" y="168"/>
                    <a:pt x="196" y="168"/>
                    <a:pt x="196" y="168"/>
                  </a:cubicBezTo>
                  <a:cubicBezTo>
                    <a:pt x="191" y="164"/>
                    <a:pt x="188" y="161"/>
                    <a:pt x="186" y="158"/>
                  </a:cubicBezTo>
                  <a:cubicBezTo>
                    <a:pt x="184" y="154"/>
                    <a:pt x="184" y="152"/>
                    <a:pt x="185" y="150"/>
                  </a:cubicBezTo>
                  <a:cubicBezTo>
                    <a:pt x="186" y="147"/>
                    <a:pt x="188" y="145"/>
                    <a:pt x="190" y="144"/>
                  </a:cubicBezTo>
                  <a:cubicBezTo>
                    <a:pt x="193" y="142"/>
                    <a:pt x="197" y="141"/>
                    <a:pt x="201" y="140"/>
                  </a:cubicBezTo>
                  <a:cubicBezTo>
                    <a:pt x="205" y="139"/>
                    <a:pt x="208" y="138"/>
                    <a:pt x="212" y="138"/>
                  </a:cubicBezTo>
                  <a:cubicBezTo>
                    <a:pt x="216" y="137"/>
                    <a:pt x="220" y="137"/>
                    <a:pt x="224" y="136"/>
                  </a:cubicBezTo>
                  <a:cubicBezTo>
                    <a:pt x="228" y="136"/>
                    <a:pt x="232" y="136"/>
                    <a:pt x="236" y="136"/>
                  </a:cubicBezTo>
                  <a:cubicBezTo>
                    <a:pt x="240" y="136"/>
                    <a:pt x="243" y="136"/>
                    <a:pt x="246" y="137"/>
                  </a:cubicBezTo>
                  <a:cubicBezTo>
                    <a:pt x="251" y="137"/>
                    <a:pt x="256" y="138"/>
                    <a:pt x="260" y="138"/>
                  </a:cubicBezTo>
                  <a:cubicBezTo>
                    <a:pt x="265" y="138"/>
                    <a:pt x="269" y="138"/>
                    <a:pt x="273" y="138"/>
                  </a:cubicBezTo>
                  <a:cubicBezTo>
                    <a:pt x="278" y="137"/>
                    <a:pt x="282" y="137"/>
                    <a:pt x="286" y="136"/>
                  </a:cubicBezTo>
                  <a:cubicBezTo>
                    <a:pt x="290" y="136"/>
                    <a:pt x="293" y="135"/>
                    <a:pt x="297" y="134"/>
                  </a:cubicBezTo>
                  <a:cubicBezTo>
                    <a:pt x="304" y="132"/>
                    <a:pt x="310" y="129"/>
                    <a:pt x="313" y="126"/>
                  </a:cubicBezTo>
                  <a:cubicBezTo>
                    <a:pt x="316" y="123"/>
                    <a:pt x="318" y="120"/>
                    <a:pt x="317" y="116"/>
                  </a:cubicBezTo>
                  <a:cubicBezTo>
                    <a:pt x="317" y="113"/>
                    <a:pt x="315" y="109"/>
                    <a:pt x="311" y="105"/>
                  </a:cubicBezTo>
                  <a:cubicBezTo>
                    <a:pt x="307" y="102"/>
                    <a:pt x="301" y="98"/>
                    <a:pt x="293" y="95"/>
                  </a:cubicBezTo>
                  <a:cubicBezTo>
                    <a:pt x="286" y="92"/>
                    <a:pt x="278" y="89"/>
                    <a:pt x="269" y="87"/>
                  </a:cubicBezTo>
                  <a:cubicBezTo>
                    <a:pt x="260" y="85"/>
                    <a:pt x="251" y="83"/>
                    <a:pt x="242" y="82"/>
                  </a:cubicBezTo>
                  <a:cubicBezTo>
                    <a:pt x="233" y="81"/>
                    <a:pt x="224" y="80"/>
                    <a:pt x="215" y="81"/>
                  </a:cubicBezTo>
                  <a:cubicBezTo>
                    <a:pt x="207" y="81"/>
                    <a:pt x="198" y="82"/>
                    <a:pt x="191" y="83"/>
                  </a:cubicBezTo>
                  <a:cubicBezTo>
                    <a:pt x="187" y="84"/>
                    <a:pt x="184" y="85"/>
                    <a:pt x="181" y="87"/>
                  </a:cubicBezTo>
                  <a:cubicBezTo>
                    <a:pt x="178" y="88"/>
                    <a:pt x="176" y="89"/>
                    <a:pt x="174" y="90"/>
                  </a:cubicBezTo>
                  <a:cubicBezTo>
                    <a:pt x="172" y="92"/>
                    <a:pt x="170" y="93"/>
                    <a:pt x="169" y="95"/>
                  </a:cubicBezTo>
                  <a:cubicBezTo>
                    <a:pt x="168" y="96"/>
                    <a:pt x="167" y="98"/>
                    <a:pt x="167" y="99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63" y="103"/>
                    <a:pt x="162" y="104"/>
                    <a:pt x="160" y="105"/>
                  </a:cubicBezTo>
                  <a:cubicBezTo>
                    <a:pt x="158" y="106"/>
                    <a:pt x="156" y="107"/>
                    <a:pt x="153" y="108"/>
                  </a:cubicBezTo>
                  <a:cubicBezTo>
                    <a:pt x="151" y="109"/>
                    <a:pt x="148" y="110"/>
                    <a:pt x="145" y="110"/>
                  </a:cubicBezTo>
                  <a:cubicBezTo>
                    <a:pt x="141" y="111"/>
                    <a:pt x="137" y="112"/>
                    <a:pt x="132" y="112"/>
                  </a:cubicBezTo>
                  <a:cubicBezTo>
                    <a:pt x="127" y="113"/>
                    <a:pt x="122" y="113"/>
                    <a:pt x="116" y="113"/>
                  </a:cubicBezTo>
                  <a:cubicBezTo>
                    <a:pt x="110" y="112"/>
                    <a:pt x="104" y="111"/>
                    <a:pt x="98" y="110"/>
                  </a:cubicBezTo>
                  <a:cubicBezTo>
                    <a:pt x="92" y="109"/>
                    <a:pt x="85" y="107"/>
                    <a:pt x="78" y="104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72827F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62"/>
            <p:cNvSpPr>
              <a:spLocks/>
            </p:cNvSpPr>
            <p:nvPr/>
          </p:nvSpPr>
          <p:spPr bwMode="auto">
            <a:xfrm>
              <a:off x="3104385" y="2358283"/>
              <a:ext cx="2925059" cy="1277003"/>
            </a:xfrm>
            <a:custGeom>
              <a:avLst/>
              <a:gdLst>
                <a:gd name="T0" fmla="*/ 185 w 770"/>
                <a:gd name="T1" fmla="*/ 0 h 336"/>
                <a:gd name="T2" fmla="*/ 240 w 770"/>
                <a:gd name="T3" fmla="*/ 4 h 336"/>
                <a:gd name="T4" fmla="*/ 263 w 770"/>
                <a:gd name="T5" fmla="*/ 14 h 336"/>
                <a:gd name="T6" fmla="*/ 265 w 770"/>
                <a:gd name="T7" fmla="*/ 23 h 336"/>
                <a:gd name="T8" fmla="*/ 260 w 770"/>
                <a:gd name="T9" fmla="*/ 36 h 336"/>
                <a:gd name="T10" fmla="*/ 301 w 770"/>
                <a:gd name="T11" fmla="*/ 50 h 336"/>
                <a:gd name="T12" fmla="*/ 452 w 770"/>
                <a:gd name="T13" fmla="*/ 26 h 336"/>
                <a:gd name="T14" fmla="*/ 550 w 770"/>
                <a:gd name="T15" fmla="*/ 74 h 336"/>
                <a:gd name="T16" fmla="*/ 584 w 770"/>
                <a:gd name="T17" fmla="*/ 76 h 336"/>
                <a:gd name="T18" fmla="*/ 605 w 770"/>
                <a:gd name="T19" fmla="*/ 72 h 336"/>
                <a:gd name="T20" fmla="*/ 616 w 770"/>
                <a:gd name="T21" fmla="*/ 66 h 336"/>
                <a:gd name="T22" fmla="*/ 621 w 770"/>
                <a:gd name="T23" fmla="*/ 59 h 336"/>
                <a:gd name="T24" fmla="*/ 633 w 770"/>
                <a:gd name="T25" fmla="*/ 51 h 336"/>
                <a:gd name="T26" fmla="*/ 667 w 770"/>
                <a:gd name="T27" fmla="*/ 45 h 336"/>
                <a:gd name="T28" fmla="*/ 721 w 770"/>
                <a:gd name="T29" fmla="*/ 51 h 336"/>
                <a:gd name="T30" fmla="*/ 763 w 770"/>
                <a:gd name="T31" fmla="*/ 69 h 336"/>
                <a:gd name="T32" fmla="*/ 766 w 770"/>
                <a:gd name="T33" fmla="*/ 90 h 336"/>
                <a:gd name="T34" fmla="*/ 738 w 770"/>
                <a:gd name="T35" fmla="*/ 100 h 336"/>
                <a:gd name="T36" fmla="*/ 712 w 770"/>
                <a:gd name="T37" fmla="*/ 102 h 336"/>
                <a:gd name="T38" fmla="*/ 688 w 770"/>
                <a:gd name="T39" fmla="*/ 100 h 336"/>
                <a:gd name="T40" fmla="*/ 664 w 770"/>
                <a:gd name="T41" fmla="*/ 102 h 336"/>
                <a:gd name="T42" fmla="*/ 642 w 770"/>
                <a:gd name="T43" fmla="*/ 108 h 336"/>
                <a:gd name="T44" fmla="*/ 638 w 770"/>
                <a:gd name="T45" fmla="*/ 122 h 336"/>
                <a:gd name="T46" fmla="*/ 744 w 770"/>
                <a:gd name="T47" fmla="*/ 184 h 336"/>
                <a:gd name="T48" fmla="*/ 570 w 770"/>
                <a:gd name="T49" fmla="*/ 226 h 336"/>
                <a:gd name="T50" fmla="*/ 525 w 770"/>
                <a:gd name="T51" fmla="*/ 206 h 336"/>
                <a:gd name="T52" fmla="*/ 524 w 770"/>
                <a:gd name="T53" fmla="*/ 188 h 336"/>
                <a:gd name="T54" fmla="*/ 519 w 770"/>
                <a:gd name="T55" fmla="*/ 174 h 336"/>
                <a:gd name="T56" fmla="*/ 488 w 770"/>
                <a:gd name="T57" fmla="*/ 158 h 336"/>
                <a:gd name="T58" fmla="*/ 422 w 770"/>
                <a:gd name="T59" fmla="*/ 153 h 336"/>
                <a:gd name="T60" fmla="*/ 385 w 770"/>
                <a:gd name="T61" fmla="*/ 158 h 336"/>
                <a:gd name="T62" fmla="*/ 384 w 770"/>
                <a:gd name="T63" fmla="*/ 159 h 336"/>
                <a:gd name="T64" fmla="*/ 354 w 770"/>
                <a:gd name="T65" fmla="*/ 169 h 336"/>
                <a:gd name="T66" fmla="*/ 330 w 770"/>
                <a:gd name="T67" fmla="*/ 197 h 336"/>
                <a:gd name="T68" fmla="*/ 349 w 770"/>
                <a:gd name="T69" fmla="*/ 217 h 336"/>
                <a:gd name="T70" fmla="*/ 377 w 770"/>
                <a:gd name="T71" fmla="*/ 225 h 336"/>
                <a:gd name="T72" fmla="*/ 421 w 770"/>
                <a:gd name="T73" fmla="*/ 233 h 336"/>
                <a:gd name="T74" fmla="*/ 449 w 770"/>
                <a:gd name="T75" fmla="*/ 263 h 336"/>
                <a:gd name="T76" fmla="*/ 249 w 770"/>
                <a:gd name="T77" fmla="*/ 336 h 336"/>
                <a:gd name="T78" fmla="*/ 146 w 770"/>
                <a:gd name="T79" fmla="*/ 86 h 336"/>
                <a:gd name="T80" fmla="*/ 184 w 770"/>
                <a:gd name="T81" fmla="*/ 62 h 336"/>
                <a:gd name="T82" fmla="*/ 151 w 770"/>
                <a:gd name="T83" fmla="*/ 49 h 336"/>
                <a:gd name="T84" fmla="*/ 124 w 770"/>
                <a:gd name="T85" fmla="*/ 45 h 336"/>
                <a:gd name="T86" fmla="*/ 105 w 770"/>
                <a:gd name="T87" fmla="*/ 38 h 336"/>
                <a:gd name="T88" fmla="*/ 107 w 770"/>
                <a:gd name="T89" fmla="*/ 19 h 336"/>
                <a:gd name="T90" fmla="*/ 152 w 770"/>
                <a:gd name="T91" fmla="*/ 4 h 336"/>
                <a:gd name="T92" fmla="*/ 153 w 770"/>
                <a:gd name="T93" fmla="*/ 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0" h="336">
                  <a:moveTo>
                    <a:pt x="154" y="4"/>
                  </a:moveTo>
                  <a:cubicBezTo>
                    <a:pt x="165" y="2"/>
                    <a:pt x="175" y="1"/>
                    <a:pt x="185" y="0"/>
                  </a:cubicBezTo>
                  <a:cubicBezTo>
                    <a:pt x="195" y="0"/>
                    <a:pt x="205" y="0"/>
                    <a:pt x="215" y="1"/>
                  </a:cubicBezTo>
                  <a:cubicBezTo>
                    <a:pt x="224" y="1"/>
                    <a:pt x="232" y="2"/>
                    <a:pt x="240" y="4"/>
                  </a:cubicBezTo>
                  <a:cubicBezTo>
                    <a:pt x="247" y="6"/>
                    <a:pt x="253" y="8"/>
                    <a:pt x="258" y="10"/>
                  </a:cubicBezTo>
                  <a:cubicBezTo>
                    <a:pt x="260" y="12"/>
                    <a:pt x="262" y="13"/>
                    <a:pt x="263" y="14"/>
                  </a:cubicBezTo>
                  <a:cubicBezTo>
                    <a:pt x="264" y="16"/>
                    <a:pt x="265" y="17"/>
                    <a:pt x="265" y="19"/>
                  </a:cubicBezTo>
                  <a:cubicBezTo>
                    <a:pt x="266" y="20"/>
                    <a:pt x="266" y="21"/>
                    <a:pt x="265" y="23"/>
                  </a:cubicBezTo>
                  <a:cubicBezTo>
                    <a:pt x="264" y="24"/>
                    <a:pt x="263" y="26"/>
                    <a:pt x="262" y="27"/>
                  </a:cubicBezTo>
                  <a:cubicBezTo>
                    <a:pt x="260" y="30"/>
                    <a:pt x="259" y="33"/>
                    <a:pt x="260" y="36"/>
                  </a:cubicBezTo>
                  <a:cubicBezTo>
                    <a:pt x="261" y="39"/>
                    <a:pt x="265" y="43"/>
                    <a:pt x="271" y="45"/>
                  </a:cubicBezTo>
                  <a:cubicBezTo>
                    <a:pt x="278" y="48"/>
                    <a:pt x="288" y="50"/>
                    <a:pt x="301" y="50"/>
                  </a:cubicBezTo>
                  <a:cubicBezTo>
                    <a:pt x="314" y="51"/>
                    <a:pt x="331" y="50"/>
                    <a:pt x="352" y="46"/>
                  </a:cubicBezTo>
                  <a:cubicBezTo>
                    <a:pt x="452" y="26"/>
                    <a:pt x="452" y="26"/>
                    <a:pt x="452" y="26"/>
                  </a:cubicBezTo>
                  <a:cubicBezTo>
                    <a:pt x="530" y="68"/>
                    <a:pt x="530" y="68"/>
                    <a:pt x="530" y="68"/>
                  </a:cubicBezTo>
                  <a:cubicBezTo>
                    <a:pt x="537" y="71"/>
                    <a:pt x="544" y="73"/>
                    <a:pt x="550" y="74"/>
                  </a:cubicBezTo>
                  <a:cubicBezTo>
                    <a:pt x="556" y="75"/>
                    <a:pt x="562" y="76"/>
                    <a:pt x="568" y="77"/>
                  </a:cubicBezTo>
                  <a:cubicBezTo>
                    <a:pt x="574" y="77"/>
                    <a:pt x="579" y="77"/>
                    <a:pt x="584" y="76"/>
                  </a:cubicBezTo>
                  <a:cubicBezTo>
                    <a:pt x="589" y="76"/>
                    <a:pt x="593" y="75"/>
                    <a:pt x="597" y="74"/>
                  </a:cubicBezTo>
                  <a:cubicBezTo>
                    <a:pt x="600" y="74"/>
                    <a:pt x="603" y="73"/>
                    <a:pt x="605" y="72"/>
                  </a:cubicBezTo>
                  <a:cubicBezTo>
                    <a:pt x="608" y="71"/>
                    <a:pt x="610" y="70"/>
                    <a:pt x="612" y="69"/>
                  </a:cubicBezTo>
                  <a:cubicBezTo>
                    <a:pt x="614" y="68"/>
                    <a:pt x="615" y="67"/>
                    <a:pt x="616" y="66"/>
                  </a:cubicBezTo>
                  <a:cubicBezTo>
                    <a:pt x="619" y="63"/>
                    <a:pt x="619" y="63"/>
                    <a:pt x="619" y="63"/>
                  </a:cubicBezTo>
                  <a:cubicBezTo>
                    <a:pt x="619" y="62"/>
                    <a:pt x="620" y="60"/>
                    <a:pt x="621" y="59"/>
                  </a:cubicBezTo>
                  <a:cubicBezTo>
                    <a:pt x="622" y="57"/>
                    <a:pt x="624" y="56"/>
                    <a:pt x="626" y="54"/>
                  </a:cubicBezTo>
                  <a:cubicBezTo>
                    <a:pt x="628" y="53"/>
                    <a:pt x="630" y="52"/>
                    <a:pt x="633" y="51"/>
                  </a:cubicBezTo>
                  <a:cubicBezTo>
                    <a:pt x="635" y="50"/>
                    <a:pt x="638" y="49"/>
                    <a:pt x="642" y="48"/>
                  </a:cubicBezTo>
                  <a:cubicBezTo>
                    <a:pt x="649" y="46"/>
                    <a:pt x="658" y="45"/>
                    <a:pt x="667" y="45"/>
                  </a:cubicBezTo>
                  <a:cubicBezTo>
                    <a:pt x="675" y="45"/>
                    <a:pt x="685" y="45"/>
                    <a:pt x="694" y="46"/>
                  </a:cubicBezTo>
                  <a:cubicBezTo>
                    <a:pt x="703" y="47"/>
                    <a:pt x="712" y="49"/>
                    <a:pt x="721" y="51"/>
                  </a:cubicBezTo>
                  <a:cubicBezTo>
                    <a:pt x="730" y="53"/>
                    <a:pt x="738" y="56"/>
                    <a:pt x="745" y="59"/>
                  </a:cubicBezTo>
                  <a:cubicBezTo>
                    <a:pt x="753" y="62"/>
                    <a:pt x="759" y="66"/>
                    <a:pt x="763" y="69"/>
                  </a:cubicBezTo>
                  <a:cubicBezTo>
                    <a:pt x="767" y="73"/>
                    <a:pt x="769" y="77"/>
                    <a:pt x="770" y="80"/>
                  </a:cubicBezTo>
                  <a:cubicBezTo>
                    <a:pt x="770" y="84"/>
                    <a:pt x="769" y="87"/>
                    <a:pt x="766" y="90"/>
                  </a:cubicBezTo>
                  <a:cubicBezTo>
                    <a:pt x="762" y="93"/>
                    <a:pt x="757" y="96"/>
                    <a:pt x="750" y="98"/>
                  </a:cubicBezTo>
                  <a:cubicBezTo>
                    <a:pt x="746" y="99"/>
                    <a:pt x="742" y="100"/>
                    <a:pt x="738" y="100"/>
                  </a:cubicBezTo>
                  <a:cubicBezTo>
                    <a:pt x="734" y="101"/>
                    <a:pt x="730" y="101"/>
                    <a:pt x="725" y="101"/>
                  </a:cubicBezTo>
                  <a:cubicBezTo>
                    <a:pt x="721" y="102"/>
                    <a:pt x="717" y="102"/>
                    <a:pt x="712" y="102"/>
                  </a:cubicBezTo>
                  <a:cubicBezTo>
                    <a:pt x="707" y="101"/>
                    <a:pt x="703" y="101"/>
                    <a:pt x="698" y="101"/>
                  </a:cubicBezTo>
                  <a:cubicBezTo>
                    <a:pt x="695" y="100"/>
                    <a:pt x="692" y="100"/>
                    <a:pt x="688" y="100"/>
                  </a:cubicBezTo>
                  <a:cubicBezTo>
                    <a:pt x="684" y="100"/>
                    <a:pt x="680" y="100"/>
                    <a:pt x="676" y="100"/>
                  </a:cubicBezTo>
                  <a:cubicBezTo>
                    <a:pt x="672" y="101"/>
                    <a:pt x="668" y="101"/>
                    <a:pt x="664" y="102"/>
                  </a:cubicBezTo>
                  <a:cubicBezTo>
                    <a:pt x="660" y="102"/>
                    <a:pt x="657" y="103"/>
                    <a:pt x="653" y="104"/>
                  </a:cubicBezTo>
                  <a:cubicBezTo>
                    <a:pt x="649" y="105"/>
                    <a:pt x="645" y="106"/>
                    <a:pt x="642" y="108"/>
                  </a:cubicBezTo>
                  <a:cubicBezTo>
                    <a:pt x="640" y="109"/>
                    <a:pt x="638" y="111"/>
                    <a:pt x="637" y="114"/>
                  </a:cubicBezTo>
                  <a:cubicBezTo>
                    <a:pt x="636" y="116"/>
                    <a:pt x="636" y="118"/>
                    <a:pt x="638" y="122"/>
                  </a:cubicBezTo>
                  <a:cubicBezTo>
                    <a:pt x="640" y="125"/>
                    <a:pt x="643" y="128"/>
                    <a:pt x="648" y="132"/>
                  </a:cubicBezTo>
                  <a:cubicBezTo>
                    <a:pt x="744" y="184"/>
                    <a:pt x="744" y="184"/>
                    <a:pt x="744" y="184"/>
                  </a:cubicBezTo>
                  <a:cubicBezTo>
                    <a:pt x="616" y="223"/>
                    <a:pt x="616" y="223"/>
                    <a:pt x="616" y="223"/>
                  </a:cubicBezTo>
                  <a:cubicBezTo>
                    <a:pt x="598" y="226"/>
                    <a:pt x="583" y="227"/>
                    <a:pt x="570" y="226"/>
                  </a:cubicBezTo>
                  <a:cubicBezTo>
                    <a:pt x="558" y="225"/>
                    <a:pt x="548" y="222"/>
                    <a:pt x="540" y="219"/>
                  </a:cubicBezTo>
                  <a:cubicBezTo>
                    <a:pt x="533" y="215"/>
                    <a:pt x="528" y="211"/>
                    <a:pt x="525" y="206"/>
                  </a:cubicBezTo>
                  <a:cubicBezTo>
                    <a:pt x="522" y="202"/>
                    <a:pt x="521" y="198"/>
                    <a:pt x="521" y="195"/>
                  </a:cubicBezTo>
                  <a:cubicBezTo>
                    <a:pt x="523" y="192"/>
                    <a:pt x="524" y="190"/>
                    <a:pt x="524" y="188"/>
                  </a:cubicBezTo>
                  <a:cubicBezTo>
                    <a:pt x="524" y="185"/>
                    <a:pt x="524" y="183"/>
                    <a:pt x="523" y="181"/>
                  </a:cubicBezTo>
                  <a:cubicBezTo>
                    <a:pt x="523" y="178"/>
                    <a:pt x="521" y="176"/>
                    <a:pt x="519" y="174"/>
                  </a:cubicBezTo>
                  <a:cubicBezTo>
                    <a:pt x="517" y="172"/>
                    <a:pt x="515" y="170"/>
                    <a:pt x="512" y="168"/>
                  </a:cubicBezTo>
                  <a:cubicBezTo>
                    <a:pt x="506" y="164"/>
                    <a:pt x="497" y="160"/>
                    <a:pt x="488" y="158"/>
                  </a:cubicBezTo>
                  <a:cubicBezTo>
                    <a:pt x="479" y="155"/>
                    <a:pt x="468" y="154"/>
                    <a:pt x="457" y="153"/>
                  </a:cubicBezTo>
                  <a:cubicBezTo>
                    <a:pt x="445" y="152"/>
                    <a:pt x="434" y="152"/>
                    <a:pt x="422" y="153"/>
                  </a:cubicBezTo>
                  <a:cubicBezTo>
                    <a:pt x="409" y="154"/>
                    <a:pt x="397" y="156"/>
                    <a:pt x="386" y="158"/>
                  </a:cubicBezTo>
                  <a:cubicBezTo>
                    <a:pt x="385" y="158"/>
                    <a:pt x="385" y="158"/>
                    <a:pt x="385" y="158"/>
                  </a:cubicBezTo>
                  <a:cubicBezTo>
                    <a:pt x="384" y="159"/>
                    <a:pt x="384" y="159"/>
                    <a:pt x="384" y="159"/>
                  </a:cubicBezTo>
                  <a:cubicBezTo>
                    <a:pt x="384" y="159"/>
                    <a:pt x="384" y="159"/>
                    <a:pt x="384" y="159"/>
                  </a:cubicBezTo>
                  <a:cubicBezTo>
                    <a:pt x="383" y="159"/>
                    <a:pt x="383" y="159"/>
                    <a:pt x="383" y="159"/>
                  </a:cubicBezTo>
                  <a:cubicBezTo>
                    <a:pt x="372" y="162"/>
                    <a:pt x="362" y="165"/>
                    <a:pt x="354" y="169"/>
                  </a:cubicBezTo>
                  <a:cubicBezTo>
                    <a:pt x="346" y="173"/>
                    <a:pt x="340" y="178"/>
                    <a:pt x="336" y="182"/>
                  </a:cubicBezTo>
                  <a:cubicBezTo>
                    <a:pt x="331" y="187"/>
                    <a:pt x="329" y="192"/>
                    <a:pt x="330" y="197"/>
                  </a:cubicBezTo>
                  <a:cubicBezTo>
                    <a:pt x="330" y="202"/>
                    <a:pt x="333" y="207"/>
                    <a:pt x="339" y="211"/>
                  </a:cubicBezTo>
                  <a:cubicBezTo>
                    <a:pt x="342" y="213"/>
                    <a:pt x="345" y="215"/>
                    <a:pt x="349" y="217"/>
                  </a:cubicBezTo>
                  <a:cubicBezTo>
                    <a:pt x="353" y="219"/>
                    <a:pt x="357" y="220"/>
                    <a:pt x="362" y="222"/>
                  </a:cubicBezTo>
                  <a:cubicBezTo>
                    <a:pt x="367" y="223"/>
                    <a:pt x="372" y="224"/>
                    <a:pt x="377" y="225"/>
                  </a:cubicBezTo>
                  <a:cubicBezTo>
                    <a:pt x="382" y="226"/>
                    <a:pt x="388" y="227"/>
                    <a:pt x="394" y="228"/>
                  </a:cubicBezTo>
                  <a:cubicBezTo>
                    <a:pt x="402" y="228"/>
                    <a:pt x="412" y="230"/>
                    <a:pt x="421" y="233"/>
                  </a:cubicBezTo>
                  <a:cubicBezTo>
                    <a:pt x="430" y="236"/>
                    <a:pt x="439" y="240"/>
                    <a:pt x="445" y="245"/>
                  </a:cubicBezTo>
                  <a:cubicBezTo>
                    <a:pt x="450" y="250"/>
                    <a:pt x="452" y="256"/>
                    <a:pt x="449" y="263"/>
                  </a:cubicBezTo>
                  <a:cubicBezTo>
                    <a:pt x="445" y="269"/>
                    <a:pt x="435" y="277"/>
                    <a:pt x="417" y="284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64" y="81"/>
                    <a:pt x="175" y="77"/>
                    <a:pt x="180" y="73"/>
                  </a:cubicBezTo>
                  <a:cubicBezTo>
                    <a:pt x="186" y="69"/>
                    <a:pt x="187" y="65"/>
                    <a:pt x="184" y="62"/>
                  </a:cubicBezTo>
                  <a:cubicBezTo>
                    <a:pt x="182" y="59"/>
                    <a:pt x="177" y="56"/>
                    <a:pt x="171" y="54"/>
                  </a:cubicBezTo>
                  <a:cubicBezTo>
                    <a:pt x="165" y="52"/>
                    <a:pt x="157" y="50"/>
                    <a:pt x="151" y="49"/>
                  </a:cubicBezTo>
                  <a:cubicBezTo>
                    <a:pt x="146" y="49"/>
                    <a:pt x="141" y="48"/>
                    <a:pt x="136" y="48"/>
                  </a:cubicBezTo>
                  <a:cubicBezTo>
                    <a:pt x="132" y="47"/>
                    <a:pt x="128" y="46"/>
                    <a:pt x="124" y="45"/>
                  </a:cubicBezTo>
                  <a:cubicBezTo>
                    <a:pt x="120" y="44"/>
                    <a:pt x="116" y="43"/>
                    <a:pt x="113" y="42"/>
                  </a:cubicBezTo>
                  <a:cubicBezTo>
                    <a:pt x="110" y="41"/>
                    <a:pt x="108" y="40"/>
                    <a:pt x="105" y="38"/>
                  </a:cubicBezTo>
                  <a:cubicBezTo>
                    <a:pt x="101" y="35"/>
                    <a:pt x="99" y="32"/>
                    <a:pt x="100" y="29"/>
                  </a:cubicBezTo>
                  <a:cubicBezTo>
                    <a:pt x="100" y="26"/>
                    <a:pt x="102" y="22"/>
                    <a:pt x="107" y="19"/>
                  </a:cubicBezTo>
                  <a:cubicBezTo>
                    <a:pt x="111" y="16"/>
                    <a:pt x="117" y="13"/>
                    <a:pt x="125" y="11"/>
                  </a:cubicBezTo>
                  <a:cubicBezTo>
                    <a:pt x="133" y="8"/>
                    <a:pt x="142" y="6"/>
                    <a:pt x="152" y="4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4" y="4"/>
                    <a:pt x="154" y="4"/>
                    <a:pt x="154" y="4"/>
                  </a:cubicBezTo>
                  <a:close/>
                </a:path>
              </a:pathLst>
            </a:custGeom>
            <a:solidFill>
              <a:srgbClr val="F6A801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63"/>
            <p:cNvSpPr>
              <a:spLocks/>
            </p:cNvSpPr>
            <p:nvPr/>
          </p:nvSpPr>
          <p:spPr bwMode="auto">
            <a:xfrm>
              <a:off x="3101976" y="2788771"/>
              <a:ext cx="1018389" cy="1905063"/>
            </a:xfrm>
            <a:custGeom>
              <a:avLst/>
              <a:gdLst>
                <a:gd name="T0" fmla="*/ 589 w 634"/>
                <a:gd name="T1" fmla="*/ 523 h 1186"/>
                <a:gd name="T2" fmla="*/ 634 w 634"/>
                <a:gd name="T3" fmla="*/ 1186 h 1186"/>
                <a:gd name="T4" fmla="*/ 78 w 634"/>
                <a:gd name="T5" fmla="*/ 571 h 1186"/>
                <a:gd name="T6" fmla="*/ 0 w 634"/>
                <a:gd name="T7" fmla="*/ 0 h 1186"/>
                <a:gd name="T8" fmla="*/ 589 w 634"/>
                <a:gd name="T9" fmla="*/ 523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4" h="1186">
                  <a:moveTo>
                    <a:pt x="589" y="523"/>
                  </a:moveTo>
                  <a:lnTo>
                    <a:pt x="634" y="1186"/>
                  </a:lnTo>
                  <a:lnTo>
                    <a:pt x="78" y="571"/>
                  </a:lnTo>
                  <a:lnTo>
                    <a:pt x="0" y="0"/>
                  </a:lnTo>
                  <a:lnTo>
                    <a:pt x="589" y="523"/>
                  </a:lnTo>
                  <a:close/>
                </a:path>
              </a:pathLst>
            </a:custGeom>
            <a:solidFill>
              <a:srgbClr val="D59301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67"/>
            <p:cNvSpPr>
              <a:spLocks/>
            </p:cNvSpPr>
            <p:nvPr/>
          </p:nvSpPr>
          <p:spPr bwMode="auto">
            <a:xfrm>
              <a:off x="7381138" y="3325273"/>
              <a:ext cx="1410325" cy="1688213"/>
            </a:xfrm>
            <a:custGeom>
              <a:avLst/>
              <a:gdLst>
                <a:gd name="T0" fmla="*/ 878 w 878"/>
                <a:gd name="T1" fmla="*/ 0 h 1051"/>
                <a:gd name="T2" fmla="*/ 700 w 878"/>
                <a:gd name="T3" fmla="*/ 554 h 1051"/>
                <a:gd name="T4" fmla="*/ 0 w 878"/>
                <a:gd name="T5" fmla="*/ 1051 h 1051"/>
                <a:gd name="T6" fmla="*/ 156 w 878"/>
                <a:gd name="T7" fmla="*/ 402 h 1051"/>
                <a:gd name="T8" fmla="*/ 878 w 878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1051">
                  <a:moveTo>
                    <a:pt x="878" y="0"/>
                  </a:moveTo>
                  <a:lnTo>
                    <a:pt x="700" y="554"/>
                  </a:lnTo>
                  <a:lnTo>
                    <a:pt x="0" y="1051"/>
                  </a:lnTo>
                  <a:lnTo>
                    <a:pt x="156" y="402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D6CDB4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69"/>
            <p:cNvSpPr>
              <a:spLocks/>
            </p:cNvSpPr>
            <p:nvPr/>
          </p:nvSpPr>
          <p:spPr bwMode="auto">
            <a:xfrm>
              <a:off x="5829459" y="2675367"/>
              <a:ext cx="2971641" cy="1296278"/>
            </a:xfrm>
            <a:custGeom>
              <a:avLst/>
              <a:gdLst>
                <a:gd name="T0" fmla="*/ 782 w 782"/>
                <a:gd name="T1" fmla="*/ 170 h 341"/>
                <a:gd name="T2" fmla="*/ 329 w 782"/>
                <a:gd name="T3" fmla="*/ 263 h 341"/>
                <a:gd name="T4" fmla="*/ 270 w 782"/>
                <a:gd name="T5" fmla="*/ 246 h 341"/>
                <a:gd name="T6" fmla="*/ 233 w 782"/>
                <a:gd name="T7" fmla="*/ 251 h 341"/>
                <a:gd name="T8" fmla="*/ 216 w 782"/>
                <a:gd name="T9" fmla="*/ 264 h 341"/>
                <a:gd name="T10" fmla="*/ 211 w 782"/>
                <a:gd name="T11" fmla="*/ 278 h 341"/>
                <a:gd name="T12" fmla="*/ 206 w 782"/>
                <a:gd name="T13" fmla="*/ 296 h 341"/>
                <a:gd name="T14" fmla="*/ 187 w 782"/>
                <a:gd name="T15" fmla="*/ 311 h 341"/>
                <a:gd name="T16" fmla="*/ 109 w 782"/>
                <a:gd name="T17" fmla="*/ 317 h 341"/>
                <a:gd name="T18" fmla="*/ 30 w 782"/>
                <a:gd name="T19" fmla="*/ 289 h 341"/>
                <a:gd name="T20" fmla="*/ 29 w 782"/>
                <a:gd name="T21" fmla="*/ 288 h 341"/>
                <a:gd name="T22" fmla="*/ 28 w 782"/>
                <a:gd name="T23" fmla="*/ 287 h 341"/>
                <a:gd name="T24" fmla="*/ 0 w 782"/>
                <a:gd name="T25" fmla="*/ 245 h 341"/>
                <a:gd name="T26" fmla="*/ 30 w 782"/>
                <a:gd name="T27" fmla="*/ 214 h 341"/>
                <a:gd name="T28" fmla="*/ 63 w 782"/>
                <a:gd name="T29" fmla="*/ 208 h 341"/>
                <a:gd name="T30" fmla="*/ 99 w 782"/>
                <a:gd name="T31" fmla="*/ 209 h 341"/>
                <a:gd name="T32" fmla="*/ 124 w 782"/>
                <a:gd name="T33" fmla="*/ 208 h 341"/>
                <a:gd name="T34" fmla="*/ 147 w 782"/>
                <a:gd name="T35" fmla="*/ 203 h 341"/>
                <a:gd name="T36" fmla="*/ 163 w 782"/>
                <a:gd name="T37" fmla="*/ 188 h 341"/>
                <a:gd name="T38" fmla="*/ 147 w 782"/>
                <a:gd name="T39" fmla="*/ 164 h 341"/>
                <a:gd name="T40" fmla="*/ 133 w 782"/>
                <a:gd name="T41" fmla="*/ 68 h 341"/>
                <a:gd name="T42" fmla="*/ 151 w 782"/>
                <a:gd name="T43" fmla="*/ 65 h 341"/>
                <a:gd name="T44" fmla="*/ 166 w 782"/>
                <a:gd name="T45" fmla="*/ 64 h 341"/>
                <a:gd name="T46" fmla="*/ 213 w 782"/>
                <a:gd name="T47" fmla="*/ 74 h 341"/>
                <a:gd name="T48" fmla="*/ 234 w 782"/>
                <a:gd name="T49" fmla="*/ 92 h 341"/>
                <a:gd name="T50" fmla="*/ 239 w 782"/>
                <a:gd name="T51" fmla="*/ 105 h 341"/>
                <a:gd name="T52" fmla="*/ 257 w 782"/>
                <a:gd name="T53" fmla="*/ 118 h 341"/>
                <a:gd name="T54" fmla="*/ 275 w 782"/>
                <a:gd name="T55" fmla="*/ 125 h 341"/>
                <a:gd name="T56" fmla="*/ 294 w 782"/>
                <a:gd name="T57" fmla="*/ 130 h 341"/>
                <a:gd name="T58" fmla="*/ 341 w 782"/>
                <a:gd name="T59" fmla="*/ 134 h 341"/>
                <a:gd name="T60" fmla="*/ 381 w 782"/>
                <a:gd name="T61" fmla="*/ 127 h 341"/>
                <a:gd name="T62" fmla="*/ 381 w 782"/>
                <a:gd name="T63" fmla="*/ 127 h 341"/>
                <a:gd name="T64" fmla="*/ 382 w 782"/>
                <a:gd name="T65" fmla="*/ 126 h 341"/>
                <a:gd name="T66" fmla="*/ 402 w 782"/>
                <a:gd name="T67" fmla="*/ 110 h 341"/>
                <a:gd name="T68" fmla="*/ 396 w 782"/>
                <a:gd name="T69" fmla="*/ 92 h 341"/>
                <a:gd name="T70" fmla="*/ 388 w 782"/>
                <a:gd name="T71" fmla="*/ 85 h 341"/>
                <a:gd name="T72" fmla="*/ 376 w 782"/>
                <a:gd name="T73" fmla="*/ 78 h 341"/>
                <a:gd name="T74" fmla="*/ 349 w 782"/>
                <a:gd name="T75" fmla="*/ 69 h 341"/>
                <a:gd name="T76" fmla="*/ 321 w 782"/>
                <a:gd name="T77" fmla="*/ 65 h 341"/>
                <a:gd name="T78" fmla="*/ 275 w 782"/>
                <a:gd name="T79" fmla="*/ 53 h 341"/>
                <a:gd name="T80" fmla="*/ 263 w 782"/>
                <a:gd name="T81" fmla="*/ 31 h 341"/>
                <a:gd name="T82" fmla="*/ 266 w 782"/>
                <a:gd name="T83" fmla="*/ 29 h 341"/>
                <a:gd name="T84" fmla="*/ 271 w 782"/>
                <a:gd name="T85" fmla="*/ 26 h 341"/>
                <a:gd name="T86" fmla="*/ 274 w 782"/>
                <a:gd name="T87" fmla="*/ 25 h 341"/>
                <a:gd name="T88" fmla="*/ 277 w 782"/>
                <a:gd name="T89" fmla="*/ 24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2" h="341">
                  <a:moveTo>
                    <a:pt x="356" y="0"/>
                  </a:moveTo>
                  <a:cubicBezTo>
                    <a:pt x="782" y="170"/>
                    <a:pt x="782" y="170"/>
                    <a:pt x="782" y="170"/>
                  </a:cubicBezTo>
                  <a:cubicBezTo>
                    <a:pt x="477" y="341"/>
                    <a:pt x="477" y="341"/>
                    <a:pt x="477" y="341"/>
                  </a:cubicBezTo>
                  <a:cubicBezTo>
                    <a:pt x="329" y="263"/>
                    <a:pt x="329" y="263"/>
                    <a:pt x="329" y="263"/>
                  </a:cubicBezTo>
                  <a:cubicBezTo>
                    <a:pt x="317" y="257"/>
                    <a:pt x="306" y="254"/>
                    <a:pt x="296" y="251"/>
                  </a:cubicBezTo>
                  <a:cubicBezTo>
                    <a:pt x="287" y="248"/>
                    <a:pt x="278" y="247"/>
                    <a:pt x="270" y="246"/>
                  </a:cubicBezTo>
                  <a:cubicBezTo>
                    <a:pt x="262" y="245"/>
                    <a:pt x="255" y="246"/>
                    <a:pt x="249" y="246"/>
                  </a:cubicBezTo>
                  <a:cubicBezTo>
                    <a:pt x="243" y="247"/>
                    <a:pt x="237" y="249"/>
                    <a:pt x="233" y="251"/>
                  </a:cubicBezTo>
                  <a:cubicBezTo>
                    <a:pt x="229" y="253"/>
                    <a:pt x="226" y="254"/>
                    <a:pt x="223" y="257"/>
                  </a:cubicBezTo>
                  <a:cubicBezTo>
                    <a:pt x="220" y="259"/>
                    <a:pt x="218" y="261"/>
                    <a:pt x="216" y="264"/>
                  </a:cubicBezTo>
                  <a:cubicBezTo>
                    <a:pt x="214" y="266"/>
                    <a:pt x="213" y="268"/>
                    <a:pt x="212" y="271"/>
                  </a:cubicBezTo>
                  <a:cubicBezTo>
                    <a:pt x="211" y="273"/>
                    <a:pt x="211" y="276"/>
                    <a:pt x="211" y="278"/>
                  </a:cubicBezTo>
                  <a:cubicBezTo>
                    <a:pt x="211" y="281"/>
                    <a:pt x="211" y="284"/>
                    <a:pt x="210" y="287"/>
                  </a:cubicBezTo>
                  <a:cubicBezTo>
                    <a:pt x="210" y="290"/>
                    <a:pt x="208" y="293"/>
                    <a:pt x="206" y="296"/>
                  </a:cubicBezTo>
                  <a:cubicBezTo>
                    <a:pt x="204" y="299"/>
                    <a:pt x="202" y="301"/>
                    <a:pt x="198" y="304"/>
                  </a:cubicBezTo>
                  <a:cubicBezTo>
                    <a:pt x="195" y="306"/>
                    <a:pt x="191" y="309"/>
                    <a:pt x="187" y="311"/>
                  </a:cubicBezTo>
                  <a:cubicBezTo>
                    <a:pt x="177" y="315"/>
                    <a:pt x="164" y="318"/>
                    <a:pt x="151" y="319"/>
                  </a:cubicBezTo>
                  <a:cubicBezTo>
                    <a:pt x="137" y="320"/>
                    <a:pt x="123" y="319"/>
                    <a:pt x="109" y="317"/>
                  </a:cubicBezTo>
                  <a:cubicBezTo>
                    <a:pt x="94" y="315"/>
                    <a:pt x="80" y="312"/>
                    <a:pt x="66" y="307"/>
                  </a:cubicBezTo>
                  <a:cubicBezTo>
                    <a:pt x="53" y="302"/>
                    <a:pt x="41" y="296"/>
                    <a:pt x="30" y="289"/>
                  </a:cubicBezTo>
                  <a:cubicBezTo>
                    <a:pt x="29" y="288"/>
                    <a:pt x="29" y="288"/>
                    <a:pt x="29" y="288"/>
                  </a:cubicBezTo>
                  <a:cubicBezTo>
                    <a:pt x="29" y="288"/>
                    <a:pt x="29" y="288"/>
                    <a:pt x="29" y="288"/>
                  </a:cubicBezTo>
                  <a:cubicBezTo>
                    <a:pt x="28" y="288"/>
                    <a:pt x="28" y="288"/>
                    <a:pt x="28" y="288"/>
                  </a:cubicBezTo>
                  <a:cubicBezTo>
                    <a:pt x="28" y="287"/>
                    <a:pt x="28" y="287"/>
                    <a:pt x="28" y="287"/>
                  </a:cubicBezTo>
                  <a:cubicBezTo>
                    <a:pt x="18" y="280"/>
                    <a:pt x="11" y="273"/>
                    <a:pt x="6" y="266"/>
                  </a:cubicBezTo>
                  <a:cubicBezTo>
                    <a:pt x="2" y="259"/>
                    <a:pt x="0" y="252"/>
                    <a:pt x="0" y="245"/>
                  </a:cubicBezTo>
                  <a:cubicBezTo>
                    <a:pt x="0" y="239"/>
                    <a:pt x="3" y="233"/>
                    <a:pt x="8" y="227"/>
                  </a:cubicBezTo>
                  <a:cubicBezTo>
                    <a:pt x="13" y="222"/>
                    <a:pt x="20" y="218"/>
                    <a:pt x="30" y="214"/>
                  </a:cubicBezTo>
                  <a:cubicBezTo>
                    <a:pt x="35" y="213"/>
                    <a:pt x="40" y="211"/>
                    <a:pt x="46" y="210"/>
                  </a:cubicBezTo>
                  <a:cubicBezTo>
                    <a:pt x="51" y="209"/>
                    <a:pt x="57" y="208"/>
                    <a:pt x="63" y="208"/>
                  </a:cubicBezTo>
                  <a:cubicBezTo>
                    <a:pt x="69" y="208"/>
                    <a:pt x="75" y="207"/>
                    <a:pt x="81" y="208"/>
                  </a:cubicBezTo>
                  <a:cubicBezTo>
                    <a:pt x="87" y="208"/>
                    <a:pt x="93" y="208"/>
                    <a:pt x="99" y="209"/>
                  </a:cubicBezTo>
                  <a:cubicBezTo>
                    <a:pt x="103" y="209"/>
                    <a:pt x="107" y="209"/>
                    <a:pt x="111" y="209"/>
                  </a:cubicBezTo>
                  <a:cubicBezTo>
                    <a:pt x="115" y="209"/>
                    <a:pt x="119" y="209"/>
                    <a:pt x="124" y="208"/>
                  </a:cubicBezTo>
                  <a:cubicBezTo>
                    <a:pt x="128" y="208"/>
                    <a:pt x="132" y="207"/>
                    <a:pt x="136" y="206"/>
                  </a:cubicBezTo>
                  <a:cubicBezTo>
                    <a:pt x="140" y="205"/>
                    <a:pt x="143" y="204"/>
                    <a:pt x="147" y="203"/>
                  </a:cubicBezTo>
                  <a:cubicBezTo>
                    <a:pt x="151" y="201"/>
                    <a:pt x="155" y="199"/>
                    <a:pt x="158" y="197"/>
                  </a:cubicBezTo>
                  <a:cubicBezTo>
                    <a:pt x="160" y="194"/>
                    <a:pt x="162" y="192"/>
                    <a:pt x="163" y="188"/>
                  </a:cubicBezTo>
                  <a:cubicBezTo>
                    <a:pt x="163" y="185"/>
                    <a:pt x="162" y="182"/>
                    <a:pt x="160" y="178"/>
                  </a:cubicBezTo>
                  <a:cubicBezTo>
                    <a:pt x="157" y="174"/>
                    <a:pt x="153" y="169"/>
                    <a:pt x="147" y="164"/>
                  </a:cubicBezTo>
                  <a:cubicBezTo>
                    <a:pt x="28" y="100"/>
                    <a:pt x="28" y="100"/>
                    <a:pt x="28" y="100"/>
                  </a:cubicBezTo>
                  <a:cubicBezTo>
                    <a:pt x="133" y="68"/>
                    <a:pt x="133" y="68"/>
                    <a:pt x="133" y="68"/>
                  </a:cubicBezTo>
                  <a:cubicBezTo>
                    <a:pt x="136" y="67"/>
                    <a:pt x="139" y="67"/>
                    <a:pt x="142" y="66"/>
                  </a:cubicBezTo>
                  <a:cubicBezTo>
                    <a:pt x="145" y="66"/>
                    <a:pt x="148" y="65"/>
                    <a:pt x="151" y="65"/>
                  </a:cubicBezTo>
                  <a:cubicBezTo>
                    <a:pt x="153" y="65"/>
                    <a:pt x="156" y="65"/>
                    <a:pt x="159" y="64"/>
                  </a:cubicBezTo>
                  <a:cubicBezTo>
                    <a:pt x="161" y="64"/>
                    <a:pt x="164" y="64"/>
                    <a:pt x="166" y="64"/>
                  </a:cubicBezTo>
                  <a:cubicBezTo>
                    <a:pt x="176" y="64"/>
                    <a:pt x="185" y="65"/>
                    <a:pt x="193" y="67"/>
                  </a:cubicBezTo>
                  <a:cubicBezTo>
                    <a:pt x="201" y="69"/>
                    <a:pt x="208" y="71"/>
                    <a:pt x="213" y="74"/>
                  </a:cubicBezTo>
                  <a:cubicBezTo>
                    <a:pt x="219" y="77"/>
                    <a:pt x="224" y="80"/>
                    <a:pt x="227" y="83"/>
                  </a:cubicBezTo>
                  <a:cubicBezTo>
                    <a:pt x="230" y="86"/>
                    <a:pt x="233" y="89"/>
                    <a:pt x="234" y="92"/>
                  </a:cubicBezTo>
                  <a:cubicBezTo>
                    <a:pt x="233" y="94"/>
                    <a:pt x="234" y="96"/>
                    <a:pt x="235" y="98"/>
                  </a:cubicBezTo>
                  <a:cubicBezTo>
                    <a:pt x="236" y="100"/>
                    <a:pt x="237" y="102"/>
                    <a:pt x="239" y="105"/>
                  </a:cubicBezTo>
                  <a:cubicBezTo>
                    <a:pt x="241" y="107"/>
                    <a:pt x="244" y="109"/>
                    <a:pt x="247" y="111"/>
                  </a:cubicBezTo>
                  <a:cubicBezTo>
                    <a:pt x="250" y="113"/>
                    <a:pt x="253" y="116"/>
                    <a:pt x="257" y="118"/>
                  </a:cubicBezTo>
                  <a:cubicBezTo>
                    <a:pt x="260" y="119"/>
                    <a:pt x="263" y="120"/>
                    <a:pt x="265" y="121"/>
                  </a:cubicBezTo>
                  <a:cubicBezTo>
                    <a:pt x="268" y="123"/>
                    <a:pt x="271" y="124"/>
                    <a:pt x="275" y="125"/>
                  </a:cubicBezTo>
                  <a:cubicBezTo>
                    <a:pt x="278" y="126"/>
                    <a:pt x="281" y="127"/>
                    <a:pt x="284" y="127"/>
                  </a:cubicBezTo>
                  <a:cubicBezTo>
                    <a:pt x="288" y="128"/>
                    <a:pt x="291" y="129"/>
                    <a:pt x="294" y="130"/>
                  </a:cubicBezTo>
                  <a:cubicBezTo>
                    <a:pt x="302" y="131"/>
                    <a:pt x="310" y="132"/>
                    <a:pt x="317" y="133"/>
                  </a:cubicBezTo>
                  <a:cubicBezTo>
                    <a:pt x="325" y="134"/>
                    <a:pt x="333" y="134"/>
                    <a:pt x="341" y="134"/>
                  </a:cubicBezTo>
                  <a:cubicBezTo>
                    <a:pt x="348" y="133"/>
                    <a:pt x="355" y="133"/>
                    <a:pt x="362" y="132"/>
                  </a:cubicBezTo>
                  <a:cubicBezTo>
                    <a:pt x="369" y="130"/>
                    <a:pt x="375" y="129"/>
                    <a:pt x="381" y="127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1" y="127"/>
                    <a:pt x="381" y="127"/>
                    <a:pt x="381" y="127"/>
                  </a:cubicBezTo>
                  <a:cubicBezTo>
                    <a:pt x="382" y="126"/>
                    <a:pt x="382" y="126"/>
                    <a:pt x="382" y="126"/>
                  </a:cubicBezTo>
                  <a:cubicBezTo>
                    <a:pt x="382" y="126"/>
                    <a:pt x="382" y="126"/>
                    <a:pt x="382" y="126"/>
                  </a:cubicBezTo>
                  <a:cubicBezTo>
                    <a:pt x="388" y="124"/>
                    <a:pt x="392" y="122"/>
                    <a:pt x="395" y="119"/>
                  </a:cubicBezTo>
                  <a:cubicBezTo>
                    <a:pt x="399" y="116"/>
                    <a:pt x="401" y="113"/>
                    <a:pt x="402" y="110"/>
                  </a:cubicBezTo>
                  <a:cubicBezTo>
                    <a:pt x="403" y="107"/>
                    <a:pt x="403" y="104"/>
                    <a:pt x="402" y="101"/>
                  </a:cubicBezTo>
                  <a:cubicBezTo>
                    <a:pt x="401" y="98"/>
                    <a:pt x="399" y="95"/>
                    <a:pt x="396" y="92"/>
                  </a:cubicBezTo>
                  <a:cubicBezTo>
                    <a:pt x="395" y="90"/>
                    <a:pt x="394" y="89"/>
                    <a:pt x="392" y="88"/>
                  </a:cubicBezTo>
                  <a:cubicBezTo>
                    <a:pt x="391" y="87"/>
                    <a:pt x="389" y="86"/>
                    <a:pt x="388" y="85"/>
                  </a:cubicBezTo>
                  <a:cubicBezTo>
                    <a:pt x="386" y="83"/>
                    <a:pt x="384" y="82"/>
                    <a:pt x="382" y="81"/>
                  </a:cubicBezTo>
                  <a:cubicBezTo>
                    <a:pt x="380" y="80"/>
                    <a:pt x="378" y="79"/>
                    <a:pt x="376" y="78"/>
                  </a:cubicBezTo>
                  <a:cubicBezTo>
                    <a:pt x="372" y="76"/>
                    <a:pt x="367" y="75"/>
                    <a:pt x="363" y="73"/>
                  </a:cubicBezTo>
                  <a:cubicBezTo>
                    <a:pt x="359" y="72"/>
                    <a:pt x="354" y="71"/>
                    <a:pt x="349" y="69"/>
                  </a:cubicBezTo>
                  <a:cubicBezTo>
                    <a:pt x="345" y="68"/>
                    <a:pt x="340" y="67"/>
                    <a:pt x="335" y="67"/>
                  </a:cubicBezTo>
                  <a:cubicBezTo>
                    <a:pt x="330" y="66"/>
                    <a:pt x="325" y="65"/>
                    <a:pt x="321" y="65"/>
                  </a:cubicBezTo>
                  <a:cubicBezTo>
                    <a:pt x="314" y="64"/>
                    <a:pt x="306" y="63"/>
                    <a:pt x="298" y="61"/>
                  </a:cubicBezTo>
                  <a:cubicBezTo>
                    <a:pt x="290" y="59"/>
                    <a:pt x="281" y="56"/>
                    <a:pt x="275" y="53"/>
                  </a:cubicBezTo>
                  <a:cubicBezTo>
                    <a:pt x="268" y="50"/>
                    <a:pt x="262" y="47"/>
                    <a:pt x="260" y="43"/>
                  </a:cubicBezTo>
                  <a:cubicBezTo>
                    <a:pt x="258" y="39"/>
                    <a:pt x="258" y="35"/>
                    <a:pt x="263" y="31"/>
                  </a:cubicBezTo>
                  <a:cubicBezTo>
                    <a:pt x="265" y="30"/>
                    <a:pt x="265" y="30"/>
                    <a:pt x="265" y="30"/>
                  </a:cubicBezTo>
                  <a:cubicBezTo>
                    <a:pt x="266" y="29"/>
                    <a:pt x="266" y="29"/>
                    <a:pt x="266" y="29"/>
                  </a:cubicBezTo>
                  <a:cubicBezTo>
                    <a:pt x="268" y="28"/>
                    <a:pt x="268" y="28"/>
                    <a:pt x="268" y="28"/>
                  </a:cubicBezTo>
                  <a:cubicBezTo>
                    <a:pt x="271" y="26"/>
                    <a:pt x="271" y="26"/>
                    <a:pt x="271" y="26"/>
                  </a:cubicBezTo>
                  <a:cubicBezTo>
                    <a:pt x="272" y="26"/>
                    <a:pt x="272" y="26"/>
                    <a:pt x="272" y="26"/>
                  </a:cubicBezTo>
                  <a:cubicBezTo>
                    <a:pt x="274" y="25"/>
                    <a:pt x="274" y="25"/>
                    <a:pt x="274" y="25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7" y="24"/>
                    <a:pt x="277" y="24"/>
                    <a:pt x="277" y="24"/>
                  </a:cubicBezTo>
                  <a:lnTo>
                    <a:pt x="356" y="0"/>
                  </a:lnTo>
                  <a:close/>
                </a:path>
              </a:pathLst>
            </a:custGeom>
            <a:solidFill>
              <a:srgbClr val="E8E3D5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70"/>
            <p:cNvSpPr>
              <a:spLocks/>
            </p:cNvSpPr>
            <p:nvPr/>
          </p:nvSpPr>
          <p:spPr bwMode="auto">
            <a:xfrm>
              <a:off x="5575666" y="3971002"/>
              <a:ext cx="2054449" cy="2340368"/>
            </a:xfrm>
            <a:custGeom>
              <a:avLst/>
              <a:gdLst>
                <a:gd name="T0" fmla="*/ 1279 w 1279"/>
                <a:gd name="T1" fmla="*/ 0 h 1457"/>
                <a:gd name="T2" fmla="*/ 1125 w 1279"/>
                <a:gd name="T3" fmla="*/ 649 h 1457"/>
                <a:gd name="T4" fmla="*/ 0 w 1279"/>
                <a:gd name="T5" fmla="*/ 1457 h 1457"/>
                <a:gd name="T6" fmla="*/ 59 w 1279"/>
                <a:gd name="T7" fmla="*/ 687 h 1457"/>
                <a:gd name="T8" fmla="*/ 1279 w 1279"/>
                <a:gd name="T9" fmla="*/ 0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9" h="1457">
                  <a:moveTo>
                    <a:pt x="1279" y="0"/>
                  </a:moveTo>
                  <a:lnTo>
                    <a:pt x="1125" y="649"/>
                  </a:lnTo>
                  <a:lnTo>
                    <a:pt x="0" y="1457"/>
                  </a:lnTo>
                  <a:lnTo>
                    <a:pt x="59" y="687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15575E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71"/>
            <p:cNvSpPr>
              <a:spLocks/>
            </p:cNvSpPr>
            <p:nvPr/>
          </p:nvSpPr>
          <p:spPr bwMode="auto">
            <a:xfrm>
              <a:off x="4048082" y="2931731"/>
              <a:ext cx="3582032" cy="2149219"/>
            </a:xfrm>
            <a:custGeom>
              <a:avLst/>
              <a:gdLst>
                <a:gd name="T0" fmla="*/ 135 w 943"/>
                <a:gd name="T1" fmla="*/ 7 h 565"/>
                <a:gd name="T2" fmla="*/ 136 w 943"/>
                <a:gd name="T3" fmla="*/ 7 h 565"/>
                <a:gd name="T4" fmla="*/ 172 w 943"/>
                <a:gd name="T5" fmla="*/ 1 h 565"/>
                <a:gd name="T6" fmla="*/ 239 w 943"/>
                <a:gd name="T7" fmla="*/ 6 h 565"/>
                <a:gd name="T8" fmla="*/ 270 w 943"/>
                <a:gd name="T9" fmla="*/ 22 h 565"/>
                <a:gd name="T10" fmla="*/ 275 w 943"/>
                <a:gd name="T11" fmla="*/ 36 h 565"/>
                <a:gd name="T12" fmla="*/ 276 w 943"/>
                <a:gd name="T13" fmla="*/ 55 h 565"/>
                <a:gd name="T14" fmla="*/ 321 w 943"/>
                <a:gd name="T15" fmla="*/ 74 h 565"/>
                <a:gd name="T16" fmla="*/ 495 w 943"/>
                <a:gd name="T17" fmla="*/ 33 h 565"/>
                <a:gd name="T18" fmla="*/ 626 w 943"/>
                <a:gd name="T19" fmla="*/ 110 h 565"/>
                <a:gd name="T20" fmla="*/ 625 w 943"/>
                <a:gd name="T21" fmla="*/ 129 h 565"/>
                <a:gd name="T22" fmla="*/ 603 w 943"/>
                <a:gd name="T23" fmla="*/ 138 h 565"/>
                <a:gd name="T24" fmla="*/ 578 w 943"/>
                <a:gd name="T25" fmla="*/ 142 h 565"/>
                <a:gd name="T26" fmla="*/ 548 w 943"/>
                <a:gd name="T27" fmla="*/ 140 h 565"/>
                <a:gd name="T28" fmla="*/ 513 w 943"/>
                <a:gd name="T29" fmla="*/ 142 h 565"/>
                <a:gd name="T30" fmla="*/ 476 w 943"/>
                <a:gd name="T31" fmla="*/ 159 h 565"/>
                <a:gd name="T32" fmla="*/ 473 w 943"/>
                <a:gd name="T33" fmla="*/ 198 h 565"/>
                <a:gd name="T34" fmla="*/ 496 w 943"/>
                <a:gd name="T35" fmla="*/ 220 h 565"/>
                <a:gd name="T36" fmla="*/ 498 w 943"/>
                <a:gd name="T37" fmla="*/ 222 h 565"/>
                <a:gd name="T38" fmla="*/ 535 w 943"/>
                <a:gd name="T39" fmla="*/ 241 h 565"/>
                <a:gd name="T40" fmla="*/ 619 w 943"/>
                <a:gd name="T41" fmla="*/ 253 h 565"/>
                <a:gd name="T42" fmla="*/ 667 w 943"/>
                <a:gd name="T43" fmla="*/ 238 h 565"/>
                <a:gd name="T44" fmla="*/ 679 w 943"/>
                <a:gd name="T45" fmla="*/ 221 h 565"/>
                <a:gd name="T46" fmla="*/ 681 w 943"/>
                <a:gd name="T47" fmla="*/ 204 h 565"/>
                <a:gd name="T48" fmla="*/ 692 w 943"/>
                <a:gd name="T49" fmla="*/ 190 h 565"/>
                <a:gd name="T50" fmla="*/ 718 w 943"/>
                <a:gd name="T51" fmla="*/ 180 h 565"/>
                <a:gd name="T52" fmla="*/ 764 w 943"/>
                <a:gd name="T53" fmla="*/ 184 h 565"/>
                <a:gd name="T54" fmla="*/ 943 w 943"/>
                <a:gd name="T55" fmla="*/ 274 h 565"/>
                <a:gd name="T56" fmla="*/ 0 w 943"/>
                <a:gd name="T57" fmla="*/ 184 h 565"/>
                <a:gd name="T58" fmla="*/ 200 w 943"/>
                <a:gd name="T59" fmla="*/ 111 h 565"/>
                <a:gd name="T60" fmla="*/ 172 w 943"/>
                <a:gd name="T61" fmla="*/ 82 h 565"/>
                <a:gd name="T62" fmla="*/ 128 w 943"/>
                <a:gd name="T63" fmla="*/ 74 h 565"/>
                <a:gd name="T64" fmla="*/ 100 w 943"/>
                <a:gd name="T65" fmla="*/ 65 h 565"/>
                <a:gd name="T66" fmla="*/ 81 w 943"/>
                <a:gd name="T67" fmla="*/ 45 h 565"/>
                <a:gd name="T68" fmla="*/ 105 w 943"/>
                <a:gd name="T69" fmla="*/ 17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3" h="565">
                  <a:moveTo>
                    <a:pt x="134" y="7"/>
                  </a:moveTo>
                  <a:cubicBezTo>
                    <a:pt x="135" y="7"/>
                    <a:pt x="135" y="7"/>
                    <a:pt x="135" y="7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7" y="7"/>
                    <a:pt x="137" y="7"/>
                    <a:pt x="137" y="7"/>
                  </a:cubicBezTo>
                  <a:cubicBezTo>
                    <a:pt x="148" y="4"/>
                    <a:pt x="160" y="2"/>
                    <a:pt x="172" y="1"/>
                  </a:cubicBezTo>
                  <a:cubicBezTo>
                    <a:pt x="184" y="0"/>
                    <a:pt x="196" y="0"/>
                    <a:pt x="208" y="1"/>
                  </a:cubicBezTo>
                  <a:cubicBezTo>
                    <a:pt x="219" y="2"/>
                    <a:pt x="229" y="4"/>
                    <a:pt x="239" y="6"/>
                  </a:cubicBezTo>
                  <a:cubicBezTo>
                    <a:pt x="248" y="9"/>
                    <a:pt x="256" y="12"/>
                    <a:pt x="263" y="16"/>
                  </a:cubicBezTo>
                  <a:cubicBezTo>
                    <a:pt x="266" y="18"/>
                    <a:pt x="268" y="20"/>
                    <a:pt x="270" y="22"/>
                  </a:cubicBezTo>
                  <a:cubicBezTo>
                    <a:pt x="272" y="24"/>
                    <a:pt x="273" y="27"/>
                    <a:pt x="274" y="29"/>
                  </a:cubicBezTo>
                  <a:cubicBezTo>
                    <a:pt x="275" y="31"/>
                    <a:pt x="275" y="33"/>
                    <a:pt x="275" y="36"/>
                  </a:cubicBezTo>
                  <a:cubicBezTo>
                    <a:pt x="274" y="38"/>
                    <a:pt x="274" y="41"/>
                    <a:pt x="272" y="43"/>
                  </a:cubicBezTo>
                  <a:cubicBezTo>
                    <a:pt x="272" y="46"/>
                    <a:pt x="273" y="50"/>
                    <a:pt x="276" y="55"/>
                  </a:cubicBezTo>
                  <a:cubicBezTo>
                    <a:pt x="279" y="59"/>
                    <a:pt x="284" y="63"/>
                    <a:pt x="291" y="67"/>
                  </a:cubicBezTo>
                  <a:cubicBezTo>
                    <a:pt x="299" y="70"/>
                    <a:pt x="309" y="73"/>
                    <a:pt x="321" y="74"/>
                  </a:cubicBezTo>
                  <a:cubicBezTo>
                    <a:pt x="334" y="75"/>
                    <a:pt x="349" y="75"/>
                    <a:pt x="367" y="72"/>
                  </a:cubicBezTo>
                  <a:cubicBezTo>
                    <a:pt x="495" y="33"/>
                    <a:pt x="495" y="33"/>
                    <a:pt x="495" y="33"/>
                  </a:cubicBezTo>
                  <a:cubicBezTo>
                    <a:pt x="614" y="97"/>
                    <a:pt x="614" y="97"/>
                    <a:pt x="614" y="97"/>
                  </a:cubicBezTo>
                  <a:cubicBezTo>
                    <a:pt x="620" y="101"/>
                    <a:pt x="624" y="106"/>
                    <a:pt x="626" y="110"/>
                  </a:cubicBezTo>
                  <a:cubicBezTo>
                    <a:pt x="629" y="114"/>
                    <a:pt x="630" y="117"/>
                    <a:pt x="630" y="121"/>
                  </a:cubicBezTo>
                  <a:cubicBezTo>
                    <a:pt x="629" y="124"/>
                    <a:pt x="627" y="127"/>
                    <a:pt x="625" y="129"/>
                  </a:cubicBezTo>
                  <a:cubicBezTo>
                    <a:pt x="622" y="132"/>
                    <a:pt x="618" y="134"/>
                    <a:pt x="614" y="135"/>
                  </a:cubicBezTo>
                  <a:cubicBezTo>
                    <a:pt x="610" y="137"/>
                    <a:pt x="607" y="138"/>
                    <a:pt x="603" y="138"/>
                  </a:cubicBezTo>
                  <a:cubicBezTo>
                    <a:pt x="599" y="139"/>
                    <a:pt x="595" y="140"/>
                    <a:pt x="590" y="141"/>
                  </a:cubicBezTo>
                  <a:cubicBezTo>
                    <a:pt x="586" y="141"/>
                    <a:pt x="582" y="141"/>
                    <a:pt x="578" y="142"/>
                  </a:cubicBezTo>
                  <a:cubicBezTo>
                    <a:pt x="574" y="142"/>
                    <a:pt x="570" y="142"/>
                    <a:pt x="566" y="142"/>
                  </a:cubicBezTo>
                  <a:cubicBezTo>
                    <a:pt x="560" y="141"/>
                    <a:pt x="554" y="140"/>
                    <a:pt x="548" y="140"/>
                  </a:cubicBezTo>
                  <a:cubicBezTo>
                    <a:pt x="542" y="140"/>
                    <a:pt x="536" y="140"/>
                    <a:pt x="530" y="140"/>
                  </a:cubicBezTo>
                  <a:cubicBezTo>
                    <a:pt x="524" y="140"/>
                    <a:pt x="519" y="141"/>
                    <a:pt x="513" y="142"/>
                  </a:cubicBezTo>
                  <a:cubicBezTo>
                    <a:pt x="508" y="143"/>
                    <a:pt x="503" y="144"/>
                    <a:pt x="498" y="146"/>
                  </a:cubicBezTo>
                  <a:cubicBezTo>
                    <a:pt x="488" y="150"/>
                    <a:pt x="481" y="154"/>
                    <a:pt x="476" y="159"/>
                  </a:cubicBezTo>
                  <a:cubicBezTo>
                    <a:pt x="470" y="165"/>
                    <a:pt x="468" y="171"/>
                    <a:pt x="467" y="177"/>
                  </a:cubicBezTo>
                  <a:cubicBezTo>
                    <a:pt x="467" y="184"/>
                    <a:pt x="469" y="191"/>
                    <a:pt x="473" y="198"/>
                  </a:cubicBezTo>
                  <a:cubicBezTo>
                    <a:pt x="478" y="205"/>
                    <a:pt x="485" y="213"/>
                    <a:pt x="495" y="220"/>
                  </a:cubicBezTo>
                  <a:cubicBezTo>
                    <a:pt x="496" y="220"/>
                    <a:pt x="496" y="220"/>
                    <a:pt x="496" y="220"/>
                  </a:cubicBezTo>
                  <a:cubicBezTo>
                    <a:pt x="497" y="221"/>
                    <a:pt x="497" y="221"/>
                    <a:pt x="497" y="221"/>
                  </a:cubicBezTo>
                  <a:cubicBezTo>
                    <a:pt x="498" y="222"/>
                    <a:pt x="498" y="222"/>
                    <a:pt x="498" y="222"/>
                  </a:cubicBezTo>
                  <a:cubicBezTo>
                    <a:pt x="499" y="222"/>
                    <a:pt x="499" y="222"/>
                    <a:pt x="499" y="222"/>
                  </a:cubicBezTo>
                  <a:cubicBezTo>
                    <a:pt x="509" y="230"/>
                    <a:pt x="522" y="236"/>
                    <a:pt x="535" y="241"/>
                  </a:cubicBezTo>
                  <a:cubicBezTo>
                    <a:pt x="549" y="246"/>
                    <a:pt x="563" y="249"/>
                    <a:pt x="577" y="251"/>
                  </a:cubicBezTo>
                  <a:cubicBezTo>
                    <a:pt x="592" y="253"/>
                    <a:pt x="606" y="254"/>
                    <a:pt x="619" y="253"/>
                  </a:cubicBezTo>
                  <a:cubicBezTo>
                    <a:pt x="632" y="252"/>
                    <a:pt x="644" y="249"/>
                    <a:pt x="655" y="245"/>
                  </a:cubicBezTo>
                  <a:cubicBezTo>
                    <a:pt x="659" y="243"/>
                    <a:pt x="663" y="240"/>
                    <a:pt x="667" y="238"/>
                  </a:cubicBezTo>
                  <a:cubicBezTo>
                    <a:pt x="670" y="235"/>
                    <a:pt x="673" y="233"/>
                    <a:pt x="675" y="230"/>
                  </a:cubicBezTo>
                  <a:cubicBezTo>
                    <a:pt x="677" y="227"/>
                    <a:pt x="678" y="224"/>
                    <a:pt x="679" y="221"/>
                  </a:cubicBezTo>
                  <a:cubicBezTo>
                    <a:pt x="680" y="218"/>
                    <a:pt x="680" y="214"/>
                    <a:pt x="680" y="211"/>
                  </a:cubicBezTo>
                  <a:cubicBezTo>
                    <a:pt x="680" y="209"/>
                    <a:pt x="680" y="207"/>
                    <a:pt x="681" y="204"/>
                  </a:cubicBezTo>
                  <a:cubicBezTo>
                    <a:pt x="682" y="202"/>
                    <a:pt x="683" y="199"/>
                    <a:pt x="685" y="197"/>
                  </a:cubicBezTo>
                  <a:cubicBezTo>
                    <a:pt x="687" y="195"/>
                    <a:pt x="689" y="192"/>
                    <a:pt x="692" y="190"/>
                  </a:cubicBezTo>
                  <a:cubicBezTo>
                    <a:pt x="694" y="188"/>
                    <a:pt x="698" y="186"/>
                    <a:pt x="702" y="184"/>
                  </a:cubicBezTo>
                  <a:cubicBezTo>
                    <a:pt x="706" y="182"/>
                    <a:pt x="712" y="181"/>
                    <a:pt x="718" y="180"/>
                  </a:cubicBezTo>
                  <a:cubicBezTo>
                    <a:pt x="724" y="179"/>
                    <a:pt x="731" y="179"/>
                    <a:pt x="739" y="179"/>
                  </a:cubicBezTo>
                  <a:cubicBezTo>
                    <a:pt x="746" y="180"/>
                    <a:pt x="755" y="181"/>
                    <a:pt x="764" y="184"/>
                  </a:cubicBezTo>
                  <a:cubicBezTo>
                    <a:pt x="774" y="186"/>
                    <a:pt x="785" y="190"/>
                    <a:pt x="796" y="195"/>
                  </a:cubicBezTo>
                  <a:cubicBezTo>
                    <a:pt x="943" y="274"/>
                    <a:pt x="943" y="274"/>
                    <a:pt x="943" y="274"/>
                  </a:cubicBezTo>
                  <a:cubicBezTo>
                    <a:pt x="427" y="565"/>
                    <a:pt x="427" y="565"/>
                    <a:pt x="427" y="565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68" y="133"/>
                    <a:pt x="168" y="133"/>
                    <a:pt x="168" y="133"/>
                  </a:cubicBezTo>
                  <a:cubicBezTo>
                    <a:pt x="186" y="125"/>
                    <a:pt x="196" y="118"/>
                    <a:pt x="200" y="111"/>
                  </a:cubicBezTo>
                  <a:cubicBezTo>
                    <a:pt x="203" y="104"/>
                    <a:pt x="201" y="99"/>
                    <a:pt x="196" y="94"/>
                  </a:cubicBezTo>
                  <a:cubicBezTo>
                    <a:pt x="190" y="89"/>
                    <a:pt x="181" y="85"/>
                    <a:pt x="172" y="82"/>
                  </a:cubicBezTo>
                  <a:cubicBezTo>
                    <a:pt x="163" y="79"/>
                    <a:pt x="153" y="77"/>
                    <a:pt x="145" y="76"/>
                  </a:cubicBezTo>
                  <a:cubicBezTo>
                    <a:pt x="139" y="75"/>
                    <a:pt x="133" y="75"/>
                    <a:pt x="128" y="74"/>
                  </a:cubicBezTo>
                  <a:cubicBezTo>
                    <a:pt x="122" y="73"/>
                    <a:pt x="117" y="71"/>
                    <a:pt x="113" y="70"/>
                  </a:cubicBezTo>
                  <a:cubicBezTo>
                    <a:pt x="108" y="69"/>
                    <a:pt x="104" y="67"/>
                    <a:pt x="100" y="65"/>
                  </a:cubicBezTo>
                  <a:cubicBezTo>
                    <a:pt x="96" y="63"/>
                    <a:pt x="93" y="61"/>
                    <a:pt x="90" y="59"/>
                  </a:cubicBezTo>
                  <a:cubicBezTo>
                    <a:pt x="84" y="55"/>
                    <a:pt x="81" y="50"/>
                    <a:pt x="81" y="45"/>
                  </a:cubicBezTo>
                  <a:cubicBezTo>
                    <a:pt x="80" y="40"/>
                    <a:pt x="82" y="35"/>
                    <a:pt x="87" y="30"/>
                  </a:cubicBezTo>
                  <a:cubicBezTo>
                    <a:pt x="91" y="26"/>
                    <a:pt x="97" y="21"/>
                    <a:pt x="105" y="17"/>
                  </a:cubicBezTo>
                  <a:cubicBezTo>
                    <a:pt x="113" y="13"/>
                    <a:pt x="123" y="10"/>
                    <a:pt x="134" y="7"/>
                  </a:cubicBezTo>
                  <a:close/>
                </a:path>
              </a:pathLst>
            </a:custGeom>
            <a:solidFill>
              <a:srgbClr val="07C0D5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76"/>
            <p:cNvSpPr>
              <a:spLocks/>
            </p:cNvSpPr>
            <p:nvPr/>
          </p:nvSpPr>
          <p:spPr bwMode="auto">
            <a:xfrm>
              <a:off x="4048082" y="3635287"/>
              <a:ext cx="1622355" cy="2682508"/>
            </a:xfrm>
            <a:custGeom>
              <a:avLst/>
              <a:gdLst>
                <a:gd name="T0" fmla="*/ 1010 w 1010"/>
                <a:gd name="T1" fmla="*/ 900 h 1670"/>
                <a:gd name="T2" fmla="*/ 951 w 1010"/>
                <a:gd name="T3" fmla="*/ 1670 h 1670"/>
                <a:gd name="T4" fmla="*/ 45 w 1010"/>
                <a:gd name="T5" fmla="*/ 663 h 1670"/>
                <a:gd name="T6" fmla="*/ 0 w 1010"/>
                <a:gd name="T7" fmla="*/ 0 h 1670"/>
                <a:gd name="T8" fmla="*/ 1010 w 1010"/>
                <a:gd name="T9" fmla="*/ 900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0" h="1670">
                  <a:moveTo>
                    <a:pt x="1010" y="900"/>
                  </a:moveTo>
                  <a:lnTo>
                    <a:pt x="951" y="1670"/>
                  </a:lnTo>
                  <a:lnTo>
                    <a:pt x="45" y="663"/>
                  </a:lnTo>
                  <a:lnTo>
                    <a:pt x="0" y="0"/>
                  </a:lnTo>
                  <a:lnTo>
                    <a:pt x="1010" y="900"/>
                  </a:lnTo>
                  <a:close/>
                </a:path>
              </a:pathLst>
            </a:custGeom>
            <a:solidFill>
              <a:srgbClr val="15575E"/>
            </a:solidFill>
            <a:ln w="190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493097" y="247844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441944" y="318987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534018" y="39676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265062" y="2696660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54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三项立体箭头同指向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668642" y="2974358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551866" y="4718356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3766202" y="1149292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535159" y="2448850"/>
            <a:ext cx="3166056" cy="3267184"/>
            <a:chOff x="4008967" y="2215589"/>
            <a:chExt cx="3166056" cy="3267184"/>
          </a:xfrm>
        </p:grpSpPr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4008967" y="2215589"/>
              <a:ext cx="1431907" cy="3267184"/>
            </a:xfrm>
            <a:custGeom>
              <a:avLst/>
              <a:gdLst>
                <a:gd name="T0" fmla="*/ 1246 w 1246"/>
                <a:gd name="T1" fmla="*/ 1390 h 2843"/>
                <a:gd name="T2" fmla="*/ 212 w 1246"/>
                <a:gd name="T3" fmla="*/ 0 h 2843"/>
                <a:gd name="T4" fmla="*/ 26 w 1246"/>
                <a:gd name="T5" fmla="*/ 33 h 2843"/>
                <a:gd name="T6" fmla="*/ 26 w 1246"/>
                <a:gd name="T7" fmla="*/ 354 h 2843"/>
                <a:gd name="T8" fmla="*/ 758 w 1246"/>
                <a:gd name="T9" fmla="*/ 1396 h 2843"/>
                <a:gd name="T10" fmla="*/ 7 w 1246"/>
                <a:gd name="T11" fmla="*/ 2476 h 2843"/>
                <a:gd name="T12" fmla="*/ 7 w 1246"/>
                <a:gd name="T13" fmla="*/ 2489 h 2843"/>
                <a:gd name="T14" fmla="*/ 0 w 1246"/>
                <a:gd name="T15" fmla="*/ 2817 h 2843"/>
                <a:gd name="T16" fmla="*/ 180 w 1246"/>
                <a:gd name="T17" fmla="*/ 2843 h 2843"/>
                <a:gd name="T18" fmla="*/ 1246 w 1246"/>
                <a:gd name="T19" fmla="*/ 1390 h 2843"/>
                <a:gd name="T20" fmla="*/ 1246 w 1246"/>
                <a:gd name="T21" fmla="*/ 1390 h 2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6" h="2843">
                  <a:moveTo>
                    <a:pt x="1246" y="1390"/>
                  </a:moveTo>
                  <a:lnTo>
                    <a:pt x="212" y="0"/>
                  </a:lnTo>
                  <a:lnTo>
                    <a:pt x="26" y="33"/>
                  </a:lnTo>
                  <a:lnTo>
                    <a:pt x="26" y="354"/>
                  </a:lnTo>
                  <a:lnTo>
                    <a:pt x="758" y="1396"/>
                  </a:lnTo>
                  <a:lnTo>
                    <a:pt x="7" y="2476"/>
                  </a:lnTo>
                  <a:lnTo>
                    <a:pt x="7" y="2489"/>
                  </a:lnTo>
                  <a:lnTo>
                    <a:pt x="0" y="2817"/>
                  </a:lnTo>
                  <a:lnTo>
                    <a:pt x="180" y="2843"/>
                  </a:lnTo>
                  <a:lnTo>
                    <a:pt x="1246" y="1390"/>
                  </a:lnTo>
                  <a:lnTo>
                    <a:pt x="1246" y="13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4031952" y="2238573"/>
              <a:ext cx="1379044" cy="3222364"/>
            </a:xfrm>
            <a:custGeom>
              <a:avLst/>
              <a:gdLst>
                <a:gd name="T0" fmla="*/ 0 w 1200"/>
                <a:gd name="T1" fmla="*/ 2778 h 2804"/>
                <a:gd name="T2" fmla="*/ 6 w 1200"/>
                <a:gd name="T3" fmla="*/ 2463 h 2804"/>
                <a:gd name="T4" fmla="*/ 757 w 1200"/>
                <a:gd name="T5" fmla="*/ 1376 h 2804"/>
                <a:gd name="T6" fmla="*/ 25 w 1200"/>
                <a:gd name="T7" fmla="*/ 328 h 2804"/>
                <a:gd name="T8" fmla="*/ 32 w 1200"/>
                <a:gd name="T9" fmla="*/ 32 h 2804"/>
                <a:gd name="T10" fmla="*/ 186 w 1200"/>
                <a:gd name="T11" fmla="*/ 0 h 2804"/>
                <a:gd name="T12" fmla="*/ 1200 w 1200"/>
                <a:gd name="T13" fmla="*/ 1370 h 2804"/>
                <a:gd name="T14" fmla="*/ 147 w 1200"/>
                <a:gd name="T15" fmla="*/ 2804 h 2804"/>
                <a:gd name="T16" fmla="*/ 0 w 1200"/>
                <a:gd name="T17" fmla="*/ 2778 h 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0" h="2804">
                  <a:moveTo>
                    <a:pt x="0" y="2778"/>
                  </a:moveTo>
                  <a:lnTo>
                    <a:pt x="6" y="2463"/>
                  </a:lnTo>
                  <a:lnTo>
                    <a:pt x="757" y="1376"/>
                  </a:lnTo>
                  <a:lnTo>
                    <a:pt x="25" y="328"/>
                  </a:lnTo>
                  <a:lnTo>
                    <a:pt x="32" y="32"/>
                  </a:lnTo>
                  <a:lnTo>
                    <a:pt x="186" y="0"/>
                  </a:lnTo>
                  <a:lnTo>
                    <a:pt x="1200" y="1370"/>
                  </a:lnTo>
                  <a:lnTo>
                    <a:pt x="147" y="2804"/>
                  </a:lnTo>
                  <a:lnTo>
                    <a:pt x="0" y="2778"/>
                  </a:lnTo>
                  <a:close/>
                </a:path>
              </a:pathLst>
            </a:custGeom>
            <a:solidFill>
              <a:srgbClr val="F8AD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4252599" y="2215589"/>
              <a:ext cx="2922424" cy="1634165"/>
            </a:xfrm>
            <a:custGeom>
              <a:avLst/>
              <a:gdLst>
                <a:gd name="T0" fmla="*/ 1034 w 2543"/>
                <a:gd name="T1" fmla="*/ 1390 h 1422"/>
                <a:gd name="T2" fmla="*/ 0 w 2543"/>
                <a:gd name="T3" fmla="*/ 0 h 1422"/>
                <a:gd name="T4" fmla="*/ 1593 w 2543"/>
                <a:gd name="T5" fmla="*/ 328 h 1422"/>
                <a:gd name="T6" fmla="*/ 2543 w 2543"/>
                <a:gd name="T7" fmla="*/ 1422 h 1422"/>
                <a:gd name="T8" fmla="*/ 1034 w 2543"/>
                <a:gd name="T9" fmla="*/ 1390 h 1422"/>
                <a:gd name="T10" fmla="*/ 1034 w 2543"/>
                <a:gd name="T11" fmla="*/ 1390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3" h="1422">
                  <a:moveTo>
                    <a:pt x="1034" y="1390"/>
                  </a:moveTo>
                  <a:lnTo>
                    <a:pt x="0" y="0"/>
                  </a:lnTo>
                  <a:lnTo>
                    <a:pt x="1593" y="328"/>
                  </a:lnTo>
                  <a:lnTo>
                    <a:pt x="2543" y="1422"/>
                  </a:lnTo>
                  <a:lnTo>
                    <a:pt x="1034" y="1390"/>
                  </a:lnTo>
                  <a:lnTo>
                    <a:pt x="1034" y="1390"/>
                  </a:lnTo>
                  <a:close/>
                </a:path>
              </a:pathLst>
            </a:custGeom>
            <a:solidFill>
              <a:srgbClr val="E47A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4215824" y="3812981"/>
              <a:ext cx="2959198" cy="1669791"/>
            </a:xfrm>
            <a:custGeom>
              <a:avLst/>
              <a:gdLst>
                <a:gd name="T0" fmla="*/ 1066 w 2575"/>
                <a:gd name="T1" fmla="*/ 0 h 1453"/>
                <a:gd name="T2" fmla="*/ 2575 w 2575"/>
                <a:gd name="T3" fmla="*/ 32 h 1453"/>
                <a:gd name="T4" fmla="*/ 1972 w 2575"/>
                <a:gd name="T5" fmla="*/ 746 h 1453"/>
                <a:gd name="T6" fmla="*/ 1612 w 2575"/>
                <a:gd name="T7" fmla="*/ 1164 h 1453"/>
                <a:gd name="T8" fmla="*/ 0 w 2575"/>
                <a:gd name="T9" fmla="*/ 1453 h 1453"/>
                <a:gd name="T10" fmla="*/ 1066 w 2575"/>
                <a:gd name="T11" fmla="*/ 0 h 1453"/>
                <a:gd name="T12" fmla="*/ 1066 w 2575"/>
                <a:gd name="T13" fmla="*/ 0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5" h="1453">
                  <a:moveTo>
                    <a:pt x="1066" y="0"/>
                  </a:moveTo>
                  <a:lnTo>
                    <a:pt x="2575" y="32"/>
                  </a:lnTo>
                  <a:lnTo>
                    <a:pt x="1972" y="746"/>
                  </a:lnTo>
                  <a:lnTo>
                    <a:pt x="1612" y="1164"/>
                  </a:lnTo>
                  <a:lnTo>
                    <a:pt x="0" y="1453"/>
                  </a:lnTo>
                  <a:lnTo>
                    <a:pt x="1066" y="0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A85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41"/>
            <p:cNvSpPr>
              <a:spLocks noEditPoints="1"/>
            </p:cNvSpPr>
            <p:nvPr/>
          </p:nvSpPr>
          <p:spPr bwMode="auto">
            <a:xfrm>
              <a:off x="4990386" y="3627958"/>
              <a:ext cx="243632" cy="317180"/>
            </a:xfrm>
            <a:custGeom>
              <a:avLst/>
              <a:gdLst>
                <a:gd name="T0" fmla="*/ 84 w 212"/>
                <a:gd name="T1" fmla="*/ 173 h 276"/>
                <a:gd name="T2" fmla="*/ 103 w 212"/>
                <a:gd name="T3" fmla="*/ 77 h 276"/>
                <a:gd name="T4" fmla="*/ 110 w 212"/>
                <a:gd name="T5" fmla="*/ 77 h 276"/>
                <a:gd name="T6" fmla="*/ 129 w 212"/>
                <a:gd name="T7" fmla="*/ 173 h 276"/>
                <a:gd name="T8" fmla="*/ 84 w 212"/>
                <a:gd name="T9" fmla="*/ 173 h 276"/>
                <a:gd name="T10" fmla="*/ 84 w 212"/>
                <a:gd name="T11" fmla="*/ 173 h 276"/>
                <a:gd name="T12" fmla="*/ 135 w 212"/>
                <a:gd name="T13" fmla="*/ 6 h 276"/>
                <a:gd name="T14" fmla="*/ 77 w 212"/>
                <a:gd name="T15" fmla="*/ 0 h 276"/>
                <a:gd name="T16" fmla="*/ 0 w 212"/>
                <a:gd name="T17" fmla="*/ 270 h 276"/>
                <a:gd name="T18" fmla="*/ 58 w 212"/>
                <a:gd name="T19" fmla="*/ 270 h 276"/>
                <a:gd name="T20" fmla="*/ 71 w 212"/>
                <a:gd name="T21" fmla="*/ 212 h 276"/>
                <a:gd name="T22" fmla="*/ 142 w 212"/>
                <a:gd name="T23" fmla="*/ 218 h 276"/>
                <a:gd name="T24" fmla="*/ 155 w 212"/>
                <a:gd name="T25" fmla="*/ 276 h 276"/>
                <a:gd name="T26" fmla="*/ 212 w 212"/>
                <a:gd name="T27" fmla="*/ 276 h 276"/>
                <a:gd name="T28" fmla="*/ 135 w 212"/>
                <a:gd name="T29" fmla="*/ 6 h 276"/>
                <a:gd name="T30" fmla="*/ 135 w 212"/>
                <a:gd name="T31" fmla="*/ 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76">
                  <a:moveTo>
                    <a:pt x="84" y="173"/>
                  </a:moveTo>
                  <a:lnTo>
                    <a:pt x="103" y="77"/>
                  </a:lnTo>
                  <a:lnTo>
                    <a:pt x="110" y="77"/>
                  </a:lnTo>
                  <a:lnTo>
                    <a:pt x="129" y="173"/>
                  </a:lnTo>
                  <a:lnTo>
                    <a:pt x="84" y="173"/>
                  </a:lnTo>
                  <a:lnTo>
                    <a:pt x="84" y="173"/>
                  </a:lnTo>
                  <a:close/>
                  <a:moveTo>
                    <a:pt x="135" y="6"/>
                  </a:moveTo>
                  <a:lnTo>
                    <a:pt x="77" y="0"/>
                  </a:lnTo>
                  <a:lnTo>
                    <a:pt x="0" y="270"/>
                  </a:lnTo>
                  <a:lnTo>
                    <a:pt x="58" y="270"/>
                  </a:lnTo>
                  <a:lnTo>
                    <a:pt x="71" y="212"/>
                  </a:lnTo>
                  <a:lnTo>
                    <a:pt x="142" y="218"/>
                  </a:lnTo>
                  <a:lnTo>
                    <a:pt x="155" y="276"/>
                  </a:lnTo>
                  <a:lnTo>
                    <a:pt x="212" y="276"/>
                  </a:lnTo>
                  <a:lnTo>
                    <a:pt x="135" y="6"/>
                  </a:lnTo>
                  <a:lnTo>
                    <a:pt x="13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77674" y="2323586"/>
            <a:ext cx="3268334" cy="3502770"/>
            <a:chOff x="4629537" y="2090325"/>
            <a:chExt cx="3268334" cy="3502770"/>
          </a:xfrm>
        </p:grpSpPr>
        <p:sp>
          <p:nvSpPr>
            <p:cNvPr id="54" name="Freeform 29"/>
            <p:cNvSpPr>
              <a:spLocks/>
            </p:cNvSpPr>
            <p:nvPr/>
          </p:nvSpPr>
          <p:spPr bwMode="auto">
            <a:xfrm>
              <a:off x="4629537" y="2090325"/>
              <a:ext cx="1645659" cy="3502770"/>
            </a:xfrm>
            <a:custGeom>
              <a:avLst/>
              <a:gdLst>
                <a:gd name="T0" fmla="*/ 1432 w 1432"/>
                <a:gd name="T1" fmla="*/ 1492 h 3048"/>
                <a:gd name="T2" fmla="*/ 231 w 1432"/>
                <a:gd name="T3" fmla="*/ 0 h 3048"/>
                <a:gd name="T4" fmla="*/ 19 w 1432"/>
                <a:gd name="T5" fmla="*/ 39 h 3048"/>
                <a:gd name="T6" fmla="*/ 19 w 1432"/>
                <a:gd name="T7" fmla="*/ 379 h 3048"/>
                <a:gd name="T8" fmla="*/ 854 w 1432"/>
                <a:gd name="T9" fmla="*/ 1486 h 3048"/>
                <a:gd name="T10" fmla="*/ 860 w 1432"/>
                <a:gd name="T11" fmla="*/ 1499 h 3048"/>
                <a:gd name="T12" fmla="*/ 334 w 1432"/>
                <a:gd name="T13" fmla="*/ 2206 h 3048"/>
                <a:gd name="T14" fmla="*/ 334 w 1432"/>
                <a:gd name="T15" fmla="*/ 2206 h 3048"/>
                <a:gd name="T16" fmla="*/ 51 w 1432"/>
                <a:gd name="T17" fmla="*/ 2585 h 3048"/>
                <a:gd name="T18" fmla="*/ 0 w 1432"/>
                <a:gd name="T19" fmla="*/ 3016 h 3048"/>
                <a:gd name="T20" fmla="*/ 199 w 1432"/>
                <a:gd name="T21" fmla="*/ 3048 h 3048"/>
                <a:gd name="T22" fmla="*/ 1432 w 1432"/>
                <a:gd name="T23" fmla="*/ 1492 h 3048"/>
                <a:gd name="T24" fmla="*/ 1432 w 1432"/>
                <a:gd name="T25" fmla="*/ 1492 h 3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2" h="3048">
                  <a:moveTo>
                    <a:pt x="1432" y="1492"/>
                  </a:moveTo>
                  <a:lnTo>
                    <a:pt x="231" y="0"/>
                  </a:lnTo>
                  <a:lnTo>
                    <a:pt x="19" y="39"/>
                  </a:lnTo>
                  <a:lnTo>
                    <a:pt x="19" y="379"/>
                  </a:lnTo>
                  <a:lnTo>
                    <a:pt x="854" y="1486"/>
                  </a:lnTo>
                  <a:lnTo>
                    <a:pt x="860" y="1499"/>
                  </a:lnTo>
                  <a:lnTo>
                    <a:pt x="334" y="2206"/>
                  </a:lnTo>
                  <a:lnTo>
                    <a:pt x="334" y="2206"/>
                  </a:lnTo>
                  <a:lnTo>
                    <a:pt x="51" y="2585"/>
                  </a:lnTo>
                  <a:lnTo>
                    <a:pt x="0" y="3016"/>
                  </a:lnTo>
                  <a:lnTo>
                    <a:pt x="199" y="3048"/>
                  </a:lnTo>
                  <a:lnTo>
                    <a:pt x="1432" y="1492"/>
                  </a:lnTo>
                  <a:lnTo>
                    <a:pt x="1432" y="14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30"/>
            <p:cNvSpPr>
              <a:spLocks/>
            </p:cNvSpPr>
            <p:nvPr/>
          </p:nvSpPr>
          <p:spPr bwMode="auto">
            <a:xfrm>
              <a:off x="4651373" y="2120206"/>
              <a:ext cx="1587049" cy="3444161"/>
            </a:xfrm>
            <a:custGeom>
              <a:avLst/>
              <a:gdLst>
                <a:gd name="T0" fmla="*/ 0 w 1381"/>
                <a:gd name="T1" fmla="*/ 2971 h 2997"/>
                <a:gd name="T2" fmla="*/ 51 w 1381"/>
                <a:gd name="T3" fmla="*/ 2572 h 2997"/>
                <a:gd name="T4" fmla="*/ 867 w 1381"/>
                <a:gd name="T5" fmla="*/ 1473 h 2997"/>
                <a:gd name="T6" fmla="*/ 19 w 1381"/>
                <a:gd name="T7" fmla="*/ 347 h 2997"/>
                <a:gd name="T8" fmla="*/ 26 w 1381"/>
                <a:gd name="T9" fmla="*/ 32 h 2997"/>
                <a:gd name="T10" fmla="*/ 199 w 1381"/>
                <a:gd name="T11" fmla="*/ 0 h 2997"/>
                <a:gd name="T12" fmla="*/ 1381 w 1381"/>
                <a:gd name="T13" fmla="*/ 1466 h 2997"/>
                <a:gd name="T14" fmla="*/ 173 w 1381"/>
                <a:gd name="T15" fmla="*/ 2997 h 2997"/>
                <a:gd name="T16" fmla="*/ 0 w 1381"/>
                <a:gd name="T17" fmla="*/ 2971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1" h="2997">
                  <a:moveTo>
                    <a:pt x="0" y="2971"/>
                  </a:moveTo>
                  <a:lnTo>
                    <a:pt x="51" y="2572"/>
                  </a:lnTo>
                  <a:lnTo>
                    <a:pt x="867" y="1473"/>
                  </a:lnTo>
                  <a:lnTo>
                    <a:pt x="19" y="347"/>
                  </a:lnTo>
                  <a:lnTo>
                    <a:pt x="26" y="32"/>
                  </a:lnTo>
                  <a:lnTo>
                    <a:pt x="199" y="0"/>
                  </a:lnTo>
                  <a:lnTo>
                    <a:pt x="1381" y="1466"/>
                  </a:lnTo>
                  <a:lnTo>
                    <a:pt x="173" y="2997"/>
                  </a:lnTo>
                  <a:lnTo>
                    <a:pt x="0" y="2971"/>
                  </a:lnTo>
                  <a:close/>
                </a:path>
              </a:pathLst>
            </a:custGeom>
            <a:solidFill>
              <a:srgbClr val="7282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31"/>
            <p:cNvSpPr>
              <a:spLocks/>
            </p:cNvSpPr>
            <p:nvPr/>
          </p:nvSpPr>
          <p:spPr bwMode="auto">
            <a:xfrm>
              <a:off x="4895003" y="2090325"/>
              <a:ext cx="3002868" cy="1751384"/>
            </a:xfrm>
            <a:custGeom>
              <a:avLst/>
              <a:gdLst>
                <a:gd name="T0" fmla="*/ 1201 w 2613"/>
                <a:gd name="T1" fmla="*/ 1492 h 1524"/>
                <a:gd name="T2" fmla="*/ 0 w 2613"/>
                <a:gd name="T3" fmla="*/ 0 h 1524"/>
                <a:gd name="T4" fmla="*/ 1548 w 2613"/>
                <a:gd name="T5" fmla="*/ 373 h 1524"/>
                <a:gd name="T6" fmla="*/ 2613 w 2613"/>
                <a:gd name="T7" fmla="*/ 1524 h 1524"/>
                <a:gd name="T8" fmla="*/ 1201 w 2613"/>
                <a:gd name="T9" fmla="*/ 1492 h 1524"/>
                <a:gd name="T10" fmla="*/ 1201 w 2613"/>
                <a:gd name="T11" fmla="*/ 1492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3" h="1524">
                  <a:moveTo>
                    <a:pt x="1201" y="1492"/>
                  </a:moveTo>
                  <a:lnTo>
                    <a:pt x="0" y="0"/>
                  </a:lnTo>
                  <a:lnTo>
                    <a:pt x="1548" y="373"/>
                  </a:lnTo>
                  <a:lnTo>
                    <a:pt x="2613" y="1524"/>
                  </a:lnTo>
                  <a:lnTo>
                    <a:pt x="1201" y="1492"/>
                  </a:lnTo>
                  <a:lnTo>
                    <a:pt x="1201" y="1492"/>
                  </a:lnTo>
                  <a:close/>
                </a:path>
              </a:pathLst>
            </a:custGeom>
            <a:solidFill>
              <a:srgbClr val="3F50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auto">
            <a:xfrm>
              <a:off x="4858228" y="3804936"/>
              <a:ext cx="3039643" cy="1788159"/>
            </a:xfrm>
            <a:custGeom>
              <a:avLst/>
              <a:gdLst>
                <a:gd name="T0" fmla="*/ 1233 w 2645"/>
                <a:gd name="T1" fmla="*/ 0 h 1556"/>
                <a:gd name="T2" fmla="*/ 2645 w 2645"/>
                <a:gd name="T3" fmla="*/ 32 h 1556"/>
                <a:gd name="T4" fmla="*/ 1971 w 2645"/>
                <a:gd name="T5" fmla="*/ 785 h 1556"/>
                <a:gd name="T6" fmla="*/ 1573 w 2645"/>
                <a:gd name="T7" fmla="*/ 1228 h 1556"/>
                <a:gd name="T8" fmla="*/ 0 w 2645"/>
                <a:gd name="T9" fmla="*/ 1556 h 1556"/>
                <a:gd name="T10" fmla="*/ 1233 w 2645"/>
                <a:gd name="T11" fmla="*/ 0 h 1556"/>
                <a:gd name="T12" fmla="*/ 1233 w 2645"/>
                <a:gd name="T13" fmla="*/ 0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5" h="1556">
                  <a:moveTo>
                    <a:pt x="1233" y="0"/>
                  </a:moveTo>
                  <a:lnTo>
                    <a:pt x="2645" y="32"/>
                  </a:lnTo>
                  <a:lnTo>
                    <a:pt x="1971" y="785"/>
                  </a:lnTo>
                  <a:lnTo>
                    <a:pt x="1573" y="1228"/>
                  </a:lnTo>
                  <a:lnTo>
                    <a:pt x="0" y="1556"/>
                  </a:lnTo>
                  <a:lnTo>
                    <a:pt x="1233" y="0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1A22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42"/>
            <p:cNvSpPr>
              <a:spLocks noEditPoints="1"/>
            </p:cNvSpPr>
            <p:nvPr/>
          </p:nvSpPr>
          <p:spPr bwMode="auto">
            <a:xfrm>
              <a:off x="5787933" y="3613020"/>
              <a:ext cx="221796" cy="347059"/>
            </a:xfrm>
            <a:custGeom>
              <a:avLst/>
              <a:gdLst>
                <a:gd name="T0" fmla="*/ 9 w 30"/>
                <a:gd name="T1" fmla="*/ 39 h 47"/>
                <a:gd name="T2" fmla="*/ 10 w 30"/>
                <a:gd name="T3" fmla="*/ 26 h 47"/>
                <a:gd name="T4" fmla="*/ 16 w 30"/>
                <a:gd name="T5" fmla="*/ 26 h 47"/>
                <a:gd name="T6" fmla="*/ 20 w 30"/>
                <a:gd name="T7" fmla="*/ 28 h 47"/>
                <a:gd name="T8" fmla="*/ 21 w 30"/>
                <a:gd name="T9" fmla="*/ 33 h 47"/>
                <a:gd name="T10" fmla="*/ 20 w 30"/>
                <a:gd name="T11" fmla="*/ 38 h 47"/>
                <a:gd name="T12" fmla="*/ 16 w 30"/>
                <a:gd name="T13" fmla="*/ 40 h 47"/>
                <a:gd name="T14" fmla="*/ 9 w 30"/>
                <a:gd name="T15" fmla="*/ 39 h 47"/>
                <a:gd name="T16" fmla="*/ 10 w 30"/>
                <a:gd name="T17" fmla="*/ 20 h 47"/>
                <a:gd name="T18" fmla="*/ 10 w 30"/>
                <a:gd name="T19" fmla="*/ 7 h 47"/>
                <a:gd name="T20" fmla="*/ 14 w 30"/>
                <a:gd name="T21" fmla="*/ 8 h 47"/>
                <a:gd name="T22" fmla="*/ 19 w 30"/>
                <a:gd name="T23" fmla="*/ 9 h 47"/>
                <a:gd name="T24" fmla="*/ 20 w 30"/>
                <a:gd name="T25" fmla="*/ 14 h 47"/>
                <a:gd name="T26" fmla="*/ 19 w 30"/>
                <a:gd name="T27" fmla="*/ 19 h 47"/>
                <a:gd name="T28" fmla="*/ 15 w 30"/>
                <a:gd name="T29" fmla="*/ 20 h 47"/>
                <a:gd name="T30" fmla="*/ 10 w 30"/>
                <a:gd name="T31" fmla="*/ 20 h 47"/>
                <a:gd name="T32" fmla="*/ 15 w 30"/>
                <a:gd name="T33" fmla="*/ 0 h 47"/>
                <a:gd name="T34" fmla="*/ 1 w 30"/>
                <a:gd name="T35" fmla="*/ 0 h 47"/>
                <a:gd name="T36" fmla="*/ 0 w 30"/>
                <a:gd name="T37" fmla="*/ 46 h 47"/>
                <a:gd name="T38" fmla="*/ 15 w 30"/>
                <a:gd name="T39" fmla="*/ 47 h 47"/>
                <a:gd name="T40" fmla="*/ 26 w 30"/>
                <a:gd name="T41" fmla="*/ 44 h 47"/>
                <a:gd name="T42" fmla="*/ 30 w 30"/>
                <a:gd name="T43" fmla="*/ 34 h 47"/>
                <a:gd name="T44" fmla="*/ 29 w 30"/>
                <a:gd name="T45" fmla="*/ 27 h 47"/>
                <a:gd name="T46" fmla="*/ 23 w 30"/>
                <a:gd name="T47" fmla="*/ 23 h 47"/>
                <a:gd name="T48" fmla="*/ 28 w 30"/>
                <a:gd name="T49" fmla="*/ 19 h 47"/>
                <a:gd name="T50" fmla="*/ 29 w 30"/>
                <a:gd name="T51" fmla="*/ 14 h 47"/>
                <a:gd name="T52" fmla="*/ 26 w 30"/>
                <a:gd name="T53" fmla="*/ 4 h 47"/>
                <a:gd name="T54" fmla="*/ 15 w 30"/>
                <a:gd name="T5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" h="47">
                  <a:moveTo>
                    <a:pt x="9" y="39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8" y="26"/>
                    <a:pt x="20" y="27"/>
                    <a:pt x="20" y="28"/>
                  </a:cubicBezTo>
                  <a:cubicBezTo>
                    <a:pt x="21" y="29"/>
                    <a:pt x="21" y="31"/>
                    <a:pt x="21" y="33"/>
                  </a:cubicBezTo>
                  <a:cubicBezTo>
                    <a:pt x="21" y="35"/>
                    <a:pt x="21" y="37"/>
                    <a:pt x="20" y="38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9" y="39"/>
                    <a:pt x="9" y="39"/>
                    <a:pt x="9" y="39"/>
                  </a:cubicBezTo>
                  <a:close/>
                  <a:moveTo>
                    <a:pt x="10" y="20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8" y="8"/>
                    <a:pt x="19" y="9"/>
                  </a:cubicBezTo>
                  <a:cubicBezTo>
                    <a:pt x="20" y="10"/>
                    <a:pt x="20" y="12"/>
                    <a:pt x="20" y="14"/>
                  </a:cubicBezTo>
                  <a:cubicBezTo>
                    <a:pt x="20" y="16"/>
                    <a:pt x="20" y="18"/>
                    <a:pt x="19" y="19"/>
                  </a:cubicBezTo>
                  <a:cubicBezTo>
                    <a:pt x="18" y="19"/>
                    <a:pt x="16" y="20"/>
                    <a:pt x="15" y="20"/>
                  </a:cubicBezTo>
                  <a:cubicBezTo>
                    <a:pt x="10" y="20"/>
                    <a:pt x="10" y="20"/>
                    <a:pt x="10" y="20"/>
                  </a:cubicBezTo>
                  <a:close/>
                  <a:moveTo>
                    <a:pt x="1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7"/>
                    <a:pt x="24" y="46"/>
                    <a:pt x="26" y="44"/>
                  </a:cubicBezTo>
                  <a:cubicBezTo>
                    <a:pt x="29" y="42"/>
                    <a:pt x="30" y="38"/>
                    <a:pt x="30" y="34"/>
                  </a:cubicBezTo>
                  <a:cubicBezTo>
                    <a:pt x="30" y="31"/>
                    <a:pt x="30" y="29"/>
                    <a:pt x="29" y="27"/>
                  </a:cubicBezTo>
                  <a:cubicBezTo>
                    <a:pt x="28" y="25"/>
                    <a:pt x="26" y="24"/>
                    <a:pt x="23" y="23"/>
                  </a:cubicBezTo>
                  <a:cubicBezTo>
                    <a:pt x="25" y="22"/>
                    <a:pt x="27" y="21"/>
                    <a:pt x="28" y="19"/>
                  </a:cubicBezTo>
                  <a:cubicBezTo>
                    <a:pt x="29" y="18"/>
                    <a:pt x="29" y="16"/>
                    <a:pt x="29" y="14"/>
                  </a:cubicBezTo>
                  <a:cubicBezTo>
                    <a:pt x="29" y="9"/>
                    <a:pt x="28" y="6"/>
                    <a:pt x="26" y="4"/>
                  </a:cubicBezTo>
                  <a:cubicBezTo>
                    <a:pt x="23" y="2"/>
                    <a:pt x="19" y="1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22592" y="2183384"/>
            <a:ext cx="3379807" cy="3769386"/>
            <a:chOff x="5337446" y="1950123"/>
            <a:chExt cx="3379807" cy="3769386"/>
          </a:xfrm>
        </p:grpSpPr>
        <p:sp>
          <p:nvSpPr>
            <p:cNvPr id="58" name="Freeform 33"/>
            <p:cNvSpPr>
              <a:spLocks/>
            </p:cNvSpPr>
            <p:nvPr/>
          </p:nvSpPr>
          <p:spPr bwMode="auto">
            <a:xfrm>
              <a:off x="5337446" y="1950123"/>
              <a:ext cx="1911125" cy="3769384"/>
            </a:xfrm>
            <a:custGeom>
              <a:avLst/>
              <a:gdLst>
                <a:gd name="T0" fmla="*/ 1663 w 1663"/>
                <a:gd name="T1" fmla="*/ 1601 h 3280"/>
                <a:gd name="T2" fmla="*/ 257 w 1663"/>
                <a:gd name="T3" fmla="*/ 0 h 3280"/>
                <a:gd name="T4" fmla="*/ 13 w 1663"/>
                <a:gd name="T5" fmla="*/ 45 h 3280"/>
                <a:gd name="T6" fmla="*/ 13 w 1663"/>
                <a:gd name="T7" fmla="*/ 411 h 3280"/>
                <a:gd name="T8" fmla="*/ 996 w 1663"/>
                <a:gd name="T9" fmla="*/ 1608 h 3280"/>
                <a:gd name="T10" fmla="*/ 0 w 1663"/>
                <a:gd name="T11" fmla="*/ 2849 h 3280"/>
                <a:gd name="T12" fmla="*/ 0 w 1663"/>
                <a:gd name="T13" fmla="*/ 3241 h 3280"/>
                <a:gd name="T14" fmla="*/ 238 w 1663"/>
                <a:gd name="T15" fmla="*/ 3280 h 3280"/>
                <a:gd name="T16" fmla="*/ 1663 w 1663"/>
                <a:gd name="T17" fmla="*/ 1601 h 3280"/>
                <a:gd name="T18" fmla="*/ 1663 w 1663"/>
                <a:gd name="T19" fmla="*/ 1601 h 3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3" h="3280">
                  <a:moveTo>
                    <a:pt x="1663" y="1601"/>
                  </a:moveTo>
                  <a:lnTo>
                    <a:pt x="257" y="0"/>
                  </a:lnTo>
                  <a:lnTo>
                    <a:pt x="13" y="45"/>
                  </a:lnTo>
                  <a:lnTo>
                    <a:pt x="13" y="411"/>
                  </a:lnTo>
                  <a:lnTo>
                    <a:pt x="996" y="1608"/>
                  </a:lnTo>
                  <a:lnTo>
                    <a:pt x="0" y="2849"/>
                  </a:lnTo>
                  <a:lnTo>
                    <a:pt x="0" y="3241"/>
                  </a:lnTo>
                  <a:lnTo>
                    <a:pt x="238" y="3280"/>
                  </a:lnTo>
                  <a:lnTo>
                    <a:pt x="1663" y="1601"/>
                  </a:lnTo>
                  <a:lnTo>
                    <a:pt x="1663" y="16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auto">
            <a:xfrm>
              <a:off x="5367325" y="1980001"/>
              <a:ext cx="1852514" cy="3709626"/>
            </a:xfrm>
            <a:custGeom>
              <a:avLst/>
              <a:gdLst>
                <a:gd name="T0" fmla="*/ 0 w 1612"/>
                <a:gd name="T1" fmla="*/ 3196 h 3228"/>
                <a:gd name="T2" fmla="*/ 0 w 1612"/>
                <a:gd name="T3" fmla="*/ 2836 h 3228"/>
                <a:gd name="T4" fmla="*/ 1002 w 1612"/>
                <a:gd name="T5" fmla="*/ 1582 h 3228"/>
                <a:gd name="T6" fmla="*/ 6 w 1612"/>
                <a:gd name="T7" fmla="*/ 379 h 3228"/>
                <a:gd name="T8" fmla="*/ 13 w 1612"/>
                <a:gd name="T9" fmla="*/ 38 h 3228"/>
                <a:gd name="T10" fmla="*/ 218 w 1612"/>
                <a:gd name="T11" fmla="*/ 0 h 3228"/>
                <a:gd name="T12" fmla="*/ 1612 w 1612"/>
                <a:gd name="T13" fmla="*/ 1575 h 3228"/>
                <a:gd name="T14" fmla="*/ 199 w 1612"/>
                <a:gd name="T15" fmla="*/ 3228 h 3228"/>
                <a:gd name="T16" fmla="*/ 0 w 1612"/>
                <a:gd name="T17" fmla="*/ 3196 h 3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2" h="3228">
                  <a:moveTo>
                    <a:pt x="0" y="3196"/>
                  </a:moveTo>
                  <a:lnTo>
                    <a:pt x="0" y="2836"/>
                  </a:lnTo>
                  <a:lnTo>
                    <a:pt x="1002" y="1582"/>
                  </a:lnTo>
                  <a:lnTo>
                    <a:pt x="6" y="379"/>
                  </a:lnTo>
                  <a:lnTo>
                    <a:pt x="13" y="38"/>
                  </a:lnTo>
                  <a:lnTo>
                    <a:pt x="218" y="0"/>
                  </a:lnTo>
                  <a:lnTo>
                    <a:pt x="1612" y="1575"/>
                  </a:lnTo>
                  <a:lnTo>
                    <a:pt x="199" y="3228"/>
                  </a:lnTo>
                  <a:lnTo>
                    <a:pt x="0" y="3196"/>
                  </a:lnTo>
                  <a:close/>
                </a:path>
              </a:pathLst>
            </a:custGeom>
            <a:solidFill>
              <a:srgbClr val="DED9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5"/>
            <p:cNvSpPr>
              <a:spLocks/>
            </p:cNvSpPr>
            <p:nvPr/>
          </p:nvSpPr>
          <p:spPr bwMode="auto">
            <a:xfrm>
              <a:off x="5632791" y="1950123"/>
              <a:ext cx="3084462" cy="1884692"/>
            </a:xfrm>
            <a:custGeom>
              <a:avLst/>
              <a:gdLst>
                <a:gd name="T0" fmla="*/ 1406 w 2684"/>
                <a:gd name="T1" fmla="*/ 1601 h 1640"/>
                <a:gd name="T2" fmla="*/ 0 w 2684"/>
                <a:gd name="T3" fmla="*/ 0 h 1640"/>
                <a:gd name="T4" fmla="*/ 1477 w 2684"/>
                <a:gd name="T5" fmla="*/ 424 h 1640"/>
                <a:gd name="T6" fmla="*/ 2684 w 2684"/>
                <a:gd name="T7" fmla="*/ 1640 h 1640"/>
                <a:gd name="T8" fmla="*/ 1406 w 2684"/>
                <a:gd name="T9" fmla="*/ 1601 h 1640"/>
                <a:gd name="T10" fmla="*/ 1406 w 2684"/>
                <a:gd name="T11" fmla="*/ 1601 h 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4" h="1640">
                  <a:moveTo>
                    <a:pt x="1406" y="1601"/>
                  </a:moveTo>
                  <a:lnTo>
                    <a:pt x="0" y="0"/>
                  </a:lnTo>
                  <a:lnTo>
                    <a:pt x="1477" y="424"/>
                  </a:lnTo>
                  <a:lnTo>
                    <a:pt x="2684" y="1640"/>
                  </a:lnTo>
                  <a:lnTo>
                    <a:pt x="1406" y="1601"/>
                  </a:lnTo>
                  <a:lnTo>
                    <a:pt x="1406" y="1601"/>
                  </a:lnTo>
                  <a:close/>
                </a:path>
              </a:pathLst>
            </a:custGeom>
            <a:solidFill>
              <a:srgbClr val="A39F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auto">
            <a:xfrm>
              <a:off x="5610957" y="3789997"/>
              <a:ext cx="3106296" cy="1929512"/>
            </a:xfrm>
            <a:custGeom>
              <a:avLst/>
              <a:gdLst>
                <a:gd name="T0" fmla="*/ 1425 w 2703"/>
                <a:gd name="T1" fmla="*/ 0 h 1679"/>
                <a:gd name="T2" fmla="*/ 2703 w 2703"/>
                <a:gd name="T3" fmla="*/ 39 h 1679"/>
                <a:gd name="T4" fmla="*/ 1939 w 2703"/>
                <a:gd name="T5" fmla="*/ 843 h 1679"/>
                <a:gd name="T6" fmla="*/ 1502 w 2703"/>
                <a:gd name="T7" fmla="*/ 1306 h 1679"/>
                <a:gd name="T8" fmla="*/ 0 w 2703"/>
                <a:gd name="T9" fmla="*/ 1679 h 1679"/>
                <a:gd name="T10" fmla="*/ 1425 w 2703"/>
                <a:gd name="T11" fmla="*/ 0 h 1679"/>
                <a:gd name="T12" fmla="*/ 1425 w 2703"/>
                <a:gd name="T13" fmla="*/ 0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3" h="1679">
                  <a:moveTo>
                    <a:pt x="1425" y="0"/>
                  </a:moveTo>
                  <a:lnTo>
                    <a:pt x="2703" y="39"/>
                  </a:lnTo>
                  <a:lnTo>
                    <a:pt x="1939" y="843"/>
                  </a:lnTo>
                  <a:lnTo>
                    <a:pt x="1502" y="1306"/>
                  </a:lnTo>
                  <a:lnTo>
                    <a:pt x="0" y="1679"/>
                  </a:lnTo>
                  <a:lnTo>
                    <a:pt x="1425" y="0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rgbClr val="605E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6673970" y="3576245"/>
              <a:ext cx="235587" cy="376938"/>
            </a:xfrm>
            <a:custGeom>
              <a:avLst/>
              <a:gdLst>
                <a:gd name="T0" fmla="*/ 17 w 32"/>
                <a:gd name="T1" fmla="*/ 1 h 51"/>
                <a:gd name="T2" fmla="*/ 5 w 32"/>
                <a:gd name="T3" fmla="*/ 5 h 51"/>
                <a:gd name="T4" fmla="*/ 0 w 32"/>
                <a:gd name="T5" fmla="*/ 18 h 51"/>
                <a:gd name="T6" fmla="*/ 0 w 32"/>
                <a:gd name="T7" fmla="*/ 33 h 51"/>
                <a:gd name="T8" fmla="*/ 4 w 32"/>
                <a:gd name="T9" fmla="*/ 46 h 51"/>
                <a:gd name="T10" fmla="*/ 16 w 32"/>
                <a:gd name="T11" fmla="*/ 51 h 51"/>
                <a:gd name="T12" fmla="*/ 28 w 32"/>
                <a:gd name="T13" fmla="*/ 48 h 51"/>
                <a:gd name="T14" fmla="*/ 32 w 32"/>
                <a:gd name="T15" fmla="*/ 35 h 51"/>
                <a:gd name="T16" fmla="*/ 32 w 32"/>
                <a:gd name="T17" fmla="*/ 35 h 51"/>
                <a:gd name="T18" fmla="*/ 23 w 32"/>
                <a:gd name="T19" fmla="*/ 35 h 51"/>
                <a:gd name="T20" fmla="*/ 21 w 32"/>
                <a:gd name="T21" fmla="*/ 42 h 51"/>
                <a:gd name="T22" fmla="*/ 17 w 32"/>
                <a:gd name="T23" fmla="*/ 44 h 51"/>
                <a:gd name="T24" fmla="*/ 11 w 32"/>
                <a:gd name="T25" fmla="*/ 41 h 51"/>
                <a:gd name="T26" fmla="*/ 10 w 32"/>
                <a:gd name="T27" fmla="*/ 33 h 51"/>
                <a:gd name="T28" fmla="*/ 10 w 32"/>
                <a:gd name="T29" fmla="*/ 18 h 51"/>
                <a:gd name="T30" fmla="*/ 12 w 32"/>
                <a:gd name="T31" fmla="*/ 11 h 51"/>
                <a:gd name="T32" fmla="*/ 17 w 32"/>
                <a:gd name="T33" fmla="*/ 8 h 51"/>
                <a:gd name="T34" fmla="*/ 22 w 32"/>
                <a:gd name="T35" fmla="*/ 11 h 51"/>
                <a:gd name="T36" fmla="*/ 23 w 32"/>
                <a:gd name="T37" fmla="*/ 18 h 51"/>
                <a:gd name="T38" fmla="*/ 32 w 32"/>
                <a:gd name="T39" fmla="*/ 18 h 51"/>
                <a:gd name="T40" fmla="*/ 32 w 32"/>
                <a:gd name="T41" fmla="*/ 18 h 51"/>
                <a:gd name="T42" fmla="*/ 29 w 32"/>
                <a:gd name="T43" fmla="*/ 5 h 51"/>
                <a:gd name="T44" fmla="*/ 17 w 32"/>
                <a:gd name="T45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51">
                  <a:moveTo>
                    <a:pt x="17" y="1"/>
                  </a:moveTo>
                  <a:cubicBezTo>
                    <a:pt x="12" y="0"/>
                    <a:pt x="8" y="2"/>
                    <a:pt x="5" y="5"/>
                  </a:cubicBezTo>
                  <a:cubicBezTo>
                    <a:pt x="2" y="8"/>
                    <a:pt x="0" y="12"/>
                    <a:pt x="0" y="1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8"/>
                    <a:pt x="1" y="43"/>
                    <a:pt x="4" y="46"/>
                  </a:cubicBezTo>
                  <a:cubicBezTo>
                    <a:pt x="7" y="49"/>
                    <a:pt x="11" y="51"/>
                    <a:pt x="16" y="51"/>
                  </a:cubicBezTo>
                  <a:cubicBezTo>
                    <a:pt x="21" y="51"/>
                    <a:pt x="25" y="50"/>
                    <a:pt x="28" y="48"/>
                  </a:cubicBezTo>
                  <a:cubicBezTo>
                    <a:pt x="31" y="45"/>
                    <a:pt x="32" y="41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8"/>
                    <a:pt x="22" y="40"/>
                    <a:pt x="21" y="42"/>
                  </a:cubicBezTo>
                  <a:cubicBezTo>
                    <a:pt x="21" y="43"/>
                    <a:pt x="19" y="44"/>
                    <a:pt x="17" y="44"/>
                  </a:cubicBezTo>
                  <a:cubicBezTo>
                    <a:pt x="14" y="43"/>
                    <a:pt x="12" y="43"/>
                    <a:pt x="11" y="41"/>
                  </a:cubicBezTo>
                  <a:cubicBezTo>
                    <a:pt x="10" y="39"/>
                    <a:pt x="9" y="36"/>
                    <a:pt x="10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5"/>
                    <a:pt x="11" y="12"/>
                    <a:pt x="12" y="11"/>
                  </a:cubicBezTo>
                  <a:cubicBezTo>
                    <a:pt x="13" y="9"/>
                    <a:pt x="15" y="8"/>
                    <a:pt x="17" y="8"/>
                  </a:cubicBezTo>
                  <a:cubicBezTo>
                    <a:pt x="19" y="8"/>
                    <a:pt x="21" y="9"/>
                    <a:pt x="22" y="11"/>
                  </a:cubicBezTo>
                  <a:cubicBezTo>
                    <a:pt x="23" y="12"/>
                    <a:pt x="23" y="14"/>
                    <a:pt x="23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2"/>
                    <a:pt x="31" y="8"/>
                    <a:pt x="29" y="5"/>
                  </a:cubicBezTo>
                  <a:cubicBezTo>
                    <a:pt x="26" y="2"/>
                    <a:pt x="22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95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770</Words>
  <Application>Microsoft Office PowerPoint</Application>
  <PresentationFormat>自定义</PresentationFormat>
  <Paragraphs>179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Administrator</cp:lastModifiedBy>
  <cp:revision>21</cp:revision>
  <dcterms:created xsi:type="dcterms:W3CDTF">2015-10-04T13:48:00Z</dcterms:created>
  <dcterms:modified xsi:type="dcterms:W3CDTF">2016-09-09T04:29:54Z</dcterms:modified>
  <cp:category>https://800sucai.taobao.com</cp:category>
</cp:coreProperties>
</file>