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7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6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9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45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7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76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59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70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75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四项圆环相互咬合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45067" y="1920530"/>
            <a:ext cx="3942586" cy="3952694"/>
            <a:chOff x="1346771" y="2462999"/>
            <a:chExt cx="3355184" cy="3363786"/>
          </a:xfrm>
        </p:grpSpPr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3038999" y="2462999"/>
              <a:ext cx="1662956" cy="1924066"/>
            </a:xfrm>
            <a:custGeom>
              <a:avLst/>
              <a:gdLst>
                <a:gd name="T0" fmla="*/ 7 w 517"/>
                <a:gd name="T1" fmla="*/ 264 h 599"/>
                <a:gd name="T2" fmla="*/ 17 w 517"/>
                <a:gd name="T3" fmla="*/ 260 h 599"/>
                <a:gd name="T4" fmla="*/ 45 w 517"/>
                <a:gd name="T5" fmla="*/ 253 h 599"/>
                <a:gd name="T6" fmla="*/ 82 w 517"/>
                <a:gd name="T7" fmla="*/ 290 h 599"/>
                <a:gd name="T8" fmla="*/ 45 w 517"/>
                <a:gd name="T9" fmla="*/ 326 h 599"/>
                <a:gd name="T10" fmla="*/ 17 w 517"/>
                <a:gd name="T11" fmla="*/ 319 h 599"/>
                <a:gd name="T12" fmla="*/ 7 w 517"/>
                <a:gd name="T13" fmla="*/ 316 h 599"/>
                <a:gd name="T14" fmla="*/ 0 w 517"/>
                <a:gd name="T15" fmla="*/ 326 h 599"/>
                <a:gd name="T16" fmla="*/ 0 w 517"/>
                <a:gd name="T17" fmla="*/ 473 h 599"/>
                <a:gd name="T18" fmla="*/ 45 w 517"/>
                <a:gd name="T19" fmla="*/ 517 h 599"/>
                <a:gd name="T20" fmla="*/ 192 w 517"/>
                <a:gd name="T21" fmla="*/ 517 h 599"/>
                <a:gd name="T22" fmla="*/ 213 w 517"/>
                <a:gd name="T23" fmla="*/ 535 h 599"/>
                <a:gd name="T24" fmla="*/ 209 w 517"/>
                <a:gd name="T25" fmla="*/ 550 h 599"/>
                <a:gd name="T26" fmla="*/ 203 w 517"/>
                <a:gd name="T27" fmla="*/ 573 h 599"/>
                <a:gd name="T28" fmla="*/ 228 w 517"/>
                <a:gd name="T29" fmla="*/ 599 h 599"/>
                <a:gd name="T30" fmla="*/ 253 w 517"/>
                <a:gd name="T31" fmla="*/ 573 h 599"/>
                <a:gd name="T32" fmla="*/ 247 w 517"/>
                <a:gd name="T33" fmla="*/ 550 h 599"/>
                <a:gd name="T34" fmla="*/ 243 w 517"/>
                <a:gd name="T35" fmla="*/ 535 h 599"/>
                <a:gd name="T36" fmla="*/ 264 w 517"/>
                <a:gd name="T37" fmla="*/ 517 h 599"/>
                <a:gd name="T38" fmla="*/ 409 w 517"/>
                <a:gd name="T39" fmla="*/ 517 h 599"/>
                <a:gd name="T40" fmla="*/ 517 w 517"/>
                <a:gd name="T41" fmla="*/ 291 h 599"/>
                <a:gd name="T42" fmla="*/ 227 w 517"/>
                <a:gd name="T43" fmla="*/ 0 h 599"/>
                <a:gd name="T44" fmla="*/ 0 w 517"/>
                <a:gd name="T45" fmla="*/ 109 h 599"/>
                <a:gd name="T46" fmla="*/ 0 w 517"/>
                <a:gd name="T47" fmla="*/ 254 h 599"/>
                <a:gd name="T48" fmla="*/ 7 w 517"/>
                <a:gd name="T49" fmla="*/ 264 h 599"/>
                <a:gd name="T50" fmla="*/ 227 w 517"/>
                <a:gd name="T51" fmla="*/ 173 h 599"/>
                <a:gd name="T52" fmla="*/ 345 w 517"/>
                <a:gd name="T53" fmla="*/ 291 h 599"/>
                <a:gd name="T54" fmla="*/ 227 w 517"/>
                <a:gd name="T55" fmla="*/ 409 h 599"/>
                <a:gd name="T56" fmla="*/ 108 w 517"/>
                <a:gd name="T57" fmla="*/ 291 h 599"/>
                <a:gd name="T58" fmla="*/ 227 w 517"/>
                <a:gd name="T59" fmla="*/ 17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599">
                  <a:moveTo>
                    <a:pt x="7" y="264"/>
                  </a:moveTo>
                  <a:cubicBezTo>
                    <a:pt x="9" y="264"/>
                    <a:pt x="13" y="262"/>
                    <a:pt x="17" y="260"/>
                  </a:cubicBezTo>
                  <a:cubicBezTo>
                    <a:pt x="24" y="257"/>
                    <a:pt x="34" y="253"/>
                    <a:pt x="45" y="253"/>
                  </a:cubicBezTo>
                  <a:cubicBezTo>
                    <a:pt x="65" y="253"/>
                    <a:pt x="82" y="270"/>
                    <a:pt x="82" y="290"/>
                  </a:cubicBezTo>
                  <a:cubicBezTo>
                    <a:pt x="82" y="310"/>
                    <a:pt x="65" y="326"/>
                    <a:pt x="45" y="326"/>
                  </a:cubicBezTo>
                  <a:cubicBezTo>
                    <a:pt x="34" y="326"/>
                    <a:pt x="24" y="322"/>
                    <a:pt x="17" y="319"/>
                  </a:cubicBezTo>
                  <a:cubicBezTo>
                    <a:pt x="13" y="317"/>
                    <a:pt x="9" y="316"/>
                    <a:pt x="7" y="316"/>
                  </a:cubicBezTo>
                  <a:cubicBezTo>
                    <a:pt x="0" y="316"/>
                    <a:pt x="0" y="325"/>
                    <a:pt x="0" y="326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13" y="489"/>
                    <a:pt x="28" y="504"/>
                    <a:pt x="45" y="517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206" y="517"/>
                    <a:pt x="213" y="527"/>
                    <a:pt x="213" y="535"/>
                  </a:cubicBezTo>
                  <a:cubicBezTo>
                    <a:pt x="213" y="540"/>
                    <a:pt x="211" y="544"/>
                    <a:pt x="209" y="550"/>
                  </a:cubicBezTo>
                  <a:cubicBezTo>
                    <a:pt x="206" y="557"/>
                    <a:pt x="203" y="564"/>
                    <a:pt x="203" y="573"/>
                  </a:cubicBezTo>
                  <a:cubicBezTo>
                    <a:pt x="203" y="586"/>
                    <a:pt x="213" y="599"/>
                    <a:pt x="228" y="599"/>
                  </a:cubicBezTo>
                  <a:cubicBezTo>
                    <a:pt x="243" y="599"/>
                    <a:pt x="253" y="586"/>
                    <a:pt x="253" y="573"/>
                  </a:cubicBezTo>
                  <a:cubicBezTo>
                    <a:pt x="253" y="564"/>
                    <a:pt x="250" y="557"/>
                    <a:pt x="247" y="550"/>
                  </a:cubicBezTo>
                  <a:cubicBezTo>
                    <a:pt x="245" y="544"/>
                    <a:pt x="243" y="540"/>
                    <a:pt x="243" y="535"/>
                  </a:cubicBezTo>
                  <a:cubicBezTo>
                    <a:pt x="243" y="527"/>
                    <a:pt x="249" y="517"/>
                    <a:pt x="264" y="517"/>
                  </a:cubicBezTo>
                  <a:cubicBezTo>
                    <a:pt x="409" y="517"/>
                    <a:pt x="409" y="517"/>
                    <a:pt x="409" y="517"/>
                  </a:cubicBezTo>
                  <a:cubicBezTo>
                    <a:pt x="475" y="464"/>
                    <a:pt x="517" y="382"/>
                    <a:pt x="517" y="291"/>
                  </a:cubicBezTo>
                  <a:cubicBezTo>
                    <a:pt x="517" y="130"/>
                    <a:pt x="387" y="0"/>
                    <a:pt x="227" y="0"/>
                  </a:cubicBezTo>
                  <a:cubicBezTo>
                    <a:pt x="135" y="0"/>
                    <a:pt x="53" y="43"/>
                    <a:pt x="0" y="10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55"/>
                    <a:pt x="0" y="264"/>
                    <a:pt x="7" y="264"/>
                  </a:cubicBezTo>
                  <a:close/>
                  <a:moveTo>
                    <a:pt x="227" y="173"/>
                  </a:moveTo>
                  <a:cubicBezTo>
                    <a:pt x="292" y="173"/>
                    <a:pt x="345" y="226"/>
                    <a:pt x="345" y="291"/>
                  </a:cubicBezTo>
                  <a:cubicBezTo>
                    <a:pt x="345" y="356"/>
                    <a:pt x="292" y="409"/>
                    <a:pt x="227" y="409"/>
                  </a:cubicBezTo>
                  <a:cubicBezTo>
                    <a:pt x="161" y="409"/>
                    <a:pt x="108" y="356"/>
                    <a:pt x="108" y="291"/>
                  </a:cubicBezTo>
                  <a:cubicBezTo>
                    <a:pt x="108" y="226"/>
                    <a:pt x="161" y="173"/>
                    <a:pt x="227" y="173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 rot="16200000">
              <a:off x="1477326" y="2332444"/>
              <a:ext cx="1662956" cy="1924066"/>
            </a:xfrm>
            <a:custGeom>
              <a:avLst/>
              <a:gdLst>
                <a:gd name="T0" fmla="*/ 7 w 517"/>
                <a:gd name="T1" fmla="*/ 264 h 599"/>
                <a:gd name="T2" fmla="*/ 17 w 517"/>
                <a:gd name="T3" fmla="*/ 260 h 599"/>
                <a:gd name="T4" fmla="*/ 45 w 517"/>
                <a:gd name="T5" fmla="*/ 253 h 599"/>
                <a:gd name="T6" fmla="*/ 82 w 517"/>
                <a:gd name="T7" fmla="*/ 290 h 599"/>
                <a:gd name="T8" fmla="*/ 45 w 517"/>
                <a:gd name="T9" fmla="*/ 326 h 599"/>
                <a:gd name="T10" fmla="*/ 17 w 517"/>
                <a:gd name="T11" fmla="*/ 319 h 599"/>
                <a:gd name="T12" fmla="*/ 7 w 517"/>
                <a:gd name="T13" fmla="*/ 316 h 599"/>
                <a:gd name="T14" fmla="*/ 0 w 517"/>
                <a:gd name="T15" fmla="*/ 326 h 599"/>
                <a:gd name="T16" fmla="*/ 0 w 517"/>
                <a:gd name="T17" fmla="*/ 473 h 599"/>
                <a:gd name="T18" fmla="*/ 45 w 517"/>
                <a:gd name="T19" fmla="*/ 517 h 599"/>
                <a:gd name="T20" fmla="*/ 192 w 517"/>
                <a:gd name="T21" fmla="*/ 517 h 599"/>
                <a:gd name="T22" fmla="*/ 213 w 517"/>
                <a:gd name="T23" fmla="*/ 535 h 599"/>
                <a:gd name="T24" fmla="*/ 209 w 517"/>
                <a:gd name="T25" fmla="*/ 550 h 599"/>
                <a:gd name="T26" fmla="*/ 203 w 517"/>
                <a:gd name="T27" fmla="*/ 573 h 599"/>
                <a:gd name="T28" fmla="*/ 228 w 517"/>
                <a:gd name="T29" fmla="*/ 599 h 599"/>
                <a:gd name="T30" fmla="*/ 253 w 517"/>
                <a:gd name="T31" fmla="*/ 573 h 599"/>
                <a:gd name="T32" fmla="*/ 247 w 517"/>
                <a:gd name="T33" fmla="*/ 550 h 599"/>
                <a:gd name="T34" fmla="*/ 243 w 517"/>
                <a:gd name="T35" fmla="*/ 535 h 599"/>
                <a:gd name="T36" fmla="*/ 264 w 517"/>
                <a:gd name="T37" fmla="*/ 517 h 599"/>
                <a:gd name="T38" fmla="*/ 409 w 517"/>
                <a:gd name="T39" fmla="*/ 517 h 599"/>
                <a:gd name="T40" fmla="*/ 517 w 517"/>
                <a:gd name="T41" fmla="*/ 291 h 599"/>
                <a:gd name="T42" fmla="*/ 227 w 517"/>
                <a:gd name="T43" fmla="*/ 0 h 599"/>
                <a:gd name="T44" fmla="*/ 0 w 517"/>
                <a:gd name="T45" fmla="*/ 109 h 599"/>
                <a:gd name="T46" fmla="*/ 0 w 517"/>
                <a:gd name="T47" fmla="*/ 254 h 599"/>
                <a:gd name="T48" fmla="*/ 7 w 517"/>
                <a:gd name="T49" fmla="*/ 264 h 599"/>
                <a:gd name="T50" fmla="*/ 227 w 517"/>
                <a:gd name="T51" fmla="*/ 173 h 599"/>
                <a:gd name="T52" fmla="*/ 345 w 517"/>
                <a:gd name="T53" fmla="*/ 291 h 599"/>
                <a:gd name="T54" fmla="*/ 227 w 517"/>
                <a:gd name="T55" fmla="*/ 409 h 599"/>
                <a:gd name="T56" fmla="*/ 108 w 517"/>
                <a:gd name="T57" fmla="*/ 291 h 599"/>
                <a:gd name="T58" fmla="*/ 227 w 517"/>
                <a:gd name="T59" fmla="*/ 17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599">
                  <a:moveTo>
                    <a:pt x="7" y="264"/>
                  </a:moveTo>
                  <a:cubicBezTo>
                    <a:pt x="9" y="264"/>
                    <a:pt x="13" y="262"/>
                    <a:pt x="17" y="260"/>
                  </a:cubicBezTo>
                  <a:cubicBezTo>
                    <a:pt x="24" y="257"/>
                    <a:pt x="34" y="253"/>
                    <a:pt x="45" y="253"/>
                  </a:cubicBezTo>
                  <a:cubicBezTo>
                    <a:pt x="65" y="253"/>
                    <a:pt x="82" y="270"/>
                    <a:pt x="82" y="290"/>
                  </a:cubicBezTo>
                  <a:cubicBezTo>
                    <a:pt x="82" y="310"/>
                    <a:pt x="65" y="326"/>
                    <a:pt x="45" y="326"/>
                  </a:cubicBezTo>
                  <a:cubicBezTo>
                    <a:pt x="34" y="326"/>
                    <a:pt x="24" y="322"/>
                    <a:pt x="17" y="319"/>
                  </a:cubicBezTo>
                  <a:cubicBezTo>
                    <a:pt x="13" y="317"/>
                    <a:pt x="9" y="316"/>
                    <a:pt x="7" y="316"/>
                  </a:cubicBezTo>
                  <a:cubicBezTo>
                    <a:pt x="0" y="316"/>
                    <a:pt x="0" y="325"/>
                    <a:pt x="0" y="326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13" y="489"/>
                    <a:pt x="28" y="504"/>
                    <a:pt x="45" y="517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206" y="517"/>
                    <a:pt x="213" y="527"/>
                    <a:pt x="213" y="535"/>
                  </a:cubicBezTo>
                  <a:cubicBezTo>
                    <a:pt x="213" y="540"/>
                    <a:pt x="211" y="544"/>
                    <a:pt x="209" y="550"/>
                  </a:cubicBezTo>
                  <a:cubicBezTo>
                    <a:pt x="206" y="557"/>
                    <a:pt x="203" y="564"/>
                    <a:pt x="203" y="573"/>
                  </a:cubicBezTo>
                  <a:cubicBezTo>
                    <a:pt x="203" y="586"/>
                    <a:pt x="213" y="599"/>
                    <a:pt x="228" y="599"/>
                  </a:cubicBezTo>
                  <a:cubicBezTo>
                    <a:pt x="243" y="599"/>
                    <a:pt x="253" y="586"/>
                    <a:pt x="253" y="573"/>
                  </a:cubicBezTo>
                  <a:cubicBezTo>
                    <a:pt x="253" y="564"/>
                    <a:pt x="250" y="557"/>
                    <a:pt x="247" y="550"/>
                  </a:cubicBezTo>
                  <a:cubicBezTo>
                    <a:pt x="245" y="544"/>
                    <a:pt x="243" y="540"/>
                    <a:pt x="243" y="535"/>
                  </a:cubicBezTo>
                  <a:cubicBezTo>
                    <a:pt x="243" y="527"/>
                    <a:pt x="249" y="517"/>
                    <a:pt x="264" y="517"/>
                  </a:cubicBezTo>
                  <a:cubicBezTo>
                    <a:pt x="409" y="517"/>
                    <a:pt x="409" y="517"/>
                    <a:pt x="409" y="517"/>
                  </a:cubicBezTo>
                  <a:cubicBezTo>
                    <a:pt x="475" y="464"/>
                    <a:pt x="517" y="382"/>
                    <a:pt x="517" y="291"/>
                  </a:cubicBezTo>
                  <a:cubicBezTo>
                    <a:pt x="517" y="130"/>
                    <a:pt x="387" y="0"/>
                    <a:pt x="227" y="0"/>
                  </a:cubicBezTo>
                  <a:cubicBezTo>
                    <a:pt x="135" y="0"/>
                    <a:pt x="53" y="43"/>
                    <a:pt x="0" y="10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55"/>
                    <a:pt x="0" y="264"/>
                    <a:pt x="7" y="264"/>
                  </a:cubicBezTo>
                  <a:close/>
                  <a:moveTo>
                    <a:pt x="227" y="173"/>
                  </a:moveTo>
                  <a:cubicBezTo>
                    <a:pt x="292" y="173"/>
                    <a:pt x="345" y="226"/>
                    <a:pt x="345" y="291"/>
                  </a:cubicBezTo>
                  <a:cubicBezTo>
                    <a:pt x="345" y="356"/>
                    <a:pt x="292" y="409"/>
                    <a:pt x="227" y="409"/>
                  </a:cubicBezTo>
                  <a:cubicBezTo>
                    <a:pt x="161" y="409"/>
                    <a:pt x="108" y="356"/>
                    <a:pt x="108" y="291"/>
                  </a:cubicBezTo>
                  <a:cubicBezTo>
                    <a:pt x="108" y="226"/>
                    <a:pt x="161" y="173"/>
                    <a:pt x="227" y="173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5"/>
            <p:cNvSpPr>
              <a:spLocks noEditPoints="1"/>
            </p:cNvSpPr>
            <p:nvPr/>
          </p:nvSpPr>
          <p:spPr bwMode="auto">
            <a:xfrm rot="10800000">
              <a:off x="1346771" y="3902719"/>
              <a:ext cx="1662956" cy="1924066"/>
            </a:xfrm>
            <a:custGeom>
              <a:avLst/>
              <a:gdLst>
                <a:gd name="T0" fmla="*/ 7 w 517"/>
                <a:gd name="T1" fmla="*/ 264 h 599"/>
                <a:gd name="T2" fmla="*/ 17 w 517"/>
                <a:gd name="T3" fmla="*/ 260 h 599"/>
                <a:gd name="T4" fmla="*/ 45 w 517"/>
                <a:gd name="T5" fmla="*/ 253 h 599"/>
                <a:gd name="T6" fmla="*/ 82 w 517"/>
                <a:gd name="T7" fmla="*/ 290 h 599"/>
                <a:gd name="T8" fmla="*/ 45 w 517"/>
                <a:gd name="T9" fmla="*/ 326 h 599"/>
                <a:gd name="T10" fmla="*/ 17 w 517"/>
                <a:gd name="T11" fmla="*/ 319 h 599"/>
                <a:gd name="T12" fmla="*/ 7 w 517"/>
                <a:gd name="T13" fmla="*/ 316 h 599"/>
                <a:gd name="T14" fmla="*/ 0 w 517"/>
                <a:gd name="T15" fmla="*/ 326 h 599"/>
                <a:gd name="T16" fmla="*/ 0 w 517"/>
                <a:gd name="T17" fmla="*/ 473 h 599"/>
                <a:gd name="T18" fmla="*/ 45 w 517"/>
                <a:gd name="T19" fmla="*/ 517 h 599"/>
                <a:gd name="T20" fmla="*/ 192 w 517"/>
                <a:gd name="T21" fmla="*/ 517 h 599"/>
                <a:gd name="T22" fmla="*/ 213 w 517"/>
                <a:gd name="T23" fmla="*/ 535 h 599"/>
                <a:gd name="T24" fmla="*/ 209 w 517"/>
                <a:gd name="T25" fmla="*/ 550 h 599"/>
                <a:gd name="T26" fmla="*/ 203 w 517"/>
                <a:gd name="T27" fmla="*/ 573 h 599"/>
                <a:gd name="T28" fmla="*/ 228 w 517"/>
                <a:gd name="T29" fmla="*/ 599 h 599"/>
                <a:gd name="T30" fmla="*/ 253 w 517"/>
                <a:gd name="T31" fmla="*/ 573 h 599"/>
                <a:gd name="T32" fmla="*/ 247 w 517"/>
                <a:gd name="T33" fmla="*/ 550 h 599"/>
                <a:gd name="T34" fmla="*/ 243 w 517"/>
                <a:gd name="T35" fmla="*/ 535 h 599"/>
                <a:gd name="T36" fmla="*/ 264 w 517"/>
                <a:gd name="T37" fmla="*/ 517 h 599"/>
                <a:gd name="T38" fmla="*/ 409 w 517"/>
                <a:gd name="T39" fmla="*/ 517 h 599"/>
                <a:gd name="T40" fmla="*/ 517 w 517"/>
                <a:gd name="T41" fmla="*/ 291 h 599"/>
                <a:gd name="T42" fmla="*/ 227 w 517"/>
                <a:gd name="T43" fmla="*/ 0 h 599"/>
                <a:gd name="T44" fmla="*/ 0 w 517"/>
                <a:gd name="T45" fmla="*/ 109 h 599"/>
                <a:gd name="T46" fmla="*/ 0 w 517"/>
                <a:gd name="T47" fmla="*/ 254 h 599"/>
                <a:gd name="T48" fmla="*/ 7 w 517"/>
                <a:gd name="T49" fmla="*/ 264 h 599"/>
                <a:gd name="T50" fmla="*/ 227 w 517"/>
                <a:gd name="T51" fmla="*/ 173 h 599"/>
                <a:gd name="T52" fmla="*/ 345 w 517"/>
                <a:gd name="T53" fmla="*/ 291 h 599"/>
                <a:gd name="T54" fmla="*/ 227 w 517"/>
                <a:gd name="T55" fmla="*/ 409 h 599"/>
                <a:gd name="T56" fmla="*/ 108 w 517"/>
                <a:gd name="T57" fmla="*/ 291 h 599"/>
                <a:gd name="T58" fmla="*/ 227 w 517"/>
                <a:gd name="T59" fmla="*/ 17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599">
                  <a:moveTo>
                    <a:pt x="7" y="264"/>
                  </a:moveTo>
                  <a:cubicBezTo>
                    <a:pt x="9" y="264"/>
                    <a:pt x="13" y="262"/>
                    <a:pt x="17" y="260"/>
                  </a:cubicBezTo>
                  <a:cubicBezTo>
                    <a:pt x="24" y="257"/>
                    <a:pt x="34" y="253"/>
                    <a:pt x="45" y="253"/>
                  </a:cubicBezTo>
                  <a:cubicBezTo>
                    <a:pt x="65" y="253"/>
                    <a:pt x="82" y="270"/>
                    <a:pt x="82" y="290"/>
                  </a:cubicBezTo>
                  <a:cubicBezTo>
                    <a:pt x="82" y="310"/>
                    <a:pt x="65" y="326"/>
                    <a:pt x="45" y="326"/>
                  </a:cubicBezTo>
                  <a:cubicBezTo>
                    <a:pt x="34" y="326"/>
                    <a:pt x="24" y="322"/>
                    <a:pt x="17" y="319"/>
                  </a:cubicBezTo>
                  <a:cubicBezTo>
                    <a:pt x="13" y="317"/>
                    <a:pt x="9" y="316"/>
                    <a:pt x="7" y="316"/>
                  </a:cubicBezTo>
                  <a:cubicBezTo>
                    <a:pt x="0" y="316"/>
                    <a:pt x="0" y="325"/>
                    <a:pt x="0" y="326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13" y="489"/>
                    <a:pt x="28" y="504"/>
                    <a:pt x="45" y="517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206" y="517"/>
                    <a:pt x="213" y="527"/>
                    <a:pt x="213" y="535"/>
                  </a:cubicBezTo>
                  <a:cubicBezTo>
                    <a:pt x="213" y="540"/>
                    <a:pt x="211" y="544"/>
                    <a:pt x="209" y="550"/>
                  </a:cubicBezTo>
                  <a:cubicBezTo>
                    <a:pt x="206" y="557"/>
                    <a:pt x="203" y="564"/>
                    <a:pt x="203" y="573"/>
                  </a:cubicBezTo>
                  <a:cubicBezTo>
                    <a:pt x="203" y="586"/>
                    <a:pt x="213" y="599"/>
                    <a:pt x="228" y="599"/>
                  </a:cubicBezTo>
                  <a:cubicBezTo>
                    <a:pt x="243" y="599"/>
                    <a:pt x="253" y="586"/>
                    <a:pt x="253" y="573"/>
                  </a:cubicBezTo>
                  <a:cubicBezTo>
                    <a:pt x="253" y="564"/>
                    <a:pt x="250" y="557"/>
                    <a:pt x="247" y="550"/>
                  </a:cubicBezTo>
                  <a:cubicBezTo>
                    <a:pt x="245" y="544"/>
                    <a:pt x="243" y="540"/>
                    <a:pt x="243" y="535"/>
                  </a:cubicBezTo>
                  <a:cubicBezTo>
                    <a:pt x="243" y="527"/>
                    <a:pt x="249" y="517"/>
                    <a:pt x="264" y="517"/>
                  </a:cubicBezTo>
                  <a:cubicBezTo>
                    <a:pt x="409" y="517"/>
                    <a:pt x="409" y="517"/>
                    <a:pt x="409" y="517"/>
                  </a:cubicBezTo>
                  <a:cubicBezTo>
                    <a:pt x="475" y="464"/>
                    <a:pt x="517" y="382"/>
                    <a:pt x="517" y="291"/>
                  </a:cubicBezTo>
                  <a:cubicBezTo>
                    <a:pt x="517" y="130"/>
                    <a:pt x="387" y="0"/>
                    <a:pt x="227" y="0"/>
                  </a:cubicBezTo>
                  <a:cubicBezTo>
                    <a:pt x="135" y="0"/>
                    <a:pt x="53" y="43"/>
                    <a:pt x="0" y="10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55"/>
                    <a:pt x="0" y="264"/>
                    <a:pt x="7" y="264"/>
                  </a:cubicBezTo>
                  <a:close/>
                  <a:moveTo>
                    <a:pt x="227" y="173"/>
                  </a:moveTo>
                  <a:cubicBezTo>
                    <a:pt x="292" y="173"/>
                    <a:pt x="345" y="226"/>
                    <a:pt x="345" y="291"/>
                  </a:cubicBezTo>
                  <a:cubicBezTo>
                    <a:pt x="345" y="356"/>
                    <a:pt x="292" y="409"/>
                    <a:pt x="227" y="409"/>
                  </a:cubicBezTo>
                  <a:cubicBezTo>
                    <a:pt x="161" y="409"/>
                    <a:pt x="108" y="356"/>
                    <a:pt x="108" y="291"/>
                  </a:cubicBezTo>
                  <a:cubicBezTo>
                    <a:pt x="108" y="226"/>
                    <a:pt x="161" y="173"/>
                    <a:pt x="227" y="173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5"/>
            <p:cNvSpPr>
              <a:spLocks noEditPoints="1"/>
            </p:cNvSpPr>
            <p:nvPr/>
          </p:nvSpPr>
          <p:spPr bwMode="auto">
            <a:xfrm rot="5400000">
              <a:off x="2908444" y="4033274"/>
              <a:ext cx="1662956" cy="1924066"/>
            </a:xfrm>
            <a:custGeom>
              <a:avLst/>
              <a:gdLst>
                <a:gd name="T0" fmla="*/ 7 w 517"/>
                <a:gd name="T1" fmla="*/ 264 h 599"/>
                <a:gd name="T2" fmla="*/ 17 w 517"/>
                <a:gd name="T3" fmla="*/ 260 h 599"/>
                <a:gd name="T4" fmla="*/ 45 w 517"/>
                <a:gd name="T5" fmla="*/ 253 h 599"/>
                <a:gd name="T6" fmla="*/ 82 w 517"/>
                <a:gd name="T7" fmla="*/ 290 h 599"/>
                <a:gd name="T8" fmla="*/ 45 w 517"/>
                <a:gd name="T9" fmla="*/ 326 h 599"/>
                <a:gd name="T10" fmla="*/ 17 w 517"/>
                <a:gd name="T11" fmla="*/ 319 h 599"/>
                <a:gd name="T12" fmla="*/ 7 w 517"/>
                <a:gd name="T13" fmla="*/ 316 h 599"/>
                <a:gd name="T14" fmla="*/ 0 w 517"/>
                <a:gd name="T15" fmla="*/ 326 h 599"/>
                <a:gd name="T16" fmla="*/ 0 w 517"/>
                <a:gd name="T17" fmla="*/ 473 h 599"/>
                <a:gd name="T18" fmla="*/ 45 w 517"/>
                <a:gd name="T19" fmla="*/ 517 h 599"/>
                <a:gd name="T20" fmla="*/ 192 w 517"/>
                <a:gd name="T21" fmla="*/ 517 h 599"/>
                <a:gd name="T22" fmla="*/ 213 w 517"/>
                <a:gd name="T23" fmla="*/ 535 h 599"/>
                <a:gd name="T24" fmla="*/ 209 w 517"/>
                <a:gd name="T25" fmla="*/ 550 h 599"/>
                <a:gd name="T26" fmla="*/ 203 w 517"/>
                <a:gd name="T27" fmla="*/ 573 h 599"/>
                <a:gd name="T28" fmla="*/ 228 w 517"/>
                <a:gd name="T29" fmla="*/ 599 h 599"/>
                <a:gd name="T30" fmla="*/ 253 w 517"/>
                <a:gd name="T31" fmla="*/ 573 h 599"/>
                <a:gd name="T32" fmla="*/ 247 w 517"/>
                <a:gd name="T33" fmla="*/ 550 h 599"/>
                <a:gd name="T34" fmla="*/ 243 w 517"/>
                <a:gd name="T35" fmla="*/ 535 h 599"/>
                <a:gd name="T36" fmla="*/ 264 w 517"/>
                <a:gd name="T37" fmla="*/ 517 h 599"/>
                <a:gd name="T38" fmla="*/ 409 w 517"/>
                <a:gd name="T39" fmla="*/ 517 h 599"/>
                <a:gd name="T40" fmla="*/ 517 w 517"/>
                <a:gd name="T41" fmla="*/ 291 h 599"/>
                <a:gd name="T42" fmla="*/ 227 w 517"/>
                <a:gd name="T43" fmla="*/ 0 h 599"/>
                <a:gd name="T44" fmla="*/ 0 w 517"/>
                <a:gd name="T45" fmla="*/ 109 h 599"/>
                <a:gd name="T46" fmla="*/ 0 w 517"/>
                <a:gd name="T47" fmla="*/ 254 h 599"/>
                <a:gd name="T48" fmla="*/ 7 w 517"/>
                <a:gd name="T49" fmla="*/ 264 h 599"/>
                <a:gd name="T50" fmla="*/ 227 w 517"/>
                <a:gd name="T51" fmla="*/ 173 h 599"/>
                <a:gd name="T52" fmla="*/ 345 w 517"/>
                <a:gd name="T53" fmla="*/ 291 h 599"/>
                <a:gd name="T54" fmla="*/ 227 w 517"/>
                <a:gd name="T55" fmla="*/ 409 h 599"/>
                <a:gd name="T56" fmla="*/ 108 w 517"/>
                <a:gd name="T57" fmla="*/ 291 h 599"/>
                <a:gd name="T58" fmla="*/ 227 w 517"/>
                <a:gd name="T59" fmla="*/ 17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7" h="599">
                  <a:moveTo>
                    <a:pt x="7" y="264"/>
                  </a:moveTo>
                  <a:cubicBezTo>
                    <a:pt x="9" y="264"/>
                    <a:pt x="13" y="262"/>
                    <a:pt x="17" y="260"/>
                  </a:cubicBezTo>
                  <a:cubicBezTo>
                    <a:pt x="24" y="257"/>
                    <a:pt x="34" y="253"/>
                    <a:pt x="45" y="253"/>
                  </a:cubicBezTo>
                  <a:cubicBezTo>
                    <a:pt x="65" y="253"/>
                    <a:pt x="82" y="270"/>
                    <a:pt x="82" y="290"/>
                  </a:cubicBezTo>
                  <a:cubicBezTo>
                    <a:pt x="82" y="310"/>
                    <a:pt x="65" y="326"/>
                    <a:pt x="45" y="326"/>
                  </a:cubicBezTo>
                  <a:cubicBezTo>
                    <a:pt x="34" y="326"/>
                    <a:pt x="24" y="322"/>
                    <a:pt x="17" y="319"/>
                  </a:cubicBezTo>
                  <a:cubicBezTo>
                    <a:pt x="13" y="317"/>
                    <a:pt x="9" y="316"/>
                    <a:pt x="7" y="316"/>
                  </a:cubicBezTo>
                  <a:cubicBezTo>
                    <a:pt x="0" y="316"/>
                    <a:pt x="0" y="325"/>
                    <a:pt x="0" y="326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13" y="489"/>
                    <a:pt x="28" y="504"/>
                    <a:pt x="45" y="517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206" y="517"/>
                    <a:pt x="213" y="527"/>
                    <a:pt x="213" y="535"/>
                  </a:cubicBezTo>
                  <a:cubicBezTo>
                    <a:pt x="213" y="540"/>
                    <a:pt x="211" y="544"/>
                    <a:pt x="209" y="550"/>
                  </a:cubicBezTo>
                  <a:cubicBezTo>
                    <a:pt x="206" y="557"/>
                    <a:pt x="203" y="564"/>
                    <a:pt x="203" y="573"/>
                  </a:cubicBezTo>
                  <a:cubicBezTo>
                    <a:pt x="203" y="586"/>
                    <a:pt x="213" y="599"/>
                    <a:pt x="228" y="599"/>
                  </a:cubicBezTo>
                  <a:cubicBezTo>
                    <a:pt x="243" y="599"/>
                    <a:pt x="253" y="586"/>
                    <a:pt x="253" y="573"/>
                  </a:cubicBezTo>
                  <a:cubicBezTo>
                    <a:pt x="253" y="564"/>
                    <a:pt x="250" y="557"/>
                    <a:pt x="247" y="550"/>
                  </a:cubicBezTo>
                  <a:cubicBezTo>
                    <a:pt x="245" y="544"/>
                    <a:pt x="243" y="540"/>
                    <a:pt x="243" y="535"/>
                  </a:cubicBezTo>
                  <a:cubicBezTo>
                    <a:pt x="243" y="527"/>
                    <a:pt x="249" y="517"/>
                    <a:pt x="264" y="517"/>
                  </a:cubicBezTo>
                  <a:cubicBezTo>
                    <a:pt x="409" y="517"/>
                    <a:pt x="409" y="517"/>
                    <a:pt x="409" y="517"/>
                  </a:cubicBezTo>
                  <a:cubicBezTo>
                    <a:pt x="475" y="464"/>
                    <a:pt x="517" y="382"/>
                    <a:pt x="517" y="291"/>
                  </a:cubicBezTo>
                  <a:cubicBezTo>
                    <a:pt x="517" y="130"/>
                    <a:pt x="387" y="0"/>
                    <a:pt x="227" y="0"/>
                  </a:cubicBezTo>
                  <a:cubicBezTo>
                    <a:pt x="135" y="0"/>
                    <a:pt x="53" y="43"/>
                    <a:pt x="0" y="10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55"/>
                    <a:pt x="0" y="264"/>
                    <a:pt x="7" y="264"/>
                  </a:cubicBezTo>
                  <a:close/>
                  <a:moveTo>
                    <a:pt x="227" y="173"/>
                  </a:moveTo>
                  <a:cubicBezTo>
                    <a:pt x="292" y="173"/>
                    <a:pt x="345" y="226"/>
                    <a:pt x="345" y="291"/>
                  </a:cubicBezTo>
                  <a:cubicBezTo>
                    <a:pt x="345" y="356"/>
                    <a:pt x="292" y="409"/>
                    <a:pt x="227" y="409"/>
                  </a:cubicBezTo>
                  <a:cubicBezTo>
                    <a:pt x="161" y="409"/>
                    <a:pt x="108" y="356"/>
                    <a:pt x="108" y="291"/>
                  </a:cubicBezTo>
                  <a:cubicBezTo>
                    <a:pt x="108" y="226"/>
                    <a:pt x="161" y="173"/>
                    <a:pt x="227" y="173"/>
                  </a:cubicBezTo>
                  <a:close/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798236" y="45221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45477" y="4509366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5067472" y="272039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95831" y="274318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1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正面台阶层层向上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946692" y="1917354"/>
            <a:ext cx="4219575" cy="3975754"/>
            <a:chOff x="3525738" y="1581052"/>
            <a:chExt cx="4219575" cy="3975754"/>
          </a:xfrm>
        </p:grpSpPr>
        <p:sp>
          <p:nvSpPr>
            <p:cNvPr id="95" name="AutoShape 5"/>
            <p:cNvSpPr>
              <a:spLocks noChangeArrowheads="1"/>
            </p:cNvSpPr>
            <p:nvPr/>
          </p:nvSpPr>
          <p:spPr bwMode="auto">
            <a:xfrm>
              <a:off x="3525738" y="4755118"/>
              <a:ext cx="4219575" cy="801688"/>
            </a:xfrm>
            <a:custGeom>
              <a:avLst/>
              <a:gdLst>
                <a:gd name="T0" fmla="*/ 791286937 w 21600"/>
                <a:gd name="T1" fmla="*/ 14877399 h 21600"/>
                <a:gd name="T2" fmla="*/ 412148551 w 21600"/>
                <a:gd name="T3" fmla="*/ 29754799 h 21600"/>
                <a:gd name="T4" fmla="*/ 33009970 w 21600"/>
                <a:gd name="T5" fmla="*/ 14877399 h 21600"/>
                <a:gd name="T6" fmla="*/ 4121485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626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AutoShape 7"/>
            <p:cNvSpPr>
              <a:spLocks noChangeArrowheads="1"/>
            </p:cNvSpPr>
            <p:nvPr/>
          </p:nvSpPr>
          <p:spPr bwMode="auto">
            <a:xfrm rot="10800000">
              <a:off x="3525738" y="4134632"/>
              <a:ext cx="4219575" cy="619125"/>
            </a:xfrm>
            <a:custGeom>
              <a:avLst/>
              <a:gdLst>
                <a:gd name="T0" fmla="*/ 712978657 w 21600"/>
                <a:gd name="T1" fmla="*/ 8873064 h 21600"/>
                <a:gd name="T2" fmla="*/ 412148551 w 21600"/>
                <a:gd name="T3" fmla="*/ 17746100 h 21600"/>
                <a:gd name="T4" fmla="*/ 111318249 w 21600"/>
                <a:gd name="T5" fmla="*/ 8873064 h 21600"/>
                <a:gd name="T6" fmla="*/ 4121485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45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AutoShape 8"/>
            <p:cNvSpPr>
              <a:spLocks noChangeArrowheads="1"/>
            </p:cNvSpPr>
            <p:nvPr/>
          </p:nvSpPr>
          <p:spPr bwMode="auto">
            <a:xfrm>
              <a:off x="3935313" y="3739345"/>
              <a:ext cx="3400425" cy="646112"/>
            </a:xfrm>
            <a:custGeom>
              <a:avLst/>
              <a:gdLst>
                <a:gd name="T0" fmla="*/ 511948310 w 21600"/>
                <a:gd name="T1" fmla="*/ 9663443 h 21600"/>
                <a:gd name="T2" fmla="*/ 267659574 w 21600"/>
                <a:gd name="T3" fmla="*/ 19326885 h 21600"/>
                <a:gd name="T4" fmla="*/ 23370680 w 21600"/>
                <a:gd name="T5" fmla="*/ 9663443 h 21600"/>
                <a:gd name="T6" fmla="*/ 26765957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43 w 21600"/>
                <a:gd name="T13" fmla="*/ 2743 h 21600"/>
                <a:gd name="T14" fmla="*/ 18857 w 21600"/>
                <a:gd name="T15" fmla="*/ 188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885" y="21600"/>
                  </a:lnTo>
                  <a:lnTo>
                    <a:pt x="1971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01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AutoShape 10"/>
            <p:cNvSpPr>
              <a:spLocks noChangeArrowheads="1"/>
            </p:cNvSpPr>
            <p:nvPr/>
          </p:nvSpPr>
          <p:spPr bwMode="auto">
            <a:xfrm rot="10800000">
              <a:off x="3935312" y="3325007"/>
              <a:ext cx="3400425" cy="419099"/>
            </a:xfrm>
            <a:custGeom>
              <a:avLst/>
              <a:gdLst>
                <a:gd name="T0" fmla="*/ 463026112 w 21600"/>
                <a:gd name="T1" fmla="*/ 5751801 h 21600"/>
                <a:gd name="T2" fmla="*/ 267659574 w 21600"/>
                <a:gd name="T3" fmla="*/ 11503580 h 21600"/>
                <a:gd name="T4" fmla="*/ 72292878 w 21600"/>
                <a:gd name="T5" fmla="*/ 5751801 h 21600"/>
                <a:gd name="T6" fmla="*/ 26765957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00D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AutoShape 12"/>
            <p:cNvSpPr>
              <a:spLocks noChangeArrowheads="1"/>
            </p:cNvSpPr>
            <p:nvPr/>
          </p:nvSpPr>
          <p:spPr bwMode="auto">
            <a:xfrm>
              <a:off x="4257575" y="2932895"/>
              <a:ext cx="2755900" cy="522287"/>
            </a:xfrm>
            <a:custGeom>
              <a:avLst/>
              <a:gdLst>
                <a:gd name="T0" fmla="*/ 332687527 w 21600"/>
                <a:gd name="T1" fmla="*/ 6314426 h 21600"/>
                <a:gd name="T2" fmla="*/ 175809834 w 21600"/>
                <a:gd name="T3" fmla="*/ 12628875 h 21600"/>
                <a:gd name="T4" fmla="*/ 18932140 w 21600"/>
                <a:gd name="T5" fmla="*/ 6314426 h 21600"/>
                <a:gd name="T6" fmla="*/ 17580983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3C8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AutoShape 14"/>
            <p:cNvSpPr>
              <a:spLocks noChangeArrowheads="1"/>
            </p:cNvSpPr>
            <p:nvPr/>
          </p:nvSpPr>
          <p:spPr bwMode="auto">
            <a:xfrm rot="10800000">
              <a:off x="4257575" y="2590799"/>
              <a:ext cx="2755900" cy="348063"/>
            </a:xfrm>
            <a:custGeom>
              <a:avLst/>
              <a:gdLst>
                <a:gd name="T0" fmla="*/ 304134745 w 21600"/>
                <a:gd name="T1" fmla="*/ 3763676 h 21600"/>
                <a:gd name="T2" fmla="*/ 175809834 w 21600"/>
                <a:gd name="T3" fmla="*/ 7527333 h 21600"/>
                <a:gd name="T4" fmla="*/ 47484923 w 21600"/>
                <a:gd name="T5" fmla="*/ 3763676 h 21600"/>
                <a:gd name="T6" fmla="*/ 17580983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AutoShape 20"/>
            <p:cNvSpPr>
              <a:spLocks noChangeArrowheads="1"/>
            </p:cNvSpPr>
            <p:nvPr/>
          </p:nvSpPr>
          <p:spPr bwMode="auto">
            <a:xfrm>
              <a:off x="4586188" y="2278083"/>
              <a:ext cx="2098675" cy="395287"/>
            </a:xfrm>
            <a:custGeom>
              <a:avLst/>
              <a:gdLst>
                <a:gd name="T0" fmla="*/ 192930124 w 21600"/>
                <a:gd name="T1" fmla="*/ 3616949 h 21600"/>
                <a:gd name="T2" fmla="*/ 101954603 w 21600"/>
                <a:gd name="T3" fmla="*/ 7233880 h 21600"/>
                <a:gd name="T4" fmla="*/ 10978985 w 21600"/>
                <a:gd name="T5" fmla="*/ 3616949 h 21600"/>
                <a:gd name="T6" fmla="*/ 10195460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C1D6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AutoShape 22"/>
            <p:cNvSpPr>
              <a:spLocks noChangeArrowheads="1"/>
            </p:cNvSpPr>
            <p:nvPr/>
          </p:nvSpPr>
          <p:spPr bwMode="auto">
            <a:xfrm rot="10800000">
              <a:off x="4586187" y="2026854"/>
              <a:ext cx="2098675" cy="254403"/>
            </a:xfrm>
            <a:custGeom>
              <a:avLst/>
              <a:gdLst>
                <a:gd name="T0" fmla="*/ 176371967 w 21600"/>
                <a:gd name="T1" fmla="*/ 2173000 h 21600"/>
                <a:gd name="T2" fmla="*/ 101954603 w 21600"/>
                <a:gd name="T3" fmla="*/ 4346000 h 21600"/>
                <a:gd name="T4" fmla="*/ 27537142 w 21600"/>
                <a:gd name="T5" fmla="*/ 2173000 h 21600"/>
                <a:gd name="T6" fmla="*/ 10195460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7 w 21600"/>
                <a:gd name="T13" fmla="*/ 4717 h 21600"/>
                <a:gd name="T14" fmla="*/ 16883 w 21600"/>
                <a:gd name="T15" fmla="*/ 168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34" y="21600"/>
                  </a:lnTo>
                  <a:lnTo>
                    <a:pt x="157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</a:ln>
          </p:spPr>
          <p:txBody>
            <a:bodyPr rot="10800000"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AutoShape 23"/>
            <p:cNvSpPr>
              <a:spLocks noChangeArrowheads="1"/>
            </p:cNvSpPr>
            <p:nvPr/>
          </p:nvSpPr>
          <p:spPr bwMode="auto">
            <a:xfrm>
              <a:off x="4829075" y="1701820"/>
              <a:ext cx="1612900" cy="395288"/>
            </a:xfrm>
            <a:custGeom>
              <a:avLst/>
              <a:gdLst>
                <a:gd name="T0" fmla="*/ 113952654 w 21600"/>
                <a:gd name="T1" fmla="*/ 3616958 h 21600"/>
                <a:gd name="T2" fmla="*/ 60218667 w 21600"/>
                <a:gd name="T3" fmla="*/ 7233917 h 21600"/>
                <a:gd name="T4" fmla="*/ 6484679 w 21600"/>
                <a:gd name="T5" fmla="*/ 3616958 h 21600"/>
                <a:gd name="T6" fmla="*/ 602186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3 w 21600"/>
                <a:gd name="T13" fmla="*/ 2963 h 21600"/>
                <a:gd name="T14" fmla="*/ 18637 w 21600"/>
                <a:gd name="T15" fmla="*/ 186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326" y="21600"/>
                  </a:lnTo>
                  <a:lnTo>
                    <a:pt x="192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任意多边形 103"/>
            <p:cNvSpPr>
              <a:spLocks noChangeArrowheads="1"/>
            </p:cNvSpPr>
            <p:nvPr/>
          </p:nvSpPr>
          <p:spPr bwMode="auto">
            <a:xfrm rot="10800000">
              <a:off x="4829075" y="1581052"/>
              <a:ext cx="1612900" cy="123943"/>
            </a:xfrm>
            <a:custGeom>
              <a:avLst/>
              <a:gdLst>
                <a:gd name="connsiteX0" fmla="*/ 1286666 w 1612900"/>
                <a:gd name="connsiteY0" fmla="*/ 123943 h 123943"/>
                <a:gd name="connsiteX1" fmla="*/ 326234 w 1612900"/>
                <a:gd name="connsiteY1" fmla="*/ 123943 h 123943"/>
                <a:gd name="connsiteX2" fmla="*/ 0 w 1612900"/>
                <a:gd name="connsiteY2" fmla="*/ 0 h 123943"/>
                <a:gd name="connsiteX3" fmla="*/ 1612900 w 1612900"/>
                <a:gd name="connsiteY3" fmla="*/ 0 h 12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123943">
                  <a:moveTo>
                    <a:pt x="1286666" y="123943"/>
                  </a:moveTo>
                  <a:lnTo>
                    <a:pt x="326234" y="123943"/>
                  </a:lnTo>
                  <a:lnTo>
                    <a:pt x="0" y="0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CFCF00"/>
            </a:solidFill>
            <a:ln w="19050">
              <a:solidFill>
                <a:schemeClr val="bg1"/>
              </a:solidFill>
            </a:ln>
          </p:spPr>
          <p:txBody>
            <a:bodyPr rot="10800000"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904958" y="325091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04958" y="416205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04958" y="2536137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5904958" y="1951655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904958" y="51718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2703445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2803922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3754999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3898041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飞到云端的热气球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5502" y="5088834"/>
            <a:ext cx="2868384" cy="1022167"/>
            <a:chOff x="8745502" y="5088834"/>
            <a:chExt cx="2868384" cy="102216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8978900" y="5088834"/>
              <a:ext cx="2634986" cy="1022167"/>
              <a:chOff x="8978900" y="4624536"/>
              <a:chExt cx="2634986" cy="1022167"/>
            </a:xfrm>
          </p:grpSpPr>
          <p:sp>
            <p:nvSpPr>
              <p:cNvPr id="229" name="文本框 228"/>
              <p:cNvSpPr txBox="1"/>
              <p:nvPr/>
            </p:nvSpPr>
            <p:spPr>
              <a:xfrm>
                <a:off x="8978900" y="4624536"/>
                <a:ext cx="263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8978900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231" name="直接连接符 230"/>
              <p:cNvCxnSpPr/>
              <p:nvPr/>
            </p:nvCxnSpPr>
            <p:spPr>
              <a:xfrm>
                <a:off x="9045575" y="5035143"/>
                <a:ext cx="23797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9045575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Freeform 288"/>
            <p:cNvSpPr>
              <a:spLocks noEditPoints="1"/>
            </p:cNvSpPr>
            <p:nvPr/>
          </p:nvSpPr>
          <p:spPr bwMode="auto">
            <a:xfrm>
              <a:off x="8745502" y="5093861"/>
              <a:ext cx="218716" cy="336752"/>
            </a:xfrm>
            <a:custGeom>
              <a:avLst/>
              <a:gdLst>
                <a:gd name="T0" fmla="*/ 26 w 27"/>
                <a:gd name="T1" fmla="*/ 18 h 41"/>
                <a:gd name="T2" fmla="*/ 17 w 27"/>
                <a:gd name="T3" fmla="*/ 39 h 41"/>
                <a:gd name="T4" fmla="*/ 14 w 27"/>
                <a:gd name="T5" fmla="*/ 41 h 41"/>
                <a:gd name="T6" fmla="*/ 10 w 27"/>
                <a:gd name="T7" fmla="*/ 39 h 41"/>
                <a:gd name="T8" fmla="*/ 1 w 27"/>
                <a:gd name="T9" fmla="*/ 18 h 41"/>
                <a:gd name="T10" fmla="*/ 0 w 27"/>
                <a:gd name="T11" fmla="*/ 13 h 41"/>
                <a:gd name="T12" fmla="*/ 14 w 27"/>
                <a:gd name="T13" fmla="*/ 0 h 41"/>
                <a:gd name="T14" fmla="*/ 27 w 27"/>
                <a:gd name="T15" fmla="*/ 13 h 41"/>
                <a:gd name="T16" fmla="*/ 26 w 27"/>
                <a:gd name="T17" fmla="*/ 18 h 41"/>
                <a:gd name="T18" fmla="*/ 14 w 27"/>
                <a:gd name="T19" fmla="*/ 7 h 41"/>
                <a:gd name="T20" fmla="*/ 7 w 27"/>
                <a:gd name="T21" fmla="*/ 13 h 41"/>
                <a:gd name="T22" fmla="*/ 14 w 27"/>
                <a:gd name="T23" fmla="*/ 20 h 41"/>
                <a:gd name="T24" fmla="*/ 20 w 27"/>
                <a:gd name="T25" fmla="*/ 13 h 41"/>
                <a:gd name="T26" fmla="*/ 14 w 27"/>
                <a:gd name="T2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41">
                  <a:moveTo>
                    <a:pt x="26" y="18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5" y="41"/>
                    <a:pt x="14" y="41"/>
                  </a:cubicBezTo>
                  <a:cubicBezTo>
                    <a:pt x="12" y="41"/>
                    <a:pt x="11" y="40"/>
                    <a:pt x="10" y="3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5"/>
                    <a:pt x="27" y="17"/>
                    <a:pt x="26" y="18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17"/>
                    <a:pt x="10" y="20"/>
                    <a:pt x="14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5148" y="4859727"/>
            <a:ext cx="3055503" cy="1022167"/>
            <a:chOff x="875148" y="4859727"/>
            <a:chExt cx="3055503" cy="1022167"/>
          </a:xfrm>
        </p:grpSpPr>
        <p:grpSp>
          <p:nvGrpSpPr>
            <p:cNvPr id="89" name="组合 88"/>
            <p:cNvGrpSpPr/>
            <p:nvPr/>
          </p:nvGrpSpPr>
          <p:grpSpPr>
            <a:xfrm>
              <a:off x="1147304" y="4859727"/>
              <a:ext cx="2783347" cy="1022167"/>
              <a:chOff x="1147304" y="4624536"/>
              <a:chExt cx="2783347" cy="1022167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47304" y="4624536"/>
                <a:ext cx="2783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47304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13979" y="5035143"/>
                <a:ext cx="23587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213979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Freeform 92"/>
            <p:cNvSpPr>
              <a:spLocks noEditPoints="1"/>
            </p:cNvSpPr>
            <p:nvPr/>
          </p:nvSpPr>
          <p:spPr bwMode="auto">
            <a:xfrm>
              <a:off x="875148" y="4913642"/>
              <a:ext cx="236936" cy="230287"/>
            </a:xfrm>
            <a:custGeom>
              <a:avLst/>
              <a:gdLst>
                <a:gd name="T0" fmla="*/ 37 w 44"/>
                <a:gd name="T1" fmla="*/ 30 h 37"/>
                <a:gd name="T2" fmla="*/ 30 w 44"/>
                <a:gd name="T3" fmla="*/ 37 h 37"/>
                <a:gd name="T4" fmla="*/ 7 w 44"/>
                <a:gd name="T5" fmla="*/ 37 h 37"/>
                <a:gd name="T6" fmla="*/ 0 w 44"/>
                <a:gd name="T7" fmla="*/ 30 h 37"/>
                <a:gd name="T8" fmla="*/ 0 w 44"/>
                <a:gd name="T9" fmla="*/ 7 h 37"/>
                <a:gd name="T10" fmla="*/ 7 w 44"/>
                <a:gd name="T11" fmla="*/ 0 h 37"/>
                <a:gd name="T12" fmla="*/ 30 w 44"/>
                <a:gd name="T13" fmla="*/ 0 h 37"/>
                <a:gd name="T14" fmla="*/ 33 w 44"/>
                <a:gd name="T15" fmla="*/ 0 h 37"/>
                <a:gd name="T16" fmla="*/ 33 w 44"/>
                <a:gd name="T17" fmla="*/ 1 h 37"/>
                <a:gd name="T18" fmla="*/ 33 w 44"/>
                <a:gd name="T19" fmla="*/ 2 h 37"/>
                <a:gd name="T20" fmla="*/ 32 w 44"/>
                <a:gd name="T21" fmla="*/ 3 h 37"/>
                <a:gd name="T22" fmla="*/ 31 w 44"/>
                <a:gd name="T23" fmla="*/ 3 h 37"/>
                <a:gd name="T24" fmla="*/ 31 w 44"/>
                <a:gd name="T25" fmla="*/ 3 h 37"/>
                <a:gd name="T26" fmla="*/ 30 w 44"/>
                <a:gd name="T27" fmla="*/ 3 h 37"/>
                <a:gd name="T28" fmla="*/ 7 w 44"/>
                <a:gd name="T29" fmla="*/ 3 h 37"/>
                <a:gd name="T30" fmla="*/ 3 w 44"/>
                <a:gd name="T31" fmla="*/ 7 h 37"/>
                <a:gd name="T32" fmla="*/ 3 w 44"/>
                <a:gd name="T33" fmla="*/ 30 h 37"/>
                <a:gd name="T34" fmla="*/ 7 w 44"/>
                <a:gd name="T35" fmla="*/ 34 h 37"/>
                <a:gd name="T36" fmla="*/ 30 w 44"/>
                <a:gd name="T37" fmla="*/ 34 h 37"/>
                <a:gd name="T38" fmla="*/ 34 w 44"/>
                <a:gd name="T39" fmla="*/ 30 h 37"/>
                <a:gd name="T40" fmla="*/ 34 w 44"/>
                <a:gd name="T41" fmla="*/ 23 h 37"/>
                <a:gd name="T42" fmla="*/ 34 w 44"/>
                <a:gd name="T43" fmla="*/ 22 h 37"/>
                <a:gd name="T44" fmla="*/ 36 w 44"/>
                <a:gd name="T45" fmla="*/ 21 h 37"/>
                <a:gd name="T46" fmla="*/ 36 w 44"/>
                <a:gd name="T47" fmla="*/ 20 h 37"/>
                <a:gd name="T48" fmla="*/ 37 w 44"/>
                <a:gd name="T49" fmla="*/ 20 h 37"/>
                <a:gd name="T50" fmla="*/ 37 w 44"/>
                <a:gd name="T51" fmla="*/ 21 h 37"/>
                <a:gd name="T52" fmla="*/ 37 w 44"/>
                <a:gd name="T53" fmla="*/ 30 h 37"/>
                <a:gd name="T54" fmla="*/ 22 w 44"/>
                <a:gd name="T55" fmla="*/ 30 h 37"/>
                <a:gd name="T56" fmla="*/ 19 w 44"/>
                <a:gd name="T57" fmla="*/ 30 h 37"/>
                <a:gd name="T58" fmla="*/ 7 w 44"/>
                <a:gd name="T59" fmla="*/ 18 h 37"/>
                <a:gd name="T60" fmla="*/ 7 w 44"/>
                <a:gd name="T61" fmla="*/ 15 h 37"/>
                <a:gd name="T62" fmla="*/ 10 w 44"/>
                <a:gd name="T63" fmla="*/ 12 h 37"/>
                <a:gd name="T64" fmla="*/ 13 w 44"/>
                <a:gd name="T65" fmla="*/ 12 h 37"/>
                <a:gd name="T66" fmla="*/ 20 w 44"/>
                <a:gd name="T67" fmla="*/ 19 h 37"/>
                <a:gd name="T68" fmla="*/ 38 w 44"/>
                <a:gd name="T69" fmla="*/ 2 h 37"/>
                <a:gd name="T70" fmla="*/ 41 w 44"/>
                <a:gd name="T71" fmla="*/ 2 h 37"/>
                <a:gd name="T72" fmla="*/ 44 w 44"/>
                <a:gd name="T73" fmla="*/ 5 h 37"/>
                <a:gd name="T74" fmla="*/ 44 w 44"/>
                <a:gd name="T75" fmla="*/ 8 h 37"/>
                <a:gd name="T76" fmla="*/ 22 w 44"/>
                <a:gd name="T77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37">
                  <a:moveTo>
                    <a:pt x="37" y="30"/>
                  </a:moveTo>
                  <a:cubicBezTo>
                    <a:pt x="37" y="34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2"/>
                    <a:pt x="5" y="34"/>
                    <a:pt x="7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4"/>
                    <a:pt x="34" y="32"/>
                    <a:pt x="34" y="3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1"/>
                    <a:pt x="37" y="21"/>
                    <a:pt x="37" y="21"/>
                  </a:cubicBezTo>
                  <a:lnTo>
                    <a:pt x="37" y="30"/>
                  </a:lnTo>
                  <a:close/>
                  <a:moveTo>
                    <a:pt x="22" y="30"/>
                  </a:moveTo>
                  <a:cubicBezTo>
                    <a:pt x="21" y="31"/>
                    <a:pt x="20" y="31"/>
                    <a:pt x="19" y="3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6"/>
                    <a:pt x="7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40" y="1"/>
                    <a:pt x="41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6"/>
                    <a:pt x="44" y="7"/>
                    <a:pt x="44" y="8"/>
                  </a:cubicBezTo>
                  <a:lnTo>
                    <a:pt x="22" y="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2885484" y="1566019"/>
            <a:ext cx="6016625" cy="4510087"/>
            <a:chOff x="3019426" y="1765300"/>
            <a:chExt cx="6016625" cy="4510087"/>
          </a:xfrm>
        </p:grpSpPr>
        <p:sp>
          <p:nvSpPr>
            <p:cNvPr id="127" name="Freeform 22"/>
            <p:cNvSpPr>
              <a:spLocks/>
            </p:cNvSpPr>
            <p:nvPr/>
          </p:nvSpPr>
          <p:spPr bwMode="auto">
            <a:xfrm>
              <a:off x="3019426" y="1765300"/>
              <a:ext cx="3008313" cy="3382962"/>
            </a:xfrm>
            <a:custGeom>
              <a:avLst/>
              <a:gdLst>
                <a:gd name="T0" fmla="*/ 801 w 801"/>
                <a:gd name="T1" fmla="*/ 0 h 901"/>
                <a:gd name="T2" fmla="*/ 701 w 801"/>
                <a:gd name="T3" fmla="*/ 901 h 901"/>
                <a:gd name="T4" fmla="*/ 730 w 801"/>
                <a:gd name="T5" fmla="*/ 901 h 901"/>
                <a:gd name="T6" fmla="*/ 801 w 801"/>
                <a:gd name="T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901">
                  <a:moveTo>
                    <a:pt x="801" y="0"/>
                  </a:moveTo>
                  <a:cubicBezTo>
                    <a:pt x="0" y="0"/>
                    <a:pt x="701" y="901"/>
                    <a:pt x="701" y="901"/>
                  </a:cubicBezTo>
                  <a:cubicBezTo>
                    <a:pt x="730" y="901"/>
                    <a:pt x="730" y="901"/>
                    <a:pt x="730" y="901"/>
                  </a:cubicBezTo>
                  <a:cubicBezTo>
                    <a:pt x="571" y="663"/>
                    <a:pt x="244" y="79"/>
                    <a:pt x="801" y="0"/>
                  </a:cubicBezTo>
                </a:path>
              </a:pathLst>
            </a:custGeom>
            <a:solidFill>
              <a:srgbClr val="B65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3935413" y="1765300"/>
              <a:ext cx="5100638" cy="4510087"/>
              <a:chOff x="3935413" y="1765300"/>
              <a:chExt cx="5100638" cy="4510087"/>
            </a:xfrm>
          </p:grpSpPr>
          <p:sp>
            <p:nvSpPr>
              <p:cNvPr id="130" name="Rectangle 18"/>
              <p:cNvSpPr>
                <a:spLocks noChangeArrowheads="1"/>
              </p:cNvSpPr>
              <p:nvPr/>
            </p:nvSpPr>
            <p:spPr bwMode="auto">
              <a:xfrm>
                <a:off x="5659438" y="5148262"/>
                <a:ext cx="19050" cy="376237"/>
              </a:xfrm>
              <a:prstGeom prst="rect">
                <a:avLst/>
              </a:prstGeom>
              <a:solidFill>
                <a:srgbClr val="2943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Rectangle 19"/>
              <p:cNvSpPr>
                <a:spLocks noChangeArrowheads="1"/>
              </p:cNvSpPr>
              <p:nvPr/>
            </p:nvSpPr>
            <p:spPr bwMode="auto">
              <a:xfrm>
                <a:off x="5659438" y="5148262"/>
                <a:ext cx="19050" cy="376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Rectangle 20"/>
              <p:cNvSpPr>
                <a:spLocks noChangeArrowheads="1"/>
              </p:cNvSpPr>
              <p:nvPr/>
            </p:nvSpPr>
            <p:spPr bwMode="auto">
              <a:xfrm>
                <a:off x="6372226" y="5148262"/>
                <a:ext cx="19050" cy="376237"/>
              </a:xfrm>
              <a:prstGeom prst="rect">
                <a:avLst/>
              </a:prstGeom>
              <a:solidFill>
                <a:srgbClr val="2943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Rectangle 21"/>
              <p:cNvSpPr>
                <a:spLocks noChangeArrowheads="1"/>
              </p:cNvSpPr>
              <p:nvPr/>
            </p:nvSpPr>
            <p:spPr bwMode="auto">
              <a:xfrm>
                <a:off x="6372226" y="5148262"/>
                <a:ext cx="19050" cy="376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23"/>
              <p:cNvSpPr>
                <a:spLocks/>
              </p:cNvSpPr>
              <p:nvPr/>
            </p:nvSpPr>
            <p:spPr bwMode="auto">
              <a:xfrm>
                <a:off x="3935413" y="1765300"/>
                <a:ext cx="2092325" cy="3382962"/>
              </a:xfrm>
              <a:custGeom>
                <a:avLst/>
                <a:gdLst>
                  <a:gd name="T0" fmla="*/ 557 w 557"/>
                  <a:gd name="T1" fmla="*/ 0 h 901"/>
                  <a:gd name="T2" fmla="*/ 486 w 557"/>
                  <a:gd name="T3" fmla="*/ 901 h 901"/>
                  <a:gd name="T4" fmla="*/ 506 w 557"/>
                  <a:gd name="T5" fmla="*/ 901 h 901"/>
                  <a:gd name="T6" fmla="*/ 557 w 557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7" h="901">
                    <a:moveTo>
                      <a:pt x="557" y="0"/>
                    </a:moveTo>
                    <a:cubicBezTo>
                      <a:pt x="0" y="79"/>
                      <a:pt x="327" y="663"/>
                      <a:pt x="486" y="901"/>
                    </a:cubicBezTo>
                    <a:cubicBezTo>
                      <a:pt x="506" y="901"/>
                      <a:pt x="506" y="901"/>
                      <a:pt x="506" y="901"/>
                    </a:cubicBezTo>
                    <a:cubicBezTo>
                      <a:pt x="393" y="663"/>
                      <a:pt x="159" y="79"/>
                      <a:pt x="557" y="0"/>
                    </a:cubicBezTo>
                  </a:path>
                </a:pathLst>
              </a:custGeom>
              <a:solidFill>
                <a:srgbClr val="D4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Freeform 24"/>
              <p:cNvSpPr>
                <a:spLocks/>
              </p:cNvSpPr>
              <p:nvPr/>
            </p:nvSpPr>
            <p:spPr bwMode="auto">
              <a:xfrm>
                <a:off x="5129213" y="1765300"/>
                <a:ext cx="898525" cy="3382962"/>
              </a:xfrm>
              <a:custGeom>
                <a:avLst/>
                <a:gdLst>
                  <a:gd name="T0" fmla="*/ 239 w 239"/>
                  <a:gd name="T1" fmla="*/ 0 h 901"/>
                  <a:gd name="T2" fmla="*/ 208 w 239"/>
                  <a:gd name="T3" fmla="*/ 901 h 901"/>
                  <a:gd name="T4" fmla="*/ 239 w 239"/>
                  <a:gd name="T5" fmla="*/ 901 h 901"/>
                  <a:gd name="T6" fmla="*/ 239 w 239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" h="901">
                    <a:moveTo>
                      <a:pt x="239" y="0"/>
                    </a:moveTo>
                    <a:cubicBezTo>
                      <a:pt x="0" y="79"/>
                      <a:pt x="140" y="663"/>
                      <a:pt x="208" y="901"/>
                    </a:cubicBezTo>
                    <a:cubicBezTo>
                      <a:pt x="239" y="901"/>
                      <a:pt x="239" y="901"/>
                      <a:pt x="239" y="901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Freeform 25"/>
              <p:cNvSpPr>
                <a:spLocks/>
              </p:cNvSpPr>
              <p:nvPr/>
            </p:nvSpPr>
            <p:spPr bwMode="auto">
              <a:xfrm>
                <a:off x="4532313" y="1765300"/>
                <a:ext cx="1495425" cy="3382962"/>
              </a:xfrm>
              <a:custGeom>
                <a:avLst/>
                <a:gdLst>
                  <a:gd name="T0" fmla="*/ 398 w 398"/>
                  <a:gd name="T1" fmla="*/ 0 h 901"/>
                  <a:gd name="T2" fmla="*/ 347 w 398"/>
                  <a:gd name="T3" fmla="*/ 901 h 901"/>
                  <a:gd name="T4" fmla="*/ 367 w 398"/>
                  <a:gd name="T5" fmla="*/ 901 h 901"/>
                  <a:gd name="T6" fmla="*/ 398 w 398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8" h="901">
                    <a:moveTo>
                      <a:pt x="398" y="0"/>
                    </a:moveTo>
                    <a:cubicBezTo>
                      <a:pt x="0" y="79"/>
                      <a:pt x="234" y="663"/>
                      <a:pt x="347" y="901"/>
                    </a:cubicBezTo>
                    <a:cubicBezTo>
                      <a:pt x="367" y="901"/>
                      <a:pt x="367" y="901"/>
                      <a:pt x="367" y="901"/>
                    </a:cubicBezTo>
                    <a:cubicBezTo>
                      <a:pt x="299" y="663"/>
                      <a:pt x="159" y="79"/>
                      <a:pt x="398" y="0"/>
                    </a:cubicBezTo>
                  </a:path>
                </a:pathLst>
              </a:custGeom>
              <a:solidFill>
                <a:srgbClr val="E88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2" name="Freeform 26"/>
              <p:cNvSpPr>
                <a:spLocks/>
              </p:cNvSpPr>
              <p:nvPr/>
            </p:nvSpPr>
            <p:spPr bwMode="auto">
              <a:xfrm>
                <a:off x="6027738" y="1765300"/>
                <a:ext cx="3008313" cy="3382962"/>
              </a:xfrm>
              <a:custGeom>
                <a:avLst/>
                <a:gdLst>
                  <a:gd name="T0" fmla="*/ 0 w 801"/>
                  <a:gd name="T1" fmla="*/ 0 h 901"/>
                  <a:gd name="T2" fmla="*/ 100 w 801"/>
                  <a:gd name="T3" fmla="*/ 901 h 901"/>
                  <a:gd name="T4" fmla="*/ 71 w 801"/>
                  <a:gd name="T5" fmla="*/ 901 h 901"/>
                  <a:gd name="T6" fmla="*/ 0 w 801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901">
                    <a:moveTo>
                      <a:pt x="0" y="0"/>
                    </a:moveTo>
                    <a:cubicBezTo>
                      <a:pt x="801" y="0"/>
                      <a:pt x="100" y="901"/>
                      <a:pt x="100" y="901"/>
                    </a:cubicBezTo>
                    <a:cubicBezTo>
                      <a:pt x="71" y="901"/>
                      <a:pt x="71" y="901"/>
                      <a:pt x="71" y="901"/>
                    </a:cubicBezTo>
                    <a:cubicBezTo>
                      <a:pt x="229" y="663"/>
                      <a:pt x="556" y="79"/>
                      <a:pt x="0" y="0"/>
                    </a:cubicBezTo>
                  </a:path>
                </a:pathLst>
              </a:custGeom>
              <a:solidFill>
                <a:srgbClr val="D8C8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Freeform 27"/>
              <p:cNvSpPr>
                <a:spLocks/>
              </p:cNvSpPr>
              <p:nvPr/>
            </p:nvSpPr>
            <p:spPr bwMode="auto">
              <a:xfrm>
                <a:off x="6027738" y="1765300"/>
                <a:ext cx="2087563" cy="3382962"/>
              </a:xfrm>
              <a:custGeom>
                <a:avLst/>
                <a:gdLst>
                  <a:gd name="T0" fmla="*/ 0 w 556"/>
                  <a:gd name="T1" fmla="*/ 0 h 901"/>
                  <a:gd name="T2" fmla="*/ 71 w 556"/>
                  <a:gd name="T3" fmla="*/ 901 h 901"/>
                  <a:gd name="T4" fmla="*/ 50 w 556"/>
                  <a:gd name="T5" fmla="*/ 901 h 901"/>
                  <a:gd name="T6" fmla="*/ 0 w 556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6" h="901">
                    <a:moveTo>
                      <a:pt x="0" y="0"/>
                    </a:moveTo>
                    <a:cubicBezTo>
                      <a:pt x="556" y="79"/>
                      <a:pt x="229" y="663"/>
                      <a:pt x="71" y="901"/>
                    </a:cubicBezTo>
                    <a:cubicBezTo>
                      <a:pt x="50" y="901"/>
                      <a:pt x="50" y="901"/>
                      <a:pt x="50" y="901"/>
                    </a:cubicBezTo>
                    <a:cubicBezTo>
                      <a:pt x="164" y="663"/>
                      <a:pt x="397" y="79"/>
                      <a:pt x="0" y="0"/>
                    </a:cubicBezTo>
                  </a:path>
                </a:pathLst>
              </a:custGeom>
              <a:solidFill>
                <a:srgbClr val="575B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Freeform 28"/>
              <p:cNvSpPr>
                <a:spLocks/>
              </p:cNvSpPr>
              <p:nvPr/>
            </p:nvSpPr>
            <p:spPr bwMode="auto">
              <a:xfrm>
                <a:off x="6027738" y="1765300"/>
                <a:ext cx="893763" cy="3382962"/>
              </a:xfrm>
              <a:custGeom>
                <a:avLst/>
                <a:gdLst>
                  <a:gd name="T0" fmla="*/ 0 w 238"/>
                  <a:gd name="T1" fmla="*/ 0 h 901"/>
                  <a:gd name="T2" fmla="*/ 30 w 238"/>
                  <a:gd name="T3" fmla="*/ 901 h 901"/>
                  <a:gd name="T4" fmla="*/ 0 w 238"/>
                  <a:gd name="T5" fmla="*/ 901 h 901"/>
                  <a:gd name="T6" fmla="*/ 0 w 238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901">
                    <a:moveTo>
                      <a:pt x="0" y="0"/>
                    </a:moveTo>
                    <a:cubicBezTo>
                      <a:pt x="238" y="79"/>
                      <a:pt x="98" y="663"/>
                      <a:pt x="30" y="901"/>
                    </a:cubicBezTo>
                    <a:cubicBezTo>
                      <a:pt x="0" y="901"/>
                      <a:pt x="0" y="901"/>
                      <a:pt x="0" y="90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Freeform 29"/>
              <p:cNvSpPr>
                <a:spLocks/>
              </p:cNvSpPr>
              <p:nvPr/>
            </p:nvSpPr>
            <p:spPr bwMode="auto">
              <a:xfrm>
                <a:off x="6027738" y="1765300"/>
                <a:ext cx="1490663" cy="3382962"/>
              </a:xfrm>
              <a:custGeom>
                <a:avLst/>
                <a:gdLst>
                  <a:gd name="T0" fmla="*/ 0 w 397"/>
                  <a:gd name="T1" fmla="*/ 0 h 901"/>
                  <a:gd name="T2" fmla="*/ 50 w 397"/>
                  <a:gd name="T3" fmla="*/ 901 h 901"/>
                  <a:gd name="T4" fmla="*/ 30 w 397"/>
                  <a:gd name="T5" fmla="*/ 901 h 901"/>
                  <a:gd name="T6" fmla="*/ 0 w 397"/>
                  <a:gd name="T7" fmla="*/ 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901">
                    <a:moveTo>
                      <a:pt x="0" y="0"/>
                    </a:moveTo>
                    <a:cubicBezTo>
                      <a:pt x="397" y="79"/>
                      <a:pt x="164" y="663"/>
                      <a:pt x="50" y="901"/>
                    </a:cubicBezTo>
                    <a:cubicBezTo>
                      <a:pt x="30" y="901"/>
                      <a:pt x="30" y="901"/>
                      <a:pt x="30" y="901"/>
                    </a:cubicBezTo>
                    <a:cubicBezTo>
                      <a:pt x="98" y="663"/>
                      <a:pt x="238" y="79"/>
                      <a:pt x="0" y="0"/>
                    </a:cubicBezTo>
                  </a:path>
                </a:pathLst>
              </a:custGeom>
              <a:solidFill>
                <a:srgbClr val="82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Freeform 226"/>
              <p:cNvSpPr>
                <a:spLocks noEditPoints="1"/>
              </p:cNvSpPr>
              <p:nvPr/>
            </p:nvSpPr>
            <p:spPr bwMode="auto">
              <a:xfrm>
                <a:off x="5648326" y="5141913"/>
                <a:ext cx="758825" cy="6350"/>
              </a:xfrm>
              <a:custGeom>
                <a:avLst/>
                <a:gdLst>
                  <a:gd name="T0" fmla="*/ 1 w 202"/>
                  <a:gd name="T1" fmla="*/ 2 h 2"/>
                  <a:gd name="T2" fmla="*/ 1 w 202"/>
                  <a:gd name="T3" fmla="*/ 2 h 2"/>
                  <a:gd name="T4" fmla="*/ 1 w 202"/>
                  <a:gd name="T5" fmla="*/ 2 h 2"/>
                  <a:gd name="T6" fmla="*/ 201 w 202"/>
                  <a:gd name="T7" fmla="*/ 2 h 2"/>
                  <a:gd name="T8" fmla="*/ 201 w 202"/>
                  <a:gd name="T9" fmla="*/ 2 h 2"/>
                  <a:gd name="T10" fmla="*/ 201 w 202"/>
                  <a:gd name="T11" fmla="*/ 2 h 2"/>
                  <a:gd name="T12" fmla="*/ 201 w 202"/>
                  <a:gd name="T13" fmla="*/ 2 h 2"/>
                  <a:gd name="T14" fmla="*/ 201 w 202"/>
                  <a:gd name="T15" fmla="*/ 2 h 2"/>
                  <a:gd name="T16" fmla="*/ 201 w 202"/>
                  <a:gd name="T17" fmla="*/ 2 h 2"/>
                  <a:gd name="T18" fmla="*/ 1 w 202"/>
                  <a:gd name="T19" fmla="*/ 2 h 2"/>
                  <a:gd name="T20" fmla="*/ 1 w 202"/>
                  <a:gd name="T21" fmla="*/ 2 h 2"/>
                  <a:gd name="T22" fmla="*/ 1 w 202"/>
                  <a:gd name="T23" fmla="*/ 2 h 2"/>
                  <a:gd name="T24" fmla="*/ 201 w 202"/>
                  <a:gd name="T25" fmla="*/ 2 h 2"/>
                  <a:gd name="T26" fmla="*/ 201 w 202"/>
                  <a:gd name="T27" fmla="*/ 2 h 2"/>
                  <a:gd name="T28" fmla="*/ 201 w 202"/>
                  <a:gd name="T29" fmla="*/ 2 h 2"/>
                  <a:gd name="T30" fmla="*/ 1 w 202"/>
                  <a:gd name="T31" fmla="*/ 2 h 2"/>
                  <a:gd name="T32" fmla="*/ 1 w 202"/>
                  <a:gd name="T33" fmla="*/ 2 h 2"/>
                  <a:gd name="T34" fmla="*/ 1 w 202"/>
                  <a:gd name="T35" fmla="*/ 2 h 2"/>
                  <a:gd name="T36" fmla="*/ 201 w 202"/>
                  <a:gd name="T37" fmla="*/ 2 h 2"/>
                  <a:gd name="T38" fmla="*/ 201 w 202"/>
                  <a:gd name="T39" fmla="*/ 2 h 2"/>
                  <a:gd name="T40" fmla="*/ 201 w 202"/>
                  <a:gd name="T41" fmla="*/ 2 h 2"/>
                  <a:gd name="T42" fmla="*/ 0 w 202"/>
                  <a:gd name="T43" fmla="*/ 2 h 2"/>
                  <a:gd name="T44" fmla="*/ 1 w 202"/>
                  <a:gd name="T45" fmla="*/ 2 h 2"/>
                  <a:gd name="T46" fmla="*/ 0 w 202"/>
                  <a:gd name="T47" fmla="*/ 2 h 2"/>
                  <a:gd name="T48" fmla="*/ 201 w 202"/>
                  <a:gd name="T49" fmla="*/ 2 h 2"/>
                  <a:gd name="T50" fmla="*/ 201 w 202"/>
                  <a:gd name="T51" fmla="*/ 2 h 2"/>
                  <a:gd name="T52" fmla="*/ 201 w 202"/>
                  <a:gd name="T53" fmla="*/ 2 h 2"/>
                  <a:gd name="T54" fmla="*/ 201 w 202"/>
                  <a:gd name="T55" fmla="*/ 1 h 2"/>
                  <a:gd name="T56" fmla="*/ 201 w 202"/>
                  <a:gd name="T57" fmla="*/ 2 h 2"/>
                  <a:gd name="T58" fmla="*/ 201 w 202"/>
                  <a:gd name="T59" fmla="*/ 1 h 2"/>
                  <a:gd name="T60" fmla="*/ 201 w 202"/>
                  <a:gd name="T61" fmla="*/ 1 h 2"/>
                  <a:gd name="T62" fmla="*/ 201 w 202"/>
                  <a:gd name="T63" fmla="*/ 1 h 2"/>
                  <a:gd name="T64" fmla="*/ 201 w 202"/>
                  <a:gd name="T65" fmla="*/ 1 h 2"/>
                  <a:gd name="T66" fmla="*/ 202 w 202"/>
                  <a:gd name="T67" fmla="*/ 1 h 2"/>
                  <a:gd name="T68" fmla="*/ 201 w 202"/>
                  <a:gd name="T69" fmla="*/ 1 h 2"/>
                  <a:gd name="T70" fmla="*/ 202 w 202"/>
                  <a:gd name="T71" fmla="*/ 1 h 2"/>
                  <a:gd name="T72" fmla="*/ 202 w 202"/>
                  <a:gd name="T73" fmla="*/ 0 h 2"/>
                  <a:gd name="T74" fmla="*/ 202 w 202"/>
                  <a:gd name="T75" fmla="*/ 0 h 2"/>
                  <a:gd name="T76" fmla="*/ 202 w 202"/>
                  <a:gd name="T7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201" y="2"/>
                    </a:moveTo>
                    <a:cubicBezTo>
                      <a:pt x="201" y="2"/>
                      <a:pt x="201" y="2"/>
                      <a:pt x="201" y="2"/>
                    </a:cubicBezTo>
                    <a:cubicBezTo>
                      <a:pt x="201" y="2"/>
                      <a:pt x="201" y="2"/>
                      <a:pt x="201" y="2"/>
                    </a:cubicBezTo>
                    <a:moveTo>
                      <a:pt x="201" y="2"/>
                    </a:moveTo>
                    <a:cubicBezTo>
                      <a:pt x="201" y="2"/>
                      <a:pt x="201" y="2"/>
                      <a:pt x="201" y="2"/>
                    </a:cubicBezTo>
                    <a:cubicBezTo>
                      <a:pt x="201" y="2"/>
                      <a:pt x="201" y="2"/>
                      <a:pt x="20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201" y="2"/>
                    </a:moveTo>
                    <a:cubicBezTo>
                      <a:pt x="201" y="2"/>
                      <a:pt x="201" y="2"/>
                      <a:pt x="201" y="2"/>
                    </a:cubicBezTo>
                    <a:cubicBezTo>
                      <a:pt x="201" y="2"/>
                      <a:pt x="201" y="2"/>
                      <a:pt x="20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201" y="2"/>
                    </a:moveTo>
                    <a:cubicBezTo>
                      <a:pt x="201" y="2"/>
                      <a:pt x="201" y="2"/>
                      <a:pt x="201" y="2"/>
                    </a:cubicBezTo>
                    <a:cubicBezTo>
                      <a:pt x="201" y="2"/>
                      <a:pt x="201" y="2"/>
                      <a:pt x="201" y="2"/>
                    </a:cubicBezTo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moveTo>
                      <a:pt x="201" y="2"/>
                    </a:moveTo>
                    <a:cubicBezTo>
                      <a:pt x="201" y="2"/>
                      <a:pt x="201" y="2"/>
                      <a:pt x="201" y="2"/>
                    </a:cubicBezTo>
                    <a:cubicBezTo>
                      <a:pt x="201" y="2"/>
                      <a:pt x="201" y="2"/>
                      <a:pt x="201" y="2"/>
                    </a:cubicBezTo>
                    <a:moveTo>
                      <a:pt x="201" y="1"/>
                    </a:moveTo>
                    <a:cubicBezTo>
                      <a:pt x="201" y="1"/>
                      <a:pt x="201" y="2"/>
                      <a:pt x="201" y="2"/>
                    </a:cubicBezTo>
                    <a:cubicBezTo>
                      <a:pt x="201" y="2"/>
                      <a:pt x="201" y="1"/>
                      <a:pt x="201" y="1"/>
                    </a:cubicBezTo>
                    <a:moveTo>
                      <a:pt x="201" y="1"/>
                    </a:moveTo>
                    <a:cubicBezTo>
                      <a:pt x="201" y="1"/>
                      <a:pt x="201" y="1"/>
                      <a:pt x="201" y="1"/>
                    </a:cubicBezTo>
                    <a:cubicBezTo>
                      <a:pt x="201" y="1"/>
                      <a:pt x="201" y="1"/>
                      <a:pt x="201" y="1"/>
                    </a:cubicBezTo>
                    <a:moveTo>
                      <a:pt x="202" y="1"/>
                    </a:moveTo>
                    <a:cubicBezTo>
                      <a:pt x="202" y="1"/>
                      <a:pt x="201" y="1"/>
                      <a:pt x="201" y="1"/>
                    </a:cubicBezTo>
                    <a:cubicBezTo>
                      <a:pt x="201" y="1"/>
                      <a:pt x="202" y="1"/>
                      <a:pt x="202" y="1"/>
                    </a:cubicBezTo>
                    <a:moveTo>
                      <a:pt x="202" y="0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0"/>
                      <a:pt x="202" y="0"/>
                      <a:pt x="202" y="0"/>
                    </a:cubicBezTo>
                  </a:path>
                </a:pathLst>
              </a:custGeom>
              <a:solidFill>
                <a:srgbClr val="EF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Freeform 227"/>
              <p:cNvSpPr>
                <a:spLocks/>
              </p:cNvSpPr>
              <p:nvPr/>
            </p:nvSpPr>
            <p:spPr bwMode="auto">
              <a:xfrm>
                <a:off x="5027613" y="4078288"/>
                <a:ext cx="733425" cy="1069975"/>
              </a:xfrm>
              <a:custGeom>
                <a:avLst/>
                <a:gdLst>
                  <a:gd name="T0" fmla="*/ 35 w 195"/>
                  <a:gd name="T1" fmla="*/ 0 h 285"/>
                  <a:gd name="T2" fmla="*/ 0 w 195"/>
                  <a:gd name="T3" fmla="*/ 26 h 285"/>
                  <a:gd name="T4" fmla="*/ 165 w 195"/>
                  <a:gd name="T5" fmla="*/ 285 h 285"/>
                  <a:gd name="T6" fmla="*/ 166 w 195"/>
                  <a:gd name="T7" fmla="*/ 285 h 285"/>
                  <a:gd name="T8" fmla="*/ 166 w 195"/>
                  <a:gd name="T9" fmla="*/ 285 h 285"/>
                  <a:gd name="T10" fmla="*/ 166 w 195"/>
                  <a:gd name="T11" fmla="*/ 285 h 285"/>
                  <a:gd name="T12" fmla="*/ 166 w 195"/>
                  <a:gd name="T13" fmla="*/ 285 h 285"/>
                  <a:gd name="T14" fmla="*/ 166 w 195"/>
                  <a:gd name="T15" fmla="*/ 285 h 285"/>
                  <a:gd name="T16" fmla="*/ 166 w 195"/>
                  <a:gd name="T17" fmla="*/ 285 h 285"/>
                  <a:gd name="T18" fmla="*/ 166 w 195"/>
                  <a:gd name="T19" fmla="*/ 285 h 285"/>
                  <a:gd name="T20" fmla="*/ 166 w 195"/>
                  <a:gd name="T21" fmla="*/ 285 h 285"/>
                  <a:gd name="T22" fmla="*/ 195 w 195"/>
                  <a:gd name="T23" fmla="*/ 285 h 285"/>
                  <a:gd name="T24" fmla="*/ 35 w 195"/>
                  <a:gd name="T2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5" h="285">
                    <a:moveTo>
                      <a:pt x="35" y="0"/>
                    </a:moveTo>
                    <a:cubicBezTo>
                      <a:pt x="23" y="8"/>
                      <a:pt x="11" y="17"/>
                      <a:pt x="0" y="26"/>
                    </a:cubicBezTo>
                    <a:cubicBezTo>
                      <a:pt x="76" y="169"/>
                      <a:pt x="162" y="280"/>
                      <a:pt x="165" y="285"/>
                    </a:cubicBezTo>
                    <a:cubicBezTo>
                      <a:pt x="165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cubicBezTo>
                      <a:pt x="195" y="285"/>
                      <a:pt x="195" y="285"/>
                      <a:pt x="195" y="285"/>
                    </a:cubicBezTo>
                    <a:cubicBezTo>
                      <a:pt x="147" y="213"/>
                      <a:pt x="84" y="111"/>
                      <a:pt x="35" y="0"/>
                    </a:cubicBezTo>
                  </a:path>
                </a:pathLst>
              </a:custGeom>
              <a:solidFill>
                <a:srgbClr val="AA5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Freeform 228"/>
              <p:cNvSpPr>
                <a:spLocks/>
              </p:cNvSpPr>
              <p:nvPr/>
            </p:nvSpPr>
            <p:spPr bwMode="auto">
              <a:xfrm>
                <a:off x="5159376" y="3932238"/>
                <a:ext cx="676275" cy="1216025"/>
              </a:xfrm>
              <a:custGeom>
                <a:avLst/>
                <a:gdLst>
                  <a:gd name="T0" fmla="*/ 54 w 180"/>
                  <a:gd name="T1" fmla="*/ 0 h 324"/>
                  <a:gd name="T2" fmla="*/ 0 w 180"/>
                  <a:gd name="T3" fmla="*/ 39 h 324"/>
                  <a:gd name="T4" fmla="*/ 160 w 180"/>
                  <a:gd name="T5" fmla="*/ 324 h 324"/>
                  <a:gd name="T6" fmla="*/ 160 w 180"/>
                  <a:gd name="T7" fmla="*/ 324 h 324"/>
                  <a:gd name="T8" fmla="*/ 180 w 180"/>
                  <a:gd name="T9" fmla="*/ 324 h 324"/>
                  <a:gd name="T10" fmla="*/ 54 w 180"/>
                  <a:gd name="T11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324">
                    <a:moveTo>
                      <a:pt x="54" y="0"/>
                    </a:moveTo>
                    <a:cubicBezTo>
                      <a:pt x="35" y="13"/>
                      <a:pt x="17" y="25"/>
                      <a:pt x="0" y="39"/>
                    </a:cubicBezTo>
                    <a:cubicBezTo>
                      <a:pt x="49" y="150"/>
                      <a:pt x="112" y="252"/>
                      <a:pt x="160" y="324"/>
                    </a:cubicBezTo>
                    <a:cubicBezTo>
                      <a:pt x="160" y="324"/>
                      <a:pt x="160" y="324"/>
                      <a:pt x="160" y="324"/>
                    </a:cubicBezTo>
                    <a:cubicBezTo>
                      <a:pt x="180" y="324"/>
                      <a:pt x="180" y="324"/>
                      <a:pt x="180" y="324"/>
                    </a:cubicBezTo>
                    <a:cubicBezTo>
                      <a:pt x="142" y="244"/>
                      <a:pt x="91" y="126"/>
                      <a:pt x="54" y="0"/>
                    </a:cubicBezTo>
                  </a:path>
                </a:pathLst>
              </a:custGeom>
              <a:solidFill>
                <a:srgbClr val="C64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Freeform 229"/>
              <p:cNvSpPr>
                <a:spLocks/>
              </p:cNvSpPr>
              <p:nvPr/>
            </p:nvSpPr>
            <p:spPr bwMode="auto">
              <a:xfrm>
                <a:off x="5602288" y="3560763"/>
                <a:ext cx="425450" cy="1587500"/>
              </a:xfrm>
              <a:custGeom>
                <a:avLst/>
                <a:gdLst>
                  <a:gd name="T0" fmla="*/ 113 w 113"/>
                  <a:gd name="T1" fmla="*/ 0 h 423"/>
                  <a:gd name="T2" fmla="*/ 108 w 113"/>
                  <a:gd name="T3" fmla="*/ 2 h 423"/>
                  <a:gd name="T4" fmla="*/ 0 w 113"/>
                  <a:gd name="T5" fmla="*/ 59 h 423"/>
                  <a:gd name="T6" fmla="*/ 82 w 113"/>
                  <a:gd name="T7" fmla="*/ 423 h 423"/>
                  <a:gd name="T8" fmla="*/ 82 w 113"/>
                  <a:gd name="T9" fmla="*/ 423 h 423"/>
                  <a:gd name="T10" fmla="*/ 113 w 113"/>
                  <a:gd name="T11" fmla="*/ 423 h 423"/>
                  <a:gd name="T12" fmla="*/ 113 w 113"/>
                  <a:gd name="T13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423">
                    <a:moveTo>
                      <a:pt x="113" y="0"/>
                    </a:moveTo>
                    <a:cubicBezTo>
                      <a:pt x="111" y="0"/>
                      <a:pt x="110" y="1"/>
                      <a:pt x="108" y="2"/>
                    </a:cubicBezTo>
                    <a:cubicBezTo>
                      <a:pt x="71" y="20"/>
                      <a:pt x="35" y="39"/>
                      <a:pt x="0" y="59"/>
                    </a:cubicBezTo>
                    <a:cubicBezTo>
                      <a:pt x="22" y="199"/>
                      <a:pt x="57" y="335"/>
                      <a:pt x="82" y="423"/>
                    </a:cubicBezTo>
                    <a:cubicBezTo>
                      <a:pt x="82" y="423"/>
                      <a:pt x="82" y="423"/>
                      <a:pt x="82" y="423"/>
                    </a:cubicBezTo>
                    <a:cubicBezTo>
                      <a:pt x="113" y="423"/>
                      <a:pt x="113" y="423"/>
                      <a:pt x="113" y="423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EAB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Freeform 230"/>
              <p:cNvSpPr>
                <a:spLocks/>
              </p:cNvSpPr>
              <p:nvPr/>
            </p:nvSpPr>
            <p:spPr bwMode="auto">
              <a:xfrm>
                <a:off x="5362576" y="3781425"/>
                <a:ext cx="547688" cy="1366837"/>
              </a:xfrm>
              <a:custGeom>
                <a:avLst/>
                <a:gdLst>
                  <a:gd name="T0" fmla="*/ 64 w 146"/>
                  <a:gd name="T1" fmla="*/ 0 h 364"/>
                  <a:gd name="T2" fmla="*/ 0 w 146"/>
                  <a:gd name="T3" fmla="*/ 40 h 364"/>
                  <a:gd name="T4" fmla="*/ 126 w 146"/>
                  <a:gd name="T5" fmla="*/ 364 h 364"/>
                  <a:gd name="T6" fmla="*/ 126 w 146"/>
                  <a:gd name="T7" fmla="*/ 364 h 364"/>
                  <a:gd name="T8" fmla="*/ 146 w 146"/>
                  <a:gd name="T9" fmla="*/ 364 h 364"/>
                  <a:gd name="T10" fmla="*/ 64 w 146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64">
                    <a:moveTo>
                      <a:pt x="64" y="0"/>
                    </a:moveTo>
                    <a:cubicBezTo>
                      <a:pt x="42" y="13"/>
                      <a:pt x="21" y="26"/>
                      <a:pt x="0" y="40"/>
                    </a:cubicBezTo>
                    <a:cubicBezTo>
                      <a:pt x="37" y="166"/>
                      <a:pt x="88" y="284"/>
                      <a:pt x="126" y="364"/>
                    </a:cubicBezTo>
                    <a:cubicBezTo>
                      <a:pt x="126" y="364"/>
                      <a:pt x="126" y="364"/>
                      <a:pt x="126" y="364"/>
                    </a:cubicBezTo>
                    <a:cubicBezTo>
                      <a:pt x="146" y="364"/>
                      <a:pt x="146" y="364"/>
                      <a:pt x="146" y="364"/>
                    </a:cubicBezTo>
                    <a:cubicBezTo>
                      <a:pt x="121" y="276"/>
                      <a:pt x="86" y="140"/>
                      <a:pt x="64" y="0"/>
                    </a:cubicBezTo>
                  </a:path>
                </a:pathLst>
              </a:custGeom>
              <a:solidFill>
                <a:srgbClr val="DA83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Freeform 231"/>
              <p:cNvSpPr>
                <a:spLocks/>
              </p:cNvSpPr>
              <p:nvPr/>
            </p:nvSpPr>
            <p:spPr bwMode="auto">
              <a:xfrm>
                <a:off x="6294438" y="3140075"/>
                <a:ext cx="1133475" cy="2008187"/>
              </a:xfrm>
              <a:custGeom>
                <a:avLst/>
                <a:gdLst>
                  <a:gd name="T0" fmla="*/ 302 w 302"/>
                  <a:gd name="T1" fmla="*/ 0 h 535"/>
                  <a:gd name="T2" fmla="*/ 235 w 302"/>
                  <a:gd name="T3" fmla="*/ 11 h 535"/>
                  <a:gd name="T4" fmla="*/ 0 w 302"/>
                  <a:gd name="T5" fmla="*/ 535 h 535"/>
                  <a:gd name="T6" fmla="*/ 29 w 302"/>
                  <a:gd name="T7" fmla="*/ 535 h 535"/>
                  <a:gd name="T8" fmla="*/ 29 w 302"/>
                  <a:gd name="T9" fmla="*/ 535 h 535"/>
                  <a:gd name="T10" fmla="*/ 29 w 302"/>
                  <a:gd name="T11" fmla="*/ 535 h 535"/>
                  <a:gd name="T12" fmla="*/ 29 w 302"/>
                  <a:gd name="T13" fmla="*/ 535 h 535"/>
                  <a:gd name="T14" fmla="*/ 29 w 302"/>
                  <a:gd name="T15" fmla="*/ 535 h 535"/>
                  <a:gd name="T16" fmla="*/ 29 w 302"/>
                  <a:gd name="T17" fmla="*/ 535 h 535"/>
                  <a:gd name="T18" fmla="*/ 29 w 302"/>
                  <a:gd name="T19" fmla="*/ 535 h 535"/>
                  <a:gd name="T20" fmla="*/ 29 w 302"/>
                  <a:gd name="T21" fmla="*/ 535 h 535"/>
                  <a:gd name="T22" fmla="*/ 29 w 302"/>
                  <a:gd name="T23" fmla="*/ 535 h 535"/>
                  <a:gd name="T24" fmla="*/ 29 w 302"/>
                  <a:gd name="T25" fmla="*/ 535 h 535"/>
                  <a:gd name="T26" fmla="*/ 29 w 302"/>
                  <a:gd name="T27" fmla="*/ 535 h 535"/>
                  <a:gd name="T28" fmla="*/ 29 w 302"/>
                  <a:gd name="T29" fmla="*/ 535 h 535"/>
                  <a:gd name="T30" fmla="*/ 29 w 302"/>
                  <a:gd name="T31" fmla="*/ 534 h 535"/>
                  <a:gd name="T32" fmla="*/ 29 w 302"/>
                  <a:gd name="T33" fmla="*/ 534 h 535"/>
                  <a:gd name="T34" fmla="*/ 29 w 302"/>
                  <a:gd name="T35" fmla="*/ 534 h 535"/>
                  <a:gd name="T36" fmla="*/ 29 w 302"/>
                  <a:gd name="T37" fmla="*/ 534 h 535"/>
                  <a:gd name="T38" fmla="*/ 30 w 302"/>
                  <a:gd name="T39" fmla="*/ 534 h 535"/>
                  <a:gd name="T40" fmla="*/ 30 w 302"/>
                  <a:gd name="T41" fmla="*/ 533 h 535"/>
                  <a:gd name="T42" fmla="*/ 30 w 302"/>
                  <a:gd name="T43" fmla="*/ 533 h 535"/>
                  <a:gd name="T44" fmla="*/ 302 w 302"/>
                  <a:gd name="T45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535">
                    <a:moveTo>
                      <a:pt x="302" y="0"/>
                    </a:moveTo>
                    <a:cubicBezTo>
                      <a:pt x="280" y="3"/>
                      <a:pt x="257" y="7"/>
                      <a:pt x="235" y="11"/>
                    </a:cubicBezTo>
                    <a:cubicBezTo>
                      <a:pt x="207" y="200"/>
                      <a:pt x="81" y="413"/>
                      <a:pt x="0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5"/>
                      <a:pt x="29" y="535"/>
                    </a:cubicBezTo>
                    <a:cubicBezTo>
                      <a:pt x="29" y="535"/>
                      <a:pt x="29" y="534"/>
                      <a:pt x="29" y="534"/>
                    </a:cubicBezTo>
                    <a:cubicBezTo>
                      <a:pt x="29" y="534"/>
                      <a:pt x="29" y="534"/>
                      <a:pt x="29" y="534"/>
                    </a:cubicBezTo>
                    <a:cubicBezTo>
                      <a:pt x="29" y="534"/>
                      <a:pt x="29" y="534"/>
                      <a:pt x="29" y="534"/>
                    </a:cubicBezTo>
                    <a:cubicBezTo>
                      <a:pt x="29" y="534"/>
                      <a:pt x="29" y="534"/>
                      <a:pt x="29" y="534"/>
                    </a:cubicBezTo>
                    <a:cubicBezTo>
                      <a:pt x="29" y="534"/>
                      <a:pt x="30" y="534"/>
                      <a:pt x="30" y="534"/>
                    </a:cubicBezTo>
                    <a:cubicBezTo>
                      <a:pt x="30" y="534"/>
                      <a:pt x="30" y="533"/>
                      <a:pt x="30" y="533"/>
                    </a:cubicBezTo>
                    <a:cubicBezTo>
                      <a:pt x="30" y="533"/>
                      <a:pt x="30" y="533"/>
                      <a:pt x="30" y="533"/>
                    </a:cubicBezTo>
                    <a:cubicBezTo>
                      <a:pt x="49" y="508"/>
                      <a:pt x="253" y="238"/>
                      <a:pt x="302" y="0"/>
                    </a:cubicBezTo>
                  </a:path>
                </a:pathLst>
              </a:custGeom>
              <a:solidFill>
                <a:srgbClr val="CB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Freeform 232"/>
              <p:cNvSpPr>
                <a:spLocks/>
              </p:cNvSpPr>
              <p:nvPr/>
            </p:nvSpPr>
            <p:spPr bwMode="auto">
              <a:xfrm>
                <a:off x="6215063" y="3181350"/>
                <a:ext cx="962025" cy="1966912"/>
              </a:xfrm>
              <a:custGeom>
                <a:avLst/>
                <a:gdLst>
                  <a:gd name="T0" fmla="*/ 256 w 256"/>
                  <a:gd name="T1" fmla="*/ 0 h 524"/>
                  <a:gd name="T2" fmla="*/ 166 w 256"/>
                  <a:gd name="T3" fmla="*/ 21 h 524"/>
                  <a:gd name="T4" fmla="*/ 0 w 256"/>
                  <a:gd name="T5" fmla="*/ 524 h 524"/>
                  <a:gd name="T6" fmla="*/ 21 w 256"/>
                  <a:gd name="T7" fmla="*/ 524 h 524"/>
                  <a:gd name="T8" fmla="*/ 256 w 256"/>
                  <a:gd name="T9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524">
                    <a:moveTo>
                      <a:pt x="256" y="0"/>
                    </a:moveTo>
                    <a:cubicBezTo>
                      <a:pt x="226" y="6"/>
                      <a:pt x="196" y="13"/>
                      <a:pt x="166" y="21"/>
                    </a:cubicBezTo>
                    <a:cubicBezTo>
                      <a:pt x="142" y="205"/>
                      <a:pt x="56" y="407"/>
                      <a:pt x="0" y="524"/>
                    </a:cubicBezTo>
                    <a:cubicBezTo>
                      <a:pt x="21" y="524"/>
                      <a:pt x="21" y="524"/>
                      <a:pt x="21" y="524"/>
                    </a:cubicBezTo>
                    <a:cubicBezTo>
                      <a:pt x="102" y="402"/>
                      <a:pt x="228" y="189"/>
                      <a:pt x="256" y="0"/>
                    </a:cubicBezTo>
                  </a:path>
                </a:pathLst>
              </a:custGeom>
              <a:solidFill>
                <a:srgbClr val="515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Freeform 233"/>
              <p:cNvSpPr>
                <a:spLocks/>
              </p:cNvSpPr>
              <p:nvPr/>
            </p:nvSpPr>
            <p:spPr bwMode="auto">
              <a:xfrm>
                <a:off x="6027738" y="3365500"/>
                <a:ext cx="476250" cy="1782762"/>
              </a:xfrm>
              <a:custGeom>
                <a:avLst/>
                <a:gdLst>
                  <a:gd name="T0" fmla="*/ 127 w 127"/>
                  <a:gd name="T1" fmla="*/ 0 h 475"/>
                  <a:gd name="T2" fmla="*/ 0 w 127"/>
                  <a:gd name="T3" fmla="*/ 52 h 475"/>
                  <a:gd name="T4" fmla="*/ 0 w 127"/>
                  <a:gd name="T5" fmla="*/ 475 h 475"/>
                  <a:gd name="T6" fmla="*/ 30 w 127"/>
                  <a:gd name="T7" fmla="*/ 475 h 475"/>
                  <a:gd name="T8" fmla="*/ 127 w 127"/>
                  <a:gd name="T9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75">
                    <a:moveTo>
                      <a:pt x="127" y="0"/>
                    </a:moveTo>
                    <a:cubicBezTo>
                      <a:pt x="84" y="15"/>
                      <a:pt x="42" y="32"/>
                      <a:pt x="0" y="52"/>
                    </a:cubicBezTo>
                    <a:cubicBezTo>
                      <a:pt x="0" y="475"/>
                      <a:pt x="0" y="475"/>
                      <a:pt x="0" y="475"/>
                    </a:cubicBezTo>
                    <a:cubicBezTo>
                      <a:pt x="30" y="475"/>
                      <a:pt x="30" y="475"/>
                      <a:pt x="30" y="475"/>
                    </a:cubicBezTo>
                    <a:cubicBezTo>
                      <a:pt x="62" y="363"/>
                      <a:pt x="110" y="176"/>
                      <a:pt x="127" y="0"/>
                    </a:cubicBezTo>
                  </a:path>
                </a:pathLst>
              </a:custGeom>
              <a:solidFill>
                <a:srgbClr val="009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Freeform 234"/>
              <p:cNvSpPr>
                <a:spLocks/>
              </p:cNvSpPr>
              <p:nvPr/>
            </p:nvSpPr>
            <p:spPr bwMode="auto">
              <a:xfrm>
                <a:off x="6140451" y="3259138"/>
                <a:ext cx="698500" cy="1889125"/>
              </a:xfrm>
              <a:custGeom>
                <a:avLst/>
                <a:gdLst>
                  <a:gd name="T0" fmla="*/ 186 w 186"/>
                  <a:gd name="T1" fmla="*/ 0 h 503"/>
                  <a:gd name="T2" fmla="*/ 97 w 186"/>
                  <a:gd name="T3" fmla="*/ 28 h 503"/>
                  <a:gd name="T4" fmla="*/ 0 w 186"/>
                  <a:gd name="T5" fmla="*/ 503 h 503"/>
                  <a:gd name="T6" fmla="*/ 20 w 186"/>
                  <a:gd name="T7" fmla="*/ 503 h 503"/>
                  <a:gd name="T8" fmla="*/ 186 w 186"/>
                  <a:gd name="T9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503">
                    <a:moveTo>
                      <a:pt x="186" y="0"/>
                    </a:moveTo>
                    <a:cubicBezTo>
                      <a:pt x="156" y="8"/>
                      <a:pt x="127" y="17"/>
                      <a:pt x="97" y="28"/>
                    </a:cubicBezTo>
                    <a:cubicBezTo>
                      <a:pt x="80" y="204"/>
                      <a:pt x="32" y="391"/>
                      <a:pt x="0" y="503"/>
                    </a:cubicBezTo>
                    <a:cubicBezTo>
                      <a:pt x="20" y="503"/>
                      <a:pt x="20" y="503"/>
                      <a:pt x="20" y="503"/>
                    </a:cubicBezTo>
                    <a:cubicBezTo>
                      <a:pt x="76" y="386"/>
                      <a:pt x="162" y="184"/>
                      <a:pt x="186" y="0"/>
                    </a:cubicBezTo>
                  </a:path>
                </a:pathLst>
              </a:custGeom>
              <a:solidFill>
                <a:srgbClr val="7BA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Freeform 235"/>
              <p:cNvSpPr>
                <a:spLocks/>
              </p:cNvSpPr>
              <p:nvPr/>
            </p:nvSpPr>
            <p:spPr bwMode="auto">
              <a:xfrm>
                <a:off x="6200776" y="2890838"/>
                <a:ext cx="1644650" cy="1055687"/>
              </a:xfrm>
              <a:custGeom>
                <a:avLst/>
                <a:gdLst>
                  <a:gd name="T0" fmla="*/ 345 w 438"/>
                  <a:gd name="T1" fmla="*/ 80 h 281"/>
                  <a:gd name="T2" fmla="*/ 219 w 438"/>
                  <a:gd name="T3" fmla="*/ 0 h 281"/>
                  <a:gd name="T4" fmla="*/ 82 w 438"/>
                  <a:gd name="T5" fmla="*/ 116 h 281"/>
                  <a:gd name="T6" fmla="*/ 80 w 438"/>
                  <a:gd name="T7" fmla="*/ 116 h 281"/>
                  <a:gd name="T8" fmla="*/ 0 w 438"/>
                  <a:gd name="T9" fmla="*/ 196 h 281"/>
                  <a:gd name="T10" fmla="*/ 80 w 438"/>
                  <a:gd name="T11" fmla="*/ 281 h 281"/>
                  <a:gd name="T12" fmla="*/ 319 w 438"/>
                  <a:gd name="T13" fmla="*/ 281 h 281"/>
                  <a:gd name="T14" fmla="*/ 438 w 438"/>
                  <a:gd name="T15" fmla="*/ 180 h 281"/>
                  <a:gd name="T16" fmla="*/ 345 w 438"/>
                  <a:gd name="T17" fmla="*/ 8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281">
                    <a:moveTo>
                      <a:pt x="345" y="80"/>
                    </a:moveTo>
                    <a:cubicBezTo>
                      <a:pt x="323" y="33"/>
                      <a:pt x="275" y="0"/>
                      <a:pt x="219" y="0"/>
                    </a:cubicBezTo>
                    <a:cubicBezTo>
                      <a:pt x="150" y="0"/>
                      <a:pt x="93" y="50"/>
                      <a:pt x="82" y="116"/>
                    </a:cubicBezTo>
                    <a:cubicBezTo>
                      <a:pt x="81" y="116"/>
                      <a:pt x="81" y="116"/>
                      <a:pt x="80" y="116"/>
                    </a:cubicBezTo>
                    <a:cubicBezTo>
                      <a:pt x="36" y="116"/>
                      <a:pt x="0" y="152"/>
                      <a:pt x="0" y="196"/>
                    </a:cubicBezTo>
                    <a:cubicBezTo>
                      <a:pt x="0" y="240"/>
                      <a:pt x="36" y="281"/>
                      <a:pt x="80" y="281"/>
                    </a:cubicBezTo>
                    <a:cubicBezTo>
                      <a:pt x="319" y="281"/>
                      <a:pt x="319" y="281"/>
                      <a:pt x="319" y="281"/>
                    </a:cubicBezTo>
                    <a:cubicBezTo>
                      <a:pt x="398" y="281"/>
                      <a:pt x="438" y="235"/>
                      <a:pt x="438" y="180"/>
                    </a:cubicBezTo>
                    <a:cubicBezTo>
                      <a:pt x="438" y="127"/>
                      <a:pt x="397" y="83"/>
                      <a:pt x="345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Freeform 236"/>
              <p:cNvSpPr>
                <a:spLocks/>
              </p:cNvSpPr>
              <p:nvPr/>
            </p:nvSpPr>
            <p:spPr bwMode="auto">
              <a:xfrm>
                <a:off x="5524501" y="5524500"/>
                <a:ext cx="1001713" cy="750887"/>
              </a:xfrm>
              <a:custGeom>
                <a:avLst/>
                <a:gdLst>
                  <a:gd name="T0" fmla="*/ 267 w 267"/>
                  <a:gd name="T1" fmla="*/ 175 h 200"/>
                  <a:gd name="T2" fmla="*/ 242 w 267"/>
                  <a:gd name="T3" fmla="*/ 200 h 200"/>
                  <a:gd name="T4" fmla="*/ 25 w 267"/>
                  <a:gd name="T5" fmla="*/ 200 h 200"/>
                  <a:gd name="T6" fmla="*/ 0 w 267"/>
                  <a:gd name="T7" fmla="*/ 175 h 200"/>
                  <a:gd name="T8" fmla="*/ 0 w 267"/>
                  <a:gd name="T9" fmla="*/ 25 h 200"/>
                  <a:gd name="T10" fmla="*/ 25 w 267"/>
                  <a:gd name="T11" fmla="*/ 0 h 200"/>
                  <a:gd name="T12" fmla="*/ 242 w 267"/>
                  <a:gd name="T13" fmla="*/ 0 h 200"/>
                  <a:gd name="T14" fmla="*/ 267 w 267"/>
                  <a:gd name="T15" fmla="*/ 25 h 200"/>
                  <a:gd name="T16" fmla="*/ 267 w 267"/>
                  <a:gd name="T17" fmla="*/ 17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200">
                    <a:moveTo>
                      <a:pt x="267" y="175"/>
                    </a:moveTo>
                    <a:cubicBezTo>
                      <a:pt x="267" y="189"/>
                      <a:pt x="256" y="200"/>
                      <a:pt x="24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12" y="200"/>
                      <a:pt x="0" y="189"/>
                      <a:pt x="0" y="17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256" y="0"/>
                      <a:pt x="267" y="11"/>
                      <a:pt x="267" y="25"/>
                    </a:cubicBezTo>
                    <a:cubicBezTo>
                      <a:pt x="267" y="175"/>
                      <a:pt x="267" y="175"/>
                      <a:pt x="267" y="175"/>
                    </a:cubicBezTo>
                  </a:path>
                </a:pathLst>
              </a:custGeom>
              <a:solidFill>
                <a:srgbClr val="4C4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Freeform 237"/>
              <p:cNvSpPr>
                <a:spLocks/>
              </p:cNvSpPr>
              <p:nvPr/>
            </p:nvSpPr>
            <p:spPr bwMode="auto">
              <a:xfrm>
                <a:off x="6011863" y="5524500"/>
                <a:ext cx="514350" cy="750887"/>
              </a:xfrm>
              <a:custGeom>
                <a:avLst/>
                <a:gdLst>
                  <a:gd name="T0" fmla="*/ 112 w 137"/>
                  <a:gd name="T1" fmla="*/ 0 h 200"/>
                  <a:gd name="T2" fmla="*/ 101 w 137"/>
                  <a:gd name="T3" fmla="*/ 0 h 200"/>
                  <a:gd name="T4" fmla="*/ 96 w 137"/>
                  <a:gd name="T5" fmla="*/ 0 h 200"/>
                  <a:gd name="T6" fmla="*/ 0 w 137"/>
                  <a:gd name="T7" fmla="*/ 0 h 200"/>
                  <a:gd name="T8" fmla="*/ 0 w 137"/>
                  <a:gd name="T9" fmla="*/ 200 h 200"/>
                  <a:gd name="T10" fmla="*/ 112 w 137"/>
                  <a:gd name="T11" fmla="*/ 200 h 200"/>
                  <a:gd name="T12" fmla="*/ 137 w 137"/>
                  <a:gd name="T13" fmla="*/ 175 h 200"/>
                  <a:gd name="T14" fmla="*/ 137 w 137"/>
                  <a:gd name="T15" fmla="*/ 25 h 200"/>
                  <a:gd name="T16" fmla="*/ 112 w 137"/>
                  <a:gd name="T1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200">
                    <a:moveTo>
                      <a:pt x="11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12" y="200"/>
                      <a:pt x="112" y="200"/>
                      <a:pt x="112" y="200"/>
                    </a:cubicBezTo>
                    <a:cubicBezTo>
                      <a:pt x="126" y="200"/>
                      <a:pt x="137" y="189"/>
                      <a:pt x="137" y="175"/>
                    </a:cubicBezTo>
                    <a:cubicBezTo>
                      <a:pt x="137" y="25"/>
                      <a:pt x="137" y="25"/>
                      <a:pt x="137" y="25"/>
                    </a:cubicBezTo>
                    <a:cubicBezTo>
                      <a:pt x="137" y="11"/>
                      <a:pt x="126" y="0"/>
                      <a:pt x="112" y="0"/>
                    </a:cubicBezTo>
                  </a:path>
                </a:pathLst>
              </a:custGeom>
              <a:solidFill>
                <a:srgbClr val="4743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Freeform 235"/>
              <p:cNvSpPr>
                <a:spLocks/>
              </p:cNvSpPr>
              <p:nvPr/>
            </p:nvSpPr>
            <p:spPr bwMode="auto">
              <a:xfrm>
                <a:off x="4563602" y="4164747"/>
                <a:ext cx="1019725" cy="654553"/>
              </a:xfrm>
              <a:custGeom>
                <a:avLst/>
                <a:gdLst>
                  <a:gd name="T0" fmla="*/ 345 w 438"/>
                  <a:gd name="T1" fmla="*/ 80 h 281"/>
                  <a:gd name="T2" fmla="*/ 219 w 438"/>
                  <a:gd name="T3" fmla="*/ 0 h 281"/>
                  <a:gd name="T4" fmla="*/ 82 w 438"/>
                  <a:gd name="T5" fmla="*/ 116 h 281"/>
                  <a:gd name="T6" fmla="*/ 80 w 438"/>
                  <a:gd name="T7" fmla="*/ 116 h 281"/>
                  <a:gd name="T8" fmla="*/ 0 w 438"/>
                  <a:gd name="T9" fmla="*/ 196 h 281"/>
                  <a:gd name="T10" fmla="*/ 80 w 438"/>
                  <a:gd name="T11" fmla="*/ 281 h 281"/>
                  <a:gd name="T12" fmla="*/ 319 w 438"/>
                  <a:gd name="T13" fmla="*/ 281 h 281"/>
                  <a:gd name="T14" fmla="*/ 438 w 438"/>
                  <a:gd name="T15" fmla="*/ 180 h 281"/>
                  <a:gd name="T16" fmla="*/ 345 w 438"/>
                  <a:gd name="T17" fmla="*/ 8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281">
                    <a:moveTo>
                      <a:pt x="345" y="80"/>
                    </a:moveTo>
                    <a:cubicBezTo>
                      <a:pt x="323" y="33"/>
                      <a:pt x="275" y="0"/>
                      <a:pt x="219" y="0"/>
                    </a:cubicBezTo>
                    <a:cubicBezTo>
                      <a:pt x="150" y="0"/>
                      <a:pt x="93" y="50"/>
                      <a:pt x="82" y="116"/>
                    </a:cubicBezTo>
                    <a:cubicBezTo>
                      <a:pt x="81" y="116"/>
                      <a:pt x="81" y="116"/>
                      <a:pt x="80" y="116"/>
                    </a:cubicBezTo>
                    <a:cubicBezTo>
                      <a:pt x="36" y="116"/>
                      <a:pt x="0" y="152"/>
                      <a:pt x="0" y="196"/>
                    </a:cubicBezTo>
                    <a:cubicBezTo>
                      <a:pt x="0" y="240"/>
                      <a:pt x="36" y="281"/>
                      <a:pt x="80" y="281"/>
                    </a:cubicBezTo>
                    <a:cubicBezTo>
                      <a:pt x="319" y="281"/>
                      <a:pt x="319" y="281"/>
                      <a:pt x="319" y="281"/>
                    </a:cubicBezTo>
                    <a:cubicBezTo>
                      <a:pt x="398" y="281"/>
                      <a:pt x="438" y="235"/>
                      <a:pt x="438" y="180"/>
                    </a:cubicBezTo>
                    <a:cubicBezTo>
                      <a:pt x="438" y="127"/>
                      <a:pt x="397" y="83"/>
                      <a:pt x="345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13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 p14:presetBounceEnd="33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简易热气球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65600" y="1717073"/>
            <a:ext cx="3587764" cy="4398180"/>
            <a:chOff x="4152586" y="1729773"/>
            <a:chExt cx="3007937" cy="3687380"/>
          </a:xfrm>
        </p:grpSpPr>
        <p:sp>
          <p:nvSpPr>
            <p:cNvPr id="33" name="矩形 20"/>
            <p:cNvSpPr/>
            <p:nvPr/>
          </p:nvSpPr>
          <p:spPr>
            <a:xfrm>
              <a:off x="4152586" y="2040116"/>
              <a:ext cx="1217080" cy="2166860"/>
            </a:xfrm>
            <a:custGeom>
              <a:avLst/>
              <a:gdLst>
                <a:gd name="connsiteX0" fmla="*/ 0 w 1809345"/>
                <a:gd name="connsiteY0" fmla="*/ 0 h 2937754"/>
                <a:gd name="connsiteX1" fmla="*/ 1809345 w 1809345"/>
                <a:gd name="connsiteY1" fmla="*/ 0 h 2937754"/>
                <a:gd name="connsiteX2" fmla="*/ 1809345 w 1809345"/>
                <a:gd name="connsiteY2" fmla="*/ 2937754 h 2937754"/>
                <a:gd name="connsiteX3" fmla="*/ 0 w 1809345"/>
                <a:gd name="connsiteY3" fmla="*/ 2937754 h 2937754"/>
                <a:gd name="connsiteX4" fmla="*/ 0 w 1809345"/>
                <a:gd name="connsiteY4" fmla="*/ 0 h 2937754"/>
                <a:gd name="connsiteX0" fmla="*/ 0 w 1809345"/>
                <a:gd name="connsiteY0" fmla="*/ 68093 h 3005847"/>
                <a:gd name="connsiteX1" fmla="*/ 1108954 w 1809345"/>
                <a:gd name="connsiteY1" fmla="*/ 0 h 3005847"/>
                <a:gd name="connsiteX2" fmla="*/ 1809345 w 1809345"/>
                <a:gd name="connsiteY2" fmla="*/ 3005847 h 3005847"/>
                <a:gd name="connsiteX3" fmla="*/ 0 w 1809345"/>
                <a:gd name="connsiteY3" fmla="*/ 3005847 h 3005847"/>
                <a:gd name="connsiteX4" fmla="*/ 0 w 1809345"/>
                <a:gd name="connsiteY4" fmla="*/ 68093 h 3005847"/>
                <a:gd name="connsiteX0" fmla="*/ 0 w 1712068"/>
                <a:gd name="connsiteY0" fmla="*/ 68093 h 3005847"/>
                <a:gd name="connsiteX1" fmla="*/ 1108954 w 1712068"/>
                <a:gd name="connsiteY1" fmla="*/ 0 h 3005847"/>
                <a:gd name="connsiteX2" fmla="*/ 1712068 w 1712068"/>
                <a:gd name="connsiteY2" fmla="*/ 2042808 h 3005847"/>
                <a:gd name="connsiteX3" fmla="*/ 0 w 1712068"/>
                <a:gd name="connsiteY3" fmla="*/ 3005847 h 3005847"/>
                <a:gd name="connsiteX4" fmla="*/ 0 w 1712068"/>
                <a:gd name="connsiteY4" fmla="*/ 68093 h 3005847"/>
                <a:gd name="connsiteX0" fmla="*/ 0 w 1712068"/>
                <a:gd name="connsiteY0" fmla="*/ 68093 h 2227634"/>
                <a:gd name="connsiteX1" fmla="*/ 1108954 w 1712068"/>
                <a:gd name="connsiteY1" fmla="*/ 0 h 2227634"/>
                <a:gd name="connsiteX2" fmla="*/ 1712068 w 1712068"/>
                <a:gd name="connsiteY2" fmla="*/ 2042808 h 2227634"/>
                <a:gd name="connsiteX3" fmla="*/ 1556425 w 1712068"/>
                <a:gd name="connsiteY3" fmla="*/ 2227634 h 2227634"/>
                <a:gd name="connsiteX4" fmla="*/ 0 w 1712068"/>
                <a:gd name="connsiteY4" fmla="*/ 68093 h 2227634"/>
                <a:gd name="connsiteX0" fmla="*/ 0 w 1177047"/>
                <a:gd name="connsiteY0" fmla="*/ 963038 h 2227634"/>
                <a:gd name="connsiteX1" fmla="*/ 573933 w 1177047"/>
                <a:gd name="connsiteY1" fmla="*/ 0 h 2227634"/>
                <a:gd name="connsiteX2" fmla="*/ 1177047 w 1177047"/>
                <a:gd name="connsiteY2" fmla="*/ 2042808 h 2227634"/>
                <a:gd name="connsiteX3" fmla="*/ 1021404 w 1177047"/>
                <a:gd name="connsiteY3" fmla="*/ 2227634 h 2227634"/>
                <a:gd name="connsiteX4" fmla="*/ 0 w 1177047"/>
                <a:gd name="connsiteY4" fmla="*/ 963038 h 2227634"/>
                <a:gd name="connsiteX0" fmla="*/ 8218 w 1185265"/>
                <a:gd name="connsiteY0" fmla="*/ 989837 h 2254433"/>
                <a:gd name="connsiteX1" fmla="*/ 582151 w 1185265"/>
                <a:gd name="connsiteY1" fmla="*/ 26799 h 2254433"/>
                <a:gd name="connsiteX2" fmla="*/ 1185265 w 1185265"/>
                <a:gd name="connsiteY2" fmla="*/ 2069607 h 2254433"/>
                <a:gd name="connsiteX3" fmla="*/ 1029622 w 1185265"/>
                <a:gd name="connsiteY3" fmla="*/ 2254433 h 2254433"/>
                <a:gd name="connsiteX4" fmla="*/ 8218 w 1185265"/>
                <a:gd name="connsiteY4" fmla="*/ 989837 h 2254433"/>
                <a:gd name="connsiteX0" fmla="*/ 24429 w 1201476"/>
                <a:gd name="connsiteY0" fmla="*/ 995737 h 2260333"/>
                <a:gd name="connsiteX1" fmla="*/ 598362 w 1201476"/>
                <a:gd name="connsiteY1" fmla="*/ 32699 h 2260333"/>
                <a:gd name="connsiteX2" fmla="*/ 1201476 w 1201476"/>
                <a:gd name="connsiteY2" fmla="*/ 2075507 h 2260333"/>
                <a:gd name="connsiteX3" fmla="*/ 1045833 w 1201476"/>
                <a:gd name="connsiteY3" fmla="*/ 2260333 h 2260333"/>
                <a:gd name="connsiteX4" fmla="*/ 24429 w 1201476"/>
                <a:gd name="connsiteY4" fmla="*/ 995737 h 2260333"/>
                <a:gd name="connsiteX0" fmla="*/ 28567 w 1205614"/>
                <a:gd name="connsiteY0" fmla="*/ 963038 h 2227634"/>
                <a:gd name="connsiteX1" fmla="*/ 602500 w 1205614"/>
                <a:gd name="connsiteY1" fmla="*/ 0 h 2227634"/>
                <a:gd name="connsiteX2" fmla="*/ 1205614 w 1205614"/>
                <a:gd name="connsiteY2" fmla="*/ 2042808 h 2227634"/>
                <a:gd name="connsiteX3" fmla="*/ 1049971 w 1205614"/>
                <a:gd name="connsiteY3" fmla="*/ 2227634 h 2227634"/>
                <a:gd name="connsiteX4" fmla="*/ 28567 w 1205614"/>
                <a:gd name="connsiteY4" fmla="*/ 963038 h 2227634"/>
                <a:gd name="connsiteX0" fmla="*/ 11310 w 1188357"/>
                <a:gd name="connsiteY0" fmla="*/ 933855 h 2198451"/>
                <a:gd name="connsiteX1" fmla="*/ 565788 w 1188357"/>
                <a:gd name="connsiteY1" fmla="*/ 0 h 2198451"/>
                <a:gd name="connsiteX2" fmla="*/ 1188357 w 1188357"/>
                <a:gd name="connsiteY2" fmla="*/ 2013625 h 2198451"/>
                <a:gd name="connsiteX3" fmla="*/ 1032714 w 1188357"/>
                <a:gd name="connsiteY3" fmla="*/ 2198451 h 2198451"/>
                <a:gd name="connsiteX4" fmla="*/ 11310 w 1188357"/>
                <a:gd name="connsiteY4" fmla="*/ 933855 h 2198451"/>
                <a:gd name="connsiteX0" fmla="*/ 18318 w 1195365"/>
                <a:gd name="connsiteY0" fmla="*/ 934004 h 2198600"/>
                <a:gd name="connsiteX1" fmla="*/ 572796 w 1195365"/>
                <a:gd name="connsiteY1" fmla="*/ 149 h 2198600"/>
                <a:gd name="connsiteX2" fmla="*/ 1195365 w 1195365"/>
                <a:gd name="connsiteY2" fmla="*/ 2013774 h 2198600"/>
                <a:gd name="connsiteX3" fmla="*/ 1039722 w 1195365"/>
                <a:gd name="connsiteY3" fmla="*/ 2198600 h 2198600"/>
                <a:gd name="connsiteX4" fmla="*/ 18318 w 1195365"/>
                <a:gd name="connsiteY4" fmla="*/ 934004 h 2198600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18673 w 1195720"/>
                <a:gd name="connsiteY0" fmla="*/ 934004 h 2173200"/>
                <a:gd name="connsiteX1" fmla="*/ 573151 w 1195720"/>
                <a:gd name="connsiteY1" fmla="*/ 149 h 2173200"/>
                <a:gd name="connsiteX2" fmla="*/ 1195720 w 1195720"/>
                <a:gd name="connsiteY2" fmla="*/ 2013774 h 2173200"/>
                <a:gd name="connsiteX3" fmla="*/ 1046427 w 1195720"/>
                <a:gd name="connsiteY3" fmla="*/ 2173200 h 2173200"/>
                <a:gd name="connsiteX4" fmla="*/ 18673 w 1195720"/>
                <a:gd name="connsiteY4" fmla="*/ 934004 h 2173200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519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11740"/>
                <a:gd name="connsiteY0" fmla="*/ 934039 h 2141485"/>
                <a:gd name="connsiteX1" fmla="*/ 585044 w 1211740"/>
                <a:gd name="connsiteY1" fmla="*/ 184 h 2141485"/>
                <a:gd name="connsiteX2" fmla="*/ 1207613 w 1211740"/>
                <a:gd name="connsiteY2" fmla="*/ 2051909 h 2141485"/>
                <a:gd name="connsiteX3" fmla="*/ 1071020 w 1211740"/>
                <a:gd name="connsiteY3" fmla="*/ 2141485 h 2141485"/>
                <a:gd name="connsiteX4" fmla="*/ 30566 w 1211740"/>
                <a:gd name="connsiteY4" fmla="*/ 934039 h 2141485"/>
                <a:gd name="connsiteX0" fmla="*/ 30566 w 1210863"/>
                <a:gd name="connsiteY0" fmla="*/ 934039 h 2141485"/>
                <a:gd name="connsiteX1" fmla="*/ 585044 w 1210863"/>
                <a:gd name="connsiteY1" fmla="*/ 184 h 2141485"/>
                <a:gd name="connsiteX2" fmla="*/ 1207613 w 1210863"/>
                <a:gd name="connsiteY2" fmla="*/ 2051909 h 2141485"/>
                <a:gd name="connsiteX3" fmla="*/ 1071020 w 1210863"/>
                <a:gd name="connsiteY3" fmla="*/ 2141485 h 2141485"/>
                <a:gd name="connsiteX4" fmla="*/ 30566 w 1210863"/>
                <a:gd name="connsiteY4" fmla="*/ 934039 h 2141485"/>
                <a:gd name="connsiteX0" fmla="*/ 30566 w 1210312"/>
                <a:gd name="connsiteY0" fmla="*/ 934039 h 2141485"/>
                <a:gd name="connsiteX1" fmla="*/ 585044 w 1210312"/>
                <a:gd name="connsiteY1" fmla="*/ 184 h 2141485"/>
                <a:gd name="connsiteX2" fmla="*/ 1207613 w 1210312"/>
                <a:gd name="connsiteY2" fmla="*/ 2051909 h 2141485"/>
                <a:gd name="connsiteX3" fmla="*/ 1071020 w 1210312"/>
                <a:gd name="connsiteY3" fmla="*/ 2141485 h 2141485"/>
                <a:gd name="connsiteX4" fmla="*/ 30566 w 1210312"/>
                <a:gd name="connsiteY4" fmla="*/ 934039 h 2141485"/>
                <a:gd name="connsiteX0" fmla="*/ 30566 w 1210036"/>
                <a:gd name="connsiteY0" fmla="*/ 934039 h 2141485"/>
                <a:gd name="connsiteX1" fmla="*/ 585044 w 1210036"/>
                <a:gd name="connsiteY1" fmla="*/ 184 h 2141485"/>
                <a:gd name="connsiteX2" fmla="*/ 1207613 w 1210036"/>
                <a:gd name="connsiteY2" fmla="*/ 2051909 h 2141485"/>
                <a:gd name="connsiteX3" fmla="*/ 1071020 w 1210036"/>
                <a:gd name="connsiteY3" fmla="*/ 2141485 h 2141485"/>
                <a:gd name="connsiteX4" fmla="*/ 30566 w 1210036"/>
                <a:gd name="connsiteY4" fmla="*/ 934039 h 2141485"/>
                <a:gd name="connsiteX0" fmla="*/ 30566 w 1209903"/>
                <a:gd name="connsiteY0" fmla="*/ 934039 h 2141485"/>
                <a:gd name="connsiteX1" fmla="*/ 585044 w 1209903"/>
                <a:gd name="connsiteY1" fmla="*/ 184 h 2141485"/>
                <a:gd name="connsiteX2" fmla="*/ 1207613 w 1209903"/>
                <a:gd name="connsiteY2" fmla="*/ 2051909 h 2141485"/>
                <a:gd name="connsiteX3" fmla="*/ 1071020 w 1209903"/>
                <a:gd name="connsiteY3" fmla="*/ 2141485 h 2141485"/>
                <a:gd name="connsiteX4" fmla="*/ 30566 w 1209903"/>
                <a:gd name="connsiteY4" fmla="*/ 934039 h 2141485"/>
                <a:gd name="connsiteX0" fmla="*/ 19384 w 1198721"/>
                <a:gd name="connsiteY0" fmla="*/ 959396 h 2166842"/>
                <a:gd name="connsiteX1" fmla="*/ 573862 w 1198721"/>
                <a:gd name="connsiteY1" fmla="*/ 141 h 2166842"/>
                <a:gd name="connsiteX2" fmla="*/ 1196431 w 1198721"/>
                <a:gd name="connsiteY2" fmla="*/ 2077266 h 2166842"/>
                <a:gd name="connsiteX3" fmla="*/ 1059838 w 1198721"/>
                <a:gd name="connsiteY3" fmla="*/ 2166842 h 2166842"/>
                <a:gd name="connsiteX4" fmla="*/ 19384 w 1198721"/>
                <a:gd name="connsiteY4" fmla="*/ 959396 h 2166842"/>
                <a:gd name="connsiteX0" fmla="*/ 40033 w 1219370"/>
                <a:gd name="connsiteY0" fmla="*/ 959414 h 2166860"/>
                <a:gd name="connsiteX1" fmla="*/ 594511 w 1219370"/>
                <a:gd name="connsiteY1" fmla="*/ 159 h 2166860"/>
                <a:gd name="connsiteX2" fmla="*/ 1217080 w 1219370"/>
                <a:gd name="connsiteY2" fmla="*/ 2077284 h 2166860"/>
                <a:gd name="connsiteX3" fmla="*/ 1080487 w 1219370"/>
                <a:gd name="connsiteY3" fmla="*/ 2166860 h 2166860"/>
                <a:gd name="connsiteX4" fmla="*/ 40033 w 1219370"/>
                <a:gd name="connsiteY4" fmla="*/ 959414 h 2166860"/>
                <a:gd name="connsiteX0" fmla="*/ 40033 w 1217080"/>
                <a:gd name="connsiteY0" fmla="*/ 959414 h 2166860"/>
                <a:gd name="connsiteX1" fmla="*/ 594511 w 1217080"/>
                <a:gd name="connsiteY1" fmla="*/ 159 h 2166860"/>
                <a:gd name="connsiteX2" fmla="*/ 1217080 w 1217080"/>
                <a:gd name="connsiteY2" fmla="*/ 2077284 h 2166860"/>
                <a:gd name="connsiteX3" fmla="*/ 1080487 w 1217080"/>
                <a:gd name="connsiteY3" fmla="*/ 2166860 h 2166860"/>
                <a:gd name="connsiteX4" fmla="*/ 40033 w 1217080"/>
                <a:gd name="connsiteY4" fmla="*/ 959414 h 216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080" h="2166860">
                  <a:moveTo>
                    <a:pt x="40033" y="959414"/>
                  </a:moveTo>
                  <a:cubicBezTo>
                    <a:pt x="-98113" y="528447"/>
                    <a:pt x="129611" y="-10650"/>
                    <a:pt x="594511" y="159"/>
                  </a:cubicBezTo>
                  <a:cubicBezTo>
                    <a:pt x="389284" y="531667"/>
                    <a:pt x="1181007" y="1583876"/>
                    <a:pt x="1217080" y="2077284"/>
                  </a:cubicBezTo>
                  <a:lnTo>
                    <a:pt x="1080487" y="2166860"/>
                  </a:lnTo>
                  <a:cubicBezTo>
                    <a:pt x="846213" y="1859898"/>
                    <a:pt x="178179" y="1390381"/>
                    <a:pt x="40033" y="959414"/>
                  </a:cubicBezTo>
                  <a:close/>
                </a:path>
              </a:pathLst>
            </a:custGeom>
            <a:solidFill>
              <a:srgbClr val="09ABB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20"/>
            <p:cNvSpPr/>
            <p:nvPr/>
          </p:nvSpPr>
          <p:spPr>
            <a:xfrm>
              <a:off x="4704217" y="1729773"/>
              <a:ext cx="989296" cy="2387676"/>
            </a:xfrm>
            <a:custGeom>
              <a:avLst/>
              <a:gdLst>
                <a:gd name="connsiteX0" fmla="*/ 0 w 1809345"/>
                <a:gd name="connsiteY0" fmla="*/ 0 h 2937754"/>
                <a:gd name="connsiteX1" fmla="*/ 1809345 w 1809345"/>
                <a:gd name="connsiteY1" fmla="*/ 0 h 2937754"/>
                <a:gd name="connsiteX2" fmla="*/ 1809345 w 1809345"/>
                <a:gd name="connsiteY2" fmla="*/ 2937754 h 2937754"/>
                <a:gd name="connsiteX3" fmla="*/ 0 w 1809345"/>
                <a:gd name="connsiteY3" fmla="*/ 2937754 h 2937754"/>
                <a:gd name="connsiteX4" fmla="*/ 0 w 1809345"/>
                <a:gd name="connsiteY4" fmla="*/ 0 h 2937754"/>
                <a:gd name="connsiteX0" fmla="*/ 0 w 1809345"/>
                <a:gd name="connsiteY0" fmla="*/ 68093 h 3005847"/>
                <a:gd name="connsiteX1" fmla="*/ 1108954 w 1809345"/>
                <a:gd name="connsiteY1" fmla="*/ 0 h 3005847"/>
                <a:gd name="connsiteX2" fmla="*/ 1809345 w 1809345"/>
                <a:gd name="connsiteY2" fmla="*/ 3005847 h 3005847"/>
                <a:gd name="connsiteX3" fmla="*/ 0 w 1809345"/>
                <a:gd name="connsiteY3" fmla="*/ 3005847 h 3005847"/>
                <a:gd name="connsiteX4" fmla="*/ 0 w 1809345"/>
                <a:gd name="connsiteY4" fmla="*/ 68093 h 3005847"/>
                <a:gd name="connsiteX0" fmla="*/ 0 w 1712068"/>
                <a:gd name="connsiteY0" fmla="*/ 68093 h 3005847"/>
                <a:gd name="connsiteX1" fmla="*/ 1108954 w 1712068"/>
                <a:gd name="connsiteY1" fmla="*/ 0 h 3005847"/>
                <a:gd name="connsiteX2" fmla="*/ 1712068 w 1712068"/>
                <a:gd name="connsiteY2" fmla="*/ 2042808 h 3005847"/>
                <a:gd name="connsiteX3" fmla="*/ 0 w 1712068"/>
                <a:gd name="connsiteY3" fmla="*/ 3005847 h 3005847"/>
                <a:gd name="connsiteX4" fmla="*/ 0 w 1712068"/>
                <a:gd name="connsiteY4" fmla="*/ 68093 h 3005847"/>
                <a:gd name="connsiteX0" fmla="*/ 0 w 1712068"/>
                <a:gd name="connsiteY0" fmla="*/ 68093 h 2227634"/>
                <a:gd name="connsiteX1" fmla="*/ 1108954 w 1712068"/>
                <a:gd name="connsiteY1" fmla="*/ 0 h 2227634"/>
                <a:gd name="connsiteX2" fmla="*/ 1712068 w 1712068"/>
                <a:gd name="connsiteY2" fmla="*/ 2042808 h 2227634"/>
                <a:gd name="connsiteX3" fmla="*/ 1556425 w 1712068"/>
                <a:gd name="connsiteY3" fmla="*/ 2227634 h 2227634"/>
                <a:gd name="connsiteX4" fmla="*/ 0 w 1712068"/>
                <a:gd name="connsiteY4" fmla="*/ 68093 h 2227634"/>
                <a:gd name="connsiteX0" fmla="*/ 0 w 1177047"/>
                <a:gd name="connsiteY0" fmla="*/ 963038 h 2227634"/>
                <a:gd name="connsiteX1" fmla="*/ 573933 w 1177047"/>
                <a:gd name="connsiteY1" fmla="*/ 0 h 2227634"/>
                <a:gd name="connsiteX2" fmla="*/ 1177047 w 1177047"/>
                <a:gd name="connsiteY2" fmla="*/ 2042808 h 2227634"/>
                <a:gd name="connsiteX3" fmla="*/ 1021404 w 1177047"/>
                <a:gd name="connsiteY3" fmla="*/ 2227634 h 2227634"/>
                <a:gd name="connsiteX4" fmla="*/ 0 w 1177047"/>
                <a:gd name="connsiteY4" fmla="*/ 963038 h 2227634"/>
                <a:gd name="connsiteX0" fmla="*/ 8218 w 1185265"/>
                <a:gd name="connsiteY0" fmla="*/ 989837 h 2254433"/>
                <a:gd name="connsiteX1" fmla="*/ 582151 w 1185265"/>
                <a:gd name="connsiteY1" fmla="*/ 26799 h 2254433"/>
                <a:gd name="connsiteX2" fmla="*/ 1185265 w 1185265"/>
                <a:gd name="connsiteY2" fmla="*/ 2069607 h 2254433"/>
                <a:gd name="connsiteX3" fmla="*/ 1029622 w 1185265"/>
                <a:gd name="connsiteY3" fmla="*/ 2254433 h 2254433"/>
                <a:gd name="connsiteX4" fmla="*/ 8218 w 1185265"/>
                <a:gd name="connsiteY4" fmla="*/ 989837 h 2254433"/>
                <a:gd name="connsiteX0" fmla="*/ 24429 w 1201476"/>
                <a:gd name="connsiteY0" fmla="*/ 995737 h 2260333"/>
                <a:gd name="connsiteX1" fmla="*/ 598362 w 1201476"/>
                <a:gd name="connsiteY1" fmla="*/ 32699 h 2260333"/>
                <a:gd name="connsiteX2" fmla="*/ 1201476 w 1201476"/>
                <a:gd name="connsiteY2" fmla="*/ 2075507 h 2260333"/>
                <a:gd name="connsiteX3" fmla="*/ 1045833 w 1201476"/>
                <a:gd name="connsiteY3" fmla="*/ 2260333 h 2260333"/>
                <a:gd name="connsiteX4" fmla="*/ 24429 w 1201476"/>
                <a:gd name="connsiteY4" fmla="*/ 995737 h 2260333"/>
                <a:gd name="connsiteX0" fmla="*/ 28567 w 1205614"/>
                <a:gd name="connsiteY0" fmla="*/ 963038 h 2227634"/>
                <a:gd name="connsiteX1" fmla="*/ 602500 w 1205614"/>
                <a:gd name="connsiteY1" fmla="*/ 0 h 2227634"/>
                <a:gd name="connsiteX2" fmla="*/ 1205614 w 1205614"/>
                <a:gd name="connsiteY2" fmla="*/ 2042808 h 2227634"/>
                <a:gd name="connsiteX3" fmla="*/ 1049971 w 1205614"/>
                <a:gd name="connsiteY3" fmla="*/ 2227634 h 2227634"/>
                <a:gd name="connsiteX4" fmla="*/ 28567 w 1205614"/>
                <a:gd name="connsiteY4" fmla="*/ 963038 h 2227634"/>
                <a:gd name="connsiteX0" fmla="*/ 11310 w 1188357"/>
                <a:gd name="connsiteY0" fmla="*/ 933855 h 2198451"/>
                <a:gd name="connsiteX1" fmla="*/ 565788 w 1188357"/>
                <a:gd name="connsiteY1" fmla="*/ 0 h 2198451"/>
                <a:gd name="connsiteX2" fmla="*/ 1188357 w 1188357"/>
                <a:gd name="connsiteY2" fmla="*/ 2013625 h 2198451"/>
                <a:gd name="connsiteX3" fmla="*/ 1032714 w 1188357"/>
                <a:gd name="connsiteY3" fmla="*/ 2198451 h 2198451"/>
                <a:gd name="connsiteX4" fmla="*/ 11310 w 1188357"/>
                <a:gd name="connsiteY4" fmla="*/ 933855 h 2198451"/>
                <a:gd name="connsiteX0" fmla="*/ 18318 w 1195365"/>
                <a:gd name="connsiteY0" fmla="*/ 934004 h 2198600"/>
                <a:gd name="connsiteX1" fmla="*/ 572796 w 1195365"/>
                <a:gd name="connsiteY1" fmla="*/ 149 h 2198600"/>
                <a:gd name="connsiteX2" fmla="*/ 1195365 w 1195365"/>
                <a:gd name="connsiteY2" fmla="*/ 2013774 h 2198600"/>
                <a:gd name="connsiteX3" fmla="*/ 1039722 w 1195365"/>
                <a:gd name="connsiteY3" fmla="*/ 2198600 h 2198600"/>
                <a:gd name="connsiteX4" fmla="*/ 18318 w 1195365"/>
                <a:gd name="connsiteY4" fmla="*/ 934004 h 2198600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18673 w 1195720"/>
                <a:gd name="connsiteY0" fmla="*/ 934004 h 2173200"/>
                <a:gd name="connsiteX1" fmla="*/ 573151 w 1195720"/>
                <a:gd name="connsiteY1" fmla="*/ 149 h 2173200"/>
                <a:gd name="connsiteX2" fmla="*/ 1195720 w 1195720"/>
                <a:gd name="connsiteY2" fmla="*/ 2013774 h 2173200"/>
                <a:gd name="connsiteX3" fmla="*/ 1046427 w 1195720"/>
                <a:gd name="connsiteY3" fmla="*/ 2173200 h 2173200"/>
                <a:gd name="connsiteX4" fmla="*/ 18673 w 1195720"/>
                <a:gd name="connsiteY4" fmla="*/ 934004 h 2173200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519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11740"/>
                <a:gd name="connsiteY0" fmla="*/ 934039 h 2141485"/>
                <a:gd name="connsiteX1" fmla="*/ 585044 w 1211740"/>
                <a:gd name="connsiteY1" fmla="*/ 184 h 2141485"/>
                <a:gd name="connsiteX2" fmla="*/ 1207613 w 1211740"/>
                <a:gd name="connsiteY2" fmla="*/ 2051909 h 2141485"/>
                <a:gd name="connsiteX3" fmla="*/ 1071020 w 1211740"/>
                <a:gd name="connsiteY3" fmla="*/ 2141485 h 2141485"/>
                <a:gd name="connsiteX4" fmla="*/ 30566 w 1211740"/>
                <a:gd name="connsiteY4" fmla="*/ 934039 h 2141485"/>
                <a:gd name="connsiteX0" fmla="*/ 30566 w 1210863"/>
                <a:gd name="connsiteY0" fmla="*/ 934039 h 2141485"/>
                <a:gd name="connsiteX1" fmla="*/ 585044 w 1210863"/>
                <a:gd name="connsiteY1" fmla="*/ 184 h 2141485"/>
                <a:gd name="connsiteX2" fmla="*/ 1207613 w 1210863"/>
                <a:gd name="connsiteY2" fmla="*/ 2051909 h 2141485"/>
                <a:gd name="connsiteX3" fmla="*/ 1071020 w 1210863"/>
                <a:gd name="connsiteY3" fmla="*/ 2141485 h 2141485"/>
                <a:gd name="connsiteX4" fmla="*/ 30566 w 1210863"/>
                <a:gd name="connsiteY4" fmla="*/ 934039 h 2141485"/>
                <a:gd name="connsiteX0" fmla="*/ 30566 w 1210312"/>
                <a:gd name="connsiteY0" fmla="*/ 934039 h 2141485"/>
                <a:gd name="connsiteX1" fmla="*/ 585044 w 1210312"/>
                <a:gd name="connsiteY1" fmla="*/ 184 h 2141485"/>
                <a:gd name="connsiteX2" fmla="*/ 1207613 w 1210312"/>
                <a:gd name="connsiteY2" fmla="*/ 2051909 h 2141485"/>
                <a:gd name="connsiteX3" fmla="*/ 1071020 w 1210312"/>
                <a:gd name="connsiteY3" fmla="*/ 2141485 h 2141485"/>
                <a:gd name="connsiteX4" fmla="*/ 30566 w 1210312"/>
                <a:gd name="connsiteY4" fmla="*/ 934039 h 2141485"/>
                <a:gd name="connsiteX0" fmla="*/ 30566 w 1210036"/>
                <a:gd name="connsiteY0" fmla="*/ 934039 h 2141485"/>
                <a:gd name="connsiteX1" fmla="*/ 585044 w 1210036"/>
                <a:gd name="connsiteY1" fmla="*/ 184 h 2141485"/>
                <a:gd name="connsiteX2" fmla="*/ 1207613 w 1210036"/>
                <a:gd name="connsiteY2" fmla="*/ 2051909 h 2141485"/>
                <a:gd name="connsiteX3" fmla="*/ 1071020 w 1210036"/>
                <a:gd name="connsiteY3" fmla="*/ 2141485 h 2141485"/>
                <a:gd name="connsiteX4" fmla="*/ 30566 w 1210036"/>
                <a:gd name="connsiteY4" fmla="*/ 934039 h 2141485"/>
                <a:gd name="connsiteX0" fmla="*/ 30566 w 1209903"/>
                <a:gd name="connsiteY0" fmla="*/ 934039 h 2141485"/>
                <a:gd name="connsiteX1" fmla="*/ 585044 w 1209903"/>
                <a:gd name="connsiteY1" fmla="*/ 184 h 2141485"/>
                <a:gd name="connsiteX2" fmla="*/ 1207613 w 1209903"/>
                <a:gd name="connsiteY2" fmla="*/ 2051909 h 2141485"/>
                <a:gd name="connsiteX3" fmla="*/ 1071020 w 1209903"/>
                <a:gd name="connsiteY3" fmla="*/ 2141485 h 2141485"/>
                <a:gd name="connsiteX4" fmla="*/ 30566 w 1209903"/>
                <a:gd name="connsiteY4" fmla="*/ 934039 h 2141485"/>
                <a:gd name="connsiteX0" fmla="*/ 19384 w 1198721"/>
                <a:gd name="connsiteY0" fmla="*/ 959396 h 2166842"/>
                <a:gd name="connsiteX1" fmla="*/ 573862 w 1198721"/>
                <a:gd name="connsiteY1" fmla="*/ 141 h 2166842"/>
                <a:gd name="connsiteX2" fmla="*/ 1196431 w 1198721"/>
                <a:gd name="connsiteY2" fmla="*/ 2077266 h 2166842"/>
                <a:gd name="connsiteX3" fmla="*/ 1059838 w 1198721"/>
                <a:gd name="connsiteY3" fmla="*/ 2166842 h 2166842"/>
                <a:gd name="connsiteX4" fmla="*/ 19384 w 1198721"/>
                <a:gd name="connsiteY4" fmla="*/ 959396 h 2166842"/>
                <a:gd name="connsiteX0" fmla="*/ 40033 w 1219370"/>
                <a:gd name="connsiteY0" fmla="*/ 959414 h 2166860"/>
                <a:gd name="connsiteX1" fmla="*/ 594511 w 1219370"/>
                <a:gd name="connsiteY1" fmla="*/ 159 h 2166860"/>
                <a:gd name="connsiteX2" fmla="*/ 1217080 w 1219370"/>
                <a:gd name="connsiteY2" fmla="*/ 2077284 h 2166860"/>
                <a:gd name="connsiteX3" fmla="*/ 1080487 w 1219370"/>
                <a:gd name="connsiteY3" fmla="*/ 2166860 h 2166860"/>
                <a:gd name="connsiteX4" fmla="*/ 40033 w 1219370"/>
                <a:gd name="connsiteY4" fmla="*/ 959414 h 2166860"/>
                <a:gd name="connsiteX0" fmla="*/ 40033 w 1217080"/>
                <a:gd name="connsiteY0" fmla="*/ 959414 h 2166860"/>
                <a:gd name="connsiteX1" fmla="*/ 594511 w 1217080"/>
                <a:gd name="connsiteY1" fmla="*/ 159 h 2166860"/>
                <a:gd name="connsiteX2" fmla="*/ 1217080 w 1217080"/>
                <a:gd name="connsiteY2" fmla="*/ 2077284 h 2166860"/>
                <a:gd name="connsiteX3" fmla="*/ 1080487 w 1217080"/>
                <a:gd name="connsiteY3" fmla="*/ 2166860 h 2166860"/>
                <a:gd name="connsiteX4" fmla="*/ 40033 w 1217080"/>
                <a:gd name="connsiteY4" fmla="*/ 959414 h 2166860"/>
                <a:gd name="connsiteX0" fmla="*/ 16624 w 1720721"/>
                <a:gd name="connsiteY0" fmla="*/ 484098 h 2167794"/>
                <a:gd name="connsiteX1" fmla="*/ 1098152 w 1720721"/>
                <a:gd name="connsiteY1" fmla="*/ 1093 h 2167794"/>
                <a:gd name="connsiteX2" fmla="*/ 1720721 w 1720721"/>
                <a:gd name="connsiteY2" fmla="*/ 2078218 h 2167794"/>
                <a:gd name="connsiteX3" fmla="*/ 1584128 w 1720721"/>
                <a:gd name="connsiteY3" fmla="*/ 2167794 h 2167794"/>
                <a:gd name="connsiteX4" fmla="*/ 16624 w 1720721"/>
                <a:gd name="connsiteY4" fmla="*/ 484098 h 2167794"/>
                <a:gd name="connsiteX0" fmla="*/ 10712 w 1714809"/>
                <a:gd name="connsiteY0" fmla="*/ 458311 h 2142007"/>
                <a:gd name="connsiteX1" fmla="*/ 984290 w 1714809"/>
                <a:gd name="connsiteY1" fmla="*/ 706 h 2142007"/>
                <a:gd name="connsiteX2" fmla="*/ 1714809 w 1714809"/>
                <a:gd name="connsiteY2" fmla="*/ 2052431 h 2142007"/>
                <a:gd name="connsiteX3" fmla="*/ 1578216 w 1714809"/>
                <a:gd name="connsiteY3" fmla="*/ 2142007 h 2142007"/>
                <a:gd name="connsiteX4" fmla="*/ 10712 w 1714809"/>
                <a:gd name="connsiteY4" fmla="*/ 458311 h 2142007"/>
                <a:gd name="connsiteX0" fmla="*/ 13123 w 1717220"/>
                <a:gd name="connsiteY0" fmla="*/ 474444 h 2158140"/>
                <a:gd name="connsiteX1" fmla="*/ 986701 w 1717220"/>
                <a:gd name="connsiteY1" fmla="*/ 16839 h 2158140"/>
                <a:gd name="connsiteX2" fmla="*/ 1717220 w 1717220"/>
                <a:gd name="connsiteY2" fmla="*/ 2068564 h 2158140"/>
                <a:gd name="connsiteX3" fmla="*/ 1580627 w 1717220"/>
                <a:gd name="connsiteY3" fmla="*/ 2158140 h 2158140"/>
                <a:gd name="connsiteX4" fmla="*/ 13123 w 1717220"/>
                <a:gd name="connsiteY4" fmla="*/ 474444 h 2158140"/>
                <a:gd name="connsiteX0" fmla="*/ 4594 w 1708691"/>
                <a:gd name="connsiteY0" fmla="*/ 476204 h 2325000"/>
                <a:gd name="connsiteX1" fmla="*/ 978172 w 1708691"/>
                <a:gd name="connsiteY1" fmla="*/ 18599 h 2325000"/>
                <a:gd name="connsiteX2" fmla="*/ 1708691 w 1708691"/>
                <a:gd name="connsiteY2" fmla="*/ 2070324 h 2325000"/>
                <a:gd name="connsiteX3" fmla="*/ 644998 w 1708691"/>
                <a:gd name="connsiteY3" fmla="*/ 2325000 h 2325000"/>
                <a:gd name="connsiteX4" fmla="*/ 4594 w 1708691"/>
                <a:gd name="connsiteY4" fmla="*/ 476204 h 2325000"/>
                <a:gd name="connsiteX0" fmla="*/ 4594 w 978172"/>
                <a:gd name="connsiteY0" fmla="*/ 476204 h 2325000"/>
                <a:gd name="connsiteX1" fmla="*/ 978172 w 978172"/>
                <a:gd name="connsiteY1" fmla="*/ 18599 h 2325000"/>
                <a:gd name="connsiteX2" fmla="*/ 946691 w 978172"/>
                <a:gd name="connsiteY2" fmla="*/ 2311624 h 2325000"/>
                <a:gd name="connsiteX3" fmla="*/ 644998 w 978172"/>
                <a:gd name="connsiteY3" fmla="*/ 2325000 h 2325000"/>
                <a:gd name="connsiteX4" fmla="*/ 4594 w 978172"/>
                <a:gd name="connsiteY4" fmla="*/ 476204 h 2325000"/>
                <a:gd name="connsiteX0" fmla="*/ 4594 w 978172"/>
                <a:gd name="connsiteY0" fmla="*/ 476204 h 2325000"/>
                <a:gd name="connsiteX1" fmla="*/ 978172 w 978172"/>
                <a:gd name="connsiteY1" fmla="*/ 18599 h 2325000"/>
                <a:gd name="connsiteX2" fmla="*/ 946691 w 978172"/>
                <a:gd name="connsiteY2" fmla="*/ 2311624 h 2325000"/>
                <a:gd name="connsiteX3" fmla="*/ 644998 w 978172"/>
                <a:gd name="connsiteY3" fmla="*/ 2325000 h 2325000"/>
                <a:gd name="connsiteX4" fmla="*/ 4594 w 978172"/>
                <a:gd name="connsiteY4" fmla="*/ 476204 h 2325000"/>
                <a:gd name="connsiteX0" fmla="*/ 2991 w 945088"/>
                <a:gd name="connsiteY0" fmla="*/ 470259 h 2319055"/>
                <a:gd name="connsiteX1" fmla="*/ 906719 w 945088"/>
                <a:gd name="connsiteY1" fmla="*/ 19004 h 2319055"/>
                <a:gd name="connsiteX2" fmla="*/ 945088 w 945088"/>
                <a:gd name="connsiteY2" fmla="*/ 2305679 h 2319055"/>
                <a:gd name="connsiteX3" fmla="*/ 643395 w 945088"/>
                <a:gd name="connsiteY3" fmla="*/ 2319055 h 2319055"/>
                <a:gd name="connsiteX4" fmla="*/ 2991 w 945088"/>
                <a:gd name="connsiteY4" fmla="*/ 470259 h 2319055"/>
                <a:gd name="connsiteX0" fmla="*/ 2991 w 945088"/>
                <a:gd name="connsiteY0" fmla="*/ 470259 h 2319055"/>
                <a:gd name="connsiteX1" fmla="*/ 906719 w 945088"/>
                <a:gd name="connsiteY1" fmla="*/ 19004 h 2319055"/>
                <a:gd name="connsiteX2" fmla="*/ 945088 w 945088"/>
                <a:gd name="connsiteY2" fmla="*/ 2305679 h 2319055"/>
                <a:gd name="connsiteX3" fmla="*/ 643395 w 945088"/>
                <a:gd name="connsiteY3" fmla="*/ 2319055 h 2319055"/>
                <a:gd name="connsiteX4" fmla="*/ 2991 w 945088"/>
                <a:gd name="connsiteY4" fmla="*/ 470259 h 2319055"/>
                <a:gd name="connsiteX0" fmla="*/ 3260 w 945357"/>
                <a:gd name="connsiteY0" fmla="*/ 434944 h 2283740"/>
                <a:gd name="connsiteX1" fmla="*/ 919688 w 945357"/>
                <a:gd name="connsiteY1" fmla="*/ 21789 h 2283740"/>
                <a:gd name="connsiteX2" fmla="*/ 945357 w 945357"/>
                <a:gd name="connsiteY2" fmla="*/ 2270364 h 2283740"/>
                <a:gd name="connsiteX3" fmla="*/ 643664 w 945357"/>
                <a:gd name="connsiteY3" fmla="*/ 2283740 h 2283740"/>
                <a:gd name="connsiteX4" fmla="*/ 3260 w 945357"/>
                <a:gd name="connsiteY4" fmla="*/ 434944 h 2283740"/>
                <a:gd name="connsiteX0" fmla="*/ 3260 w 945357"/>
                <a:gd name="connsiteY0" fmla="*/ 489226 h 2338022"/>
                <a:gd name="connsiteX1" fmla="*/ 919688 w 945357"/>
                <a:gd name="connsiteY1" fmla="*/ 76071 h 2338022"/>
                <a:gd name="connsiteX2" fmla="*/ 945357 w 945357"/>
                <a:gd name="connsiteY2" fmla="*/ 2324646 h 2338022"/>
                <a:gd name="connsiteX3" fmla="*/ 643664 w 945357"/>
                <a:gd name="connsiteY3" fmla="*/ 2338022 h 2338022"/>
                <a:gd name="connsiteX4" fmla="*/ 3260 w 945357"/>
                <a:gd name="connsiteY4" fmla="*/ 489226 h 2338022"/>
                <a:gd name="connsiteX0" fmla="*/ 3260 w 945357"/>
                <a:gd name="connsiteY0" fmla="*/ 489226 h 2338022"/>
                <a:gd name="connsiteX1" fmla="*/ 919688 w 945357"/>
                <a:gd name="connsiteY1" fmla="*/ 76071 h 2338022"/>
                <a:gd name="connsiteX2" fmla="*/ 945357 w 945357"/>
                <a:gd name="connsiteY2" fmla="*/ 2324646 h 2338022"/>
                <a:gd name="connsiteX3" fmla="*/ 643664 w 945357"/>
                <a:gd name="connsiteY3" fmla="*/ 2338022 h 2338022"/>
                <a:gd name="connsiteX4" fmla="*/ 3260 w 945357"/>
                <a:gd name="connsiteY4" fmla="*/ 489226 h 2338022"/>
                <a:gd name="connsiteX0" fmla="*/ 3219 w 951666"/>
                <a:gd name="connsiteY0" fmla="*/ 447305 h 2346901"/>
                <a:gd name="connsiteX1" fmla="*/ 925997 w 951666"/>
                <a:gd name="connsiteY1" fmla="*/ 84950 h 2346901"/>
                <a:gd name="connsiteX2" fmla="*/ 951666 w 951666"/>
                <a:gd name="connsiteY2" fmla="*/ 2333525 h 2346901"/>
                <a:gd name="connsiteX3" fmla="*/ 649973 w 951666"/>
                <a:gd name="connsiteY3" fmla="*/ 2346901 h 2346901"/>
                <a:gd name="connsiteX4" fmla="*/ 3219 w 951666"/>
                <a:gd name="connsiteY4" fmla="*/ 447305 h 2346901"/>
                <a:gd name="connsiteX0" fmla="*/ 5077 w 953524"/>
                <a:gd name="connsiteY0" fmla="*/ 448392 h 2347988"/>
                <a:gd name="connsiteX1" fmla="*/ 927855 w 953524"/>
                <a:gd name="connsiteY1" fmla="*/ 86037 h 2347988"/>
                <a:gd name="connsiteX2" fmla="*/ 953524 w 953524"/>
                <a:gd name="connsiteY2" fmla="*/ 2334612 h 2347988"/>
                <a:gd name="connsiteX3" fmla="*/ 651831 w 953524"/>
                <a:gd name="connsiteY3" fmla="*/ 2347988 h 2347988"/>
                <a:gd name="connsiteX4" fmla="*/ 5077 w 953524"/>
                <a:gd name="connsiteY4" fmla="*/ 448392 h 2347988"/>
                <a:gd name="connsiteX0" fmla="*/ 5011 w 966158"/>
                <a:gd name="connsiteY0" fmla="*/ 583535 h 2324381"/>
                <a:gd name="connsiteX1" fmla="*/ 940489 w 966158"/>
                <a:gd name="connsiteY1" fmla="*/ 62430 h 2324381"/>
                <a:gd name="connsiteX2" fmla="*/ 966158 w 966158"/>
                <a:gd name="connsiteY2" fmla="*/ 2311005 h 2324381"/>
                <a:gd name="connsiteX3" fmla="*/ 664465 w 966158"/>
                <a:gd name="connsiteY3" fmla="*/ 2324381 h 2324381"/>
                <a:gd name="connsiteX4" fmla="*/ 5011 w 966158"/>
                <a:gd name="connsiteY4" fmla="*/ 583535 h 2324381"/>
                <a:gd name="connsiteX0" fmla="*/ 30010 w 991157"/>
                <a:gd name="connsiteY0" fmla="*/ 601889 h 2342735"/>
                <a:gd name="connsiteX1" fmla="*/ 965488 w 991157"/>
                <a:gd name="connsiteY1" fmla="*/ 80784 h 2342735"/>
                <a:gd name="connsiteX2" fmla="*/ 991157 w 991157"/>
                <a:gd name="connsiteY2" fmla="*/ 2329359 h 2342735"/>
                <a:gd name="connsiteX3" fmla="*/ 689464 w 991157"/>
                <a:gd name="connsiteY3" fmla="*/ 2342735 h 2342735"/>
                <a:gd name="connsiteX4" fmla="*/ 30010 w 991157"/>
                <a:gd name="connsiteY4" fmla="*/ 601889 h 2342735"/>
                <a:gd name="connsiteX0" fmla="*/ 13278 w 974425"/>
                <a:gd name="connsiteY0" fmla="*/ 601889 h 2342735"/>
                <a:gd name="connsiteX1" fmla="*/ 948756 w 974425"/>
                <a:gd name="connsiteY1" fmla="*/ 80784 h 2342735"/>
                <a:gd name="connsiteX2" fmla="*/ 974425 w 974425"/>
                <a:gd name="connsiteY2" fmla="*/ 2329359 h 2342735"/>
                <a:gd name="connsiteX3" fmla="*/ 672732 w 974425"/>
                <a:gd name="connsiteY3" fmla="*/ 2342735 h 2342735"/>
                <a:gd name="connsiteX4" fmla="*/ 13278 w 974425"/>
                <a:gd name="connsiteY4" fmla="*/ 601889 h 2342735"/>
                <a:gd name="connsiteX0" fmla="*/ 13278 w 974425"/>
                <a:gd name="connsiteY0" fmla="*/ 601889 h 2342735"/>
                <a:gd name="connsiteX1" fmla="*/ 948756 w 974425"/>
                <a:gd name="connsiteY1" fmla="*/ 80784 h 2342735"/>
                <a:gd name="connsiteX2" fmla="*/ 974425 w 974425"/>
                <a:gd name="connsiteY2" fmla="*/ 2329359 h 2342735"/>
                <a:gd name="connsiteX3" fmla="*/ 672732 w 974425"/>
                <a:gd name="connsiteY3" fmla="*/ 2342735 h 2342735"/>
                <a:gd name="connsiteX4" fmla="*/ 13278 w 974425"/>
                <a:gd name="connsiteY4" fmla="*/ 601889 h 2342735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72113"/>
                <a:gd name="connsiteX1" fmla="*/ 961210 w 986879"/>
                <a:gd name="connsiteY1" fmla="*/ 84762 h 2372113"/>
                <a:gd name="connsiteX2" fmla="*/ 986879 w 986879"/>
                <a:gd name="connsiteY2" fmla="*/ 2333337 h 2372113"/>
                <a:gd name="connsiteX3" fmla="*/ 685186 w 986879"/>
                <a:gd name="connsiteY3" fmla="*/ 2372113 h 2372113"/>
                <a:gd name="connsiteX4" fmla="*/ 25732 w 986879"/>
                <a:gd name="connsiteY4" fmla="*/ 605867 h 2372113"/>
                <a:gd name="connsiteX0" fmla="*/ 25732 w 993229"/>
                <a:gd name="connsiteY0" fmla="*/ 605867 h 2372113"/>
                <a:gd name="connsiteX1" fmla="*/ 961210 w 993229"/>
                <a:gd name="connsiteY1" fmla="*/ 84762 h 2372113"/>
                <a:gd name="connsiteX2" fmla="*/ 993229 w 993229"/>
                <a:gd name="connsiteY2" fmla="*/ 2346037 h 2372113"/>
                <a:gd name="connsiteX3" fmla="*/ 685186 w 993229"/>
                <a:gd name="connsiteY3" fmla="*/ 2372113 h 2372113"/>
                <a:gd name="connsiteX4" fmla="*/ 25732 w 993229"/>
                <a:gd name="connsiteY4" fmla="*/ 605867 h 2372113"/>
                <a:gd name="connsiteX0" fmla="*/ 25732 w 993229"/>
                <a:gd name="connsiteY0" fmla="*/ 605867 h 2372113"/>
                <a:gd name="connsiteX1" fmla="*/ 961210 w 993229"/>
                <a:gd name="connsiteY1" fmla="*/ 84762 h 2372113"/>
                <a:gd name="connsiteX2" fmla="*/ 993229 w 993229"/>
                <a:gd name="connsiteY2" fmla="*/ 2346037 h 2372113"/>
                <a:gd name="connsiteX3" fmla="*/ 685186 w 993229"/>
                <a:gd name="connsiteY3" fmla="*/ 2372113 h 2372113"/>
                <a:gd name="connsiteX4" fmla="*/ 25732 w 993229"/>
                <a:gd name="connsiteY4" fmla="*/ 605867 h 2372113"/>
                <a:gd name="connsiteX0" fmla="*/ 26011 w 980808"/>
                <a:gd name="connsiteY0" fmla="*/ 669844 h 2359890"/>
                <a:gd name="connsiteX1" fmla="*/ 948789 w 980808"/>
                <a:gd name="connsiteY1" fmla="*/ 72539 h 2359890"/>
                <a:gd name="connsiteX2" fmla="*/ 980808 w 980808"/>
                <a:gd name="connsiteY2" fmla="*/ 2333814 h 2359890"/>
                <a:gd name="connsiteX3" fmla="*/ 672765 w 980808"/>
                <a:gd name="connsiteY3" fmla="*/ 2359890 h 2359890"/>
                <a:gd name="connsiteX4" fmla="*/ 26011 w 980808"/>
                <a:gd name="connsiteY4" fmla="*/ 669844 h 2359890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95927 w 1050724"/>
                <a:gd name="connsiteY0" fmla="*/ 727271 h 2417317"/>
                <a:gd name="connsiteX1" fmla="*/ 100661 w 1050724"/>
                <a:gd name="connsiteY1" fmla="*/ 312818 h 2417317"/>
                <a:gd name="connsiteX2" fmla="*/ 1018705 w 1050724"/>
                <a:gd name="connsiteY2" fmla="*/ 129966 h 2417317"/>
                <a:gd name="connsiteX3" fmla="*/ 1050724 w 1050724"/>
                <a:gd name="connsiteY3" fmla="*/ 2391241 h 2417317"/>
                <a:gd name="connsiteX4" fmla="*/ 742681 w 1050724"/>
                <a:gd name="connsiteY4" fmla="*/ 2417317 h 2417317"/>
                <a:gd name="connsiteX5" fmla="*/ 95927 w 1050724"/>
                <a:gd name="connsiteY5" fmla="*/ 727271 h 2417317"/>
                <a:gd name="connsiteX0" fmla="*/ 95927 w 1050724"/>
                <a:gd name="connsiteY0" fmla="*/ 729419 h 2419465"/>
                <a:gd name="connsiteX1" fmla="*/ 100661 w 1050724"/>
                <a:gd name="connsiteY1" fmla="*/ 314966 h 2419465"/>
                <a:gd name="connsiteX2" fmla="*/ 1018705 w 1050724"/>
                <a:gd name="connsiteY2" fmla="*/ 132114 h 2419465"/>
                <a:gd name="connsiteX3" fmla="*/ 1050724 w 1050724"/>
                <a:gd name="connsiteY3" fmla="*/ 2393389 h 2419465"/>
                <a:gd name="connsiteX4" fmla="*/ 742681 w 1050724"/>
                <a:gd name="connsiteY4" fmla="*/ 2419465 h 2419465"/>
                <a:gd name="connsiteX5" fmla="*/ 95927 w 1050724"/>
                <a:gd name="connsiteY5" fmla="*/ 729419 h 2419465"/>
                <a:gd name="connsiteX0" fmla="*/ 95927 w 1050724"/>
                <a:gd name="connsiteY0" fmla="*/ 634674 h 2324720"/>
                <a:gd name="connsiteX1" fmla="*/ 100661 w 1050724"/>
                <a:gd name="connsiteY1" fmla="*/ 220221 h 2324720"/>
                <a:gd name="connsiteX2" fmla="*/ 1018705 w 1050724"/>
                <a:gd name="connsiteY2" fmla="*/ 37369 h 2324720"/>
                <a:gd name="connsiteX3" fmla="*/ 1050724 w 1050724"/>
                <a:gd name="connsiteY3" fmla="*/ 2298644 h 2324720"/>
                <a:gd name="connsiteX4" fmla="*/ 742681 w 1050724"/>
                <a:gd name="connsiteY4" fmla="*/ 2324720 h 2324720"/>
                <a:gd name="connsiteX5" fmla="*/ 95927 w 1050724"/>
                <a:gd name="connsiteY5" fmla="*/ 634674 h 2324720"/>
                <a:gd name="connsiteX0" fmla="*/ 95927 w 1050724"/>
                <a:gd name="connsiteY0" fmla="*/ 682654 h 2372700"/>
                <a:gd name="connsiteX1" fmla="*/ 100661 w 1050724"/>
                <a:gd name="connsiteY1" fmla="*/ 268201 h 2372700"/>
                <a:gd name="connsiteX2" fmla="*/ 1018705 w 1050724"/>
                <a:gd name="connsiteY2" fmla="*/ 85349 h 2372700"/>
                <a:gd name="connsiteX3" fmla="*/ 1050724 w 1050724"/>
                <a:gd name="connsiteY3" fmla="*/ 2346624 h 2372700"/>
                <a:gd name="connsiteX4" fmla="*/ 742681 w 1050724"/>
                <a:gd name="connsiteY4" fmla="*/ 2372700 h 2372700"/>
                <a:gd name="connsiteX5" fmla="*/ 95927 w 1050724"/>
                <a:gd name="connsiteY5" fmla="*/ 682654 h 2372700"/>
                <a:gd name="connsiteX0" fmla="*/ 76464 w 1031261"/>
                <a:gd name="connsiteY0" fmla="*/ 682654 h 2372700"/>
                <a:gd name="connsiteX1" fmla="*/ 81198 w 1031261"/>
                <a:gd name="connsiteY1" fmla="*/ 268201 h 2372700"/>
                <a:gd name="connsiteX2" fmla="*/ 999242 w 1031261"/>
                <a:gd name="connsiteY2" fmla="*/ 85349 h 2372700"/>
                <a:gd name="connsiteX3" fmla="*/ 1031261 w 1031261"/>
                <a:gd name="connsiteY3" fmla="*/ 2346624 h 2372700"/>
                <a:gd name="connsiteX4" fmla="*/ 723218 w 1031261"/>
                <a:gd name="connsiteY4" fmla="*/ 2372700 h 2372700"/>
                <a:gd name="connsiteX5" fmla="*/ 76464 w 1031261"/>
                <a:gd name="connsiteY5" fmla="*/ 682654 h 2372700"/>
                <a:gd name="connsiteX0" fmla="*/ 97167 w 1013864"/>
                <a:gd name="connsiteY0" fmla="*/ 866804 h 2372700"/>
                <a:gd name="connsiteX1" fmla="*/ 63801 w 1013864"/>
                <a:gd name="connsiteY1" fmla="*/ 268201 h 2372700"/>
                <a:gd name="connsiteX2" fmla="*/ 981845 w 1013864"/>
                <a:gd name="connsiteY2" fmla="*/ 85349 h 2372700"/>
                <a:gd name="connsiteX3" fmla="*/ 1013864 w 1013864"/>
                <a:gd name="connsiteY3" fmla="*/ 2346624 h 2372700"/>
                <a:gd name="connsiteX4" fmla="*/ 705821 w 1013864"/>
                <a:gd name="connsiteY4" fmla="*/ 2372700 h 2372700"/>
                <a:gd name="connsiteX5" fmla="*/ 97167 w 1013864"/>
                <a:gd name="connsiteY5" fmla="*/ 866804 h 2372700"/>
                <a:gd name="connsiteX0" fmla="*/ 76212 w 992909"/>
                <a:gd name="connsiteY0" fmla="*/ 866804 h 2372700"/>
                <a:gd name="connsiteX1" fmla="*/ 42846 w 992909"/>
                <a:gd name="connsiteY1" fmla="*/ 268201 h 2372700"/>
                <a:gd name="connsiteX2" fmla="*/ 960890 w 992909"/>
                <a:gd name="connsiteY2" fmla="*/ 85349 h 2372700"/>
                <a:gd name="connsiteX3" fmla="*/ 992909 w 992909"/>
                <a:gd name="connsiteY3" fmla="*/ 2346624 h 2372700"/>
                <a:gd name="connsiteX4" fmla="*/ 684866 w 992909"/>
                <a:gd name="connsiteY4" fmla="*/ 2372700 h 2372700"/>
                <a:gd name="connsiteX5" fmla="*/ 76212 w 992909"/>
                <a:gd name="connsiteY5" fmla="*/ 866804 h 2372700"/>
                <a:gd name="connsiteX0" fmla="*/ 76212 w 992909"/>
                <a:gd name="connsiteY0" fmla="*/ 866804 h 2372700"/>
                <a:gd name="connsiteX1" fmla="*/ 42846 w 992909"/>
                <a:gd name="connsiteY1" fmla="*/ 268201 h 2372700"/>
                <a:gd name="connsiteX2" fmla="*/ 960890 w 992909"/>
                <a:gd name="connsiteY2" fmla="*/ 85349 h 2372700"/>
                <a:gd name="connsiteX3" fmla="*/ 992909 w 992909"/>
                <a:gd name="connsiteY3" fmla="*/ 2346624 h 2372700"/>
                <a:gd name="connsiteX4" fmla="*/ 684866 w 992909"/>
                <a:gd name="connsiteY4" fmla="*/ 2372700 h 2372700"/>
                <a:gd name="connsiteX5" fmla="*/ 76212 w 992909"/>
                <a:gd name="connsiteY5" fmla="*/ 866804 h 2372700"/>
                <a:gd name="connsiteX0" fmla="*/ 81827 w 998524"/>
                <a:gd name="connsiteY0" fmla="*/ 866804 h 2372700"/>
                <a:gd name="connsiteX1" fmla="*/ 48461 w 998524"/>
                <a:gd name="connsiteY1" fmla="*/ 268201 h 2372700"/>
                <a:gd name="connsiteX2" fmla="*/ 966505 w 998524"/>
                <a:gd name="connsiteY2" fmla="*/ 85349 h 2372700"/>
                <a:gd name="connsiteX3" fmla="*/ 998524 w 998524"/>
                <a:gd name="connsiteY3" fmla="*/ 2346624 h 2372700"/>
                <a:gd name="connsiteX4" fmla="*/ 690481 w 998524"/>
                <a:gd name="connsiteY4" fmla="*/ 2372700 h 2372700"/>
                <a:gd name="connsiteX5" fmla="*/ 81827 w 998524"/>
                <a:gd name="connsiteY5" fmla="*/ 866804 h 2372700"/>
                <a:gd name="connsiteX0" fmla="*/ 104332 w 1021029"/>
                <a:gd name="connsiteY0" fmla="*/ 886297 h 2392193"/>
                <a:gd name="connsiteX1" fmla="*/ 70966 w 1021029"/>
                <a:gd name="connsiteY1" fmla="*/ 287694 h 2392193"/>
                <a:gd name="connsiteX2" fmla="*/ 989010 w 1021029"/>
                <a:gd name="connsiteY2" fmla="*/ 104842 h 2392193"/>
                <a:gd name="connsiteX3" fmla="*/ 1021029 w 1021029"/>
                <a:gd name="connsiteY3" fmla="*/ 2366117 h 2392193"/>
                <a:gd name="connsiteX4" fmla="*/ 712986 w 1021029"/>
                <a:gd name="connsiteY4" fmla="*/ 2392193 h 2392193"/>
                <a:gd name="connsiteX5" fmla="*/ 104332 w 1021029"/>
                <a:gd name="connsiteY5" fmla="*/ 886297 h 2392193"/>
                <a:gd name="connsiteX0" fmla="*/ 133103 w 999000"/>
                <a:gd name="connsiteY0" fmla="*/ 1052478 h 2380574"/>
                <a:gd name="connsiteX1" fmla="*/ 48937 w 999000"/>
                <a:gd name="connsiteY1" fmla="*/ 276075 h 2380574"/>
                <a:gd name="connsiteX2" fmla="*/ 966981 w 999000"/>
                <a:gd name="connsiteY2" fmla="*/ 93223 h 2380574"/>
                <a:gd name="connsiteX3" fmla="*/ 999000 w 999000"/>
                <a:gd name="connsiteY3" fmla="*/ 2354498 h 2380574"/>
                <a:gd name="connsiteX4" fmla="*/ 690957 w 999000"/>
                <a:gd name="connsiteY4" fmla="*/ 2380574 h 2380574"/>
                <a:gd name="connsiteX5" fmla="*/ 133103 w 999000"/>
                <a:gd name="connsiteY5" fmla="*/ 1052478 h 2380574"/>
                <a:gd name="connsiteX0" fmla="*/ 150742 w 1016639"/>
                <a:gd name="connsiteY0" fmla="*/ 1052478 h 2380574"/>
                <a:gd name="connsiteX1" fmla="*/ 66576 w 1016639"/>
                <a:gd name="connsiteY1" fmla="*/ 276075 h 2380574"/>
                <a:gd name="connsiteX2" fmla="*/ 984620 w 1016639"/>
                <a:gd name="connsiteY2" fmla="*/ 93223 h 2380574"/>
                <a:gd name="connsiteX3" fmla="*/ 1016639 w 1016639"/>
                <a:gd name="connsiteY3" fmla="*/ 2354498 h 2380574"/>
                <a:gd name="connsiteX4" fmla="*/ 708596 w 1016639"/>
                <a:gd name="connsiteY4" fmla="*/ 2380574 h 2380574"/>
                <a:gd name="connsiteX5" fmla="*/ 150742 w 1016639"/>
                <a:gd name="connsiteY5" fmla="*/ 1052478 h 2380574"/>
                <a:gd name="connsiteX0" fmla="*/ 333487 w 970784"/>
                <a:gd name="connsiteY0" fmla="*/ 1649829 h 2400075"/>
                <a:gd name="connsiteX1" fmla="*/ 20721 w 970784"/>
                <a:gd name="connsiteY1" fmla="*/ 295576 h 2400075"/>
                <a:gd name="connsiteX2" fmla="*/ 938765 w 970784"/>
                <a:gd name="connsiteY2" fmla="*/ 112724 h 2400075"/>
                <a:gd name="connsiteX3" fmla="*/ 970784 w 970784"/>
                <a:gd name="connsiteY3" fmla="*/ 2373999 h 2400075"/>
                <a:gd name="connsiteX4" fmla="*/ 662741 w 970784"/>
                <a:gd name="connsiteY4" fmla="*/ 2400075 h 2400075"/>
                <a:gd name="connsiteX5" fmla="*/ 333487 w 970784"/>
                <a:gd name="connsiteY5" fmla="*/ 1649829 h 2400075"/>
                <a:gd name="connsiteX0" fmla="*/ 351094 w 988391"/>
                <a:gd name="connsiteY0" fmla="*/ 1637430 h 2387676"/>
                <a:gd name="connsiteX1" fmla="*/ 19278 w 988391"/>
                <a:gd name="connsiteY1" fmla="*/ 333977 h 2387676"/>
                <a:gd name="connsiteX2" fmla="*/ 956372 w 988391"/>
                <a:gd name="connsiteY2" fmla="*/ 100325 h 2387676"/>
                <a:gd name="connsiteX3" fmla="*/ 988391 w 988391"/>
                <a:gd name="connsiteY3" fmla="*/ 2361600 h 2387676"/>
                <a:gd name="connsiteX4" fmla="*/ 680348 w 988391"/>
                <a:gd name="connsiteY4" fmla="*/ 2387676 h 2387676"/>
                <a:gd name="connsiteX5" fmla="*/ 351094 w 988391"/>
                <a:gd name="connsiteY5" fmla="*/ 1637430 h 2387676"/>
                <a:gd name="connsiteX0" fmla="*/ 351999 w 989296"/>
                <a:gd name="connsiteY0" fmla="*/ 1637430 h 2387676"/>
                <a:gd name="connsiteX1" fmla="*/ 20183 w 989296"/>
                <a:gd name="connsiteY1" fmla="*/ 333977 h 2387676"/>
                <a:gd name="connsiteX2" fmla="*/ 957277 w 989296"/>
                <a:gd name="connsiteY2" fmla="*/ 100325 h 2387676"/>
                <a:gd name="connsiteX3" fmla="*/ 989296 w 989296"/>
                <a:gd name="connsiteY3" fmla="*/ 2361600 h 2387676"/>
                <a:gd name="connsiteX4" fmla="*/ 681253 w 989296"/>
                <a:gd name="connsiteY4" fmla="*/ 2387676 h 2387676"/>
                <a:gd name="connsiteX5" fmla="*/ 351999 w 989296"/>
                <a:gd name="connsiteY5" fmla="*/ 1637430 h 2387676"/>
                <a:gd name="connsiteX0" fmla="*/ 351999 w 989296"/>
                <a:gd name="connsiteY0" fmla="*/ 1637430 h 2387676"/>
                <a:gd name="connsiteX1" fmla="*/ 20183 w 989296"/>
                <a:gd name="connsiteY1" fmla="*/ 333977 h 2387676"/>
                <a:gd name="connsiteX2" fmla="*/ 957277 w 989296"/>
                <a:gd name="connsiteY2" fmla="*/ 100325 h 2387676"/>
                <a:gd name="connsiteX3" fmla="*/ 989296 w 989296"/>
                <a:gd name="connsiteY3" fmla="*/ 2361600 h 2387676"/>
                <a:gd name="connsiteX4" fmla="*/ 681253 w 989296"/>
                <a:gd name="connsiteY4" fmla="*/ 2387676 h 2387676"/>
                <a:gd name="connsiteX5" fmla="*/ 351999 w 989296"/>
                <a:gd name="connsiteY5" fmla="*/ 1637430 h 238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9296" h="2387676">
                  <a:moveTo>
                    <a:pt x="351999" y="1637430"/>
                  </a:moveTo>
                  <a:cubicBezTo>
                    <a:pt x="222771" y="1301497"/>
                    <a:pt x="-80697" y="590161"/>
                    <a:pt x="20183" y="333977"/>
                  </a:cubicBezTo>
                  <a:cubicBezTo>
                    <a:pt x="121063" y="77793"/>
                    <a:pt x="773533" y="-131779"/>
                    <a:pt x="957277" y="100325"/>
                  </a:cubicBezTo>
                  <a:cubicBezTo>
                    <a:pt x="955250" y="752483"/>
                    <a:pt x="984973" y="1468142"/>
                    <a:pt x="989296" y="2361600"/>
                  </a:cubicBezTo>
                  <a:lnTo>
                    <a:pt x="681253" y="2387676"/>
                  </a:lnTo>
                  <a:cubicBezTo>
                    <a:pt x="560220" y="2147389"/>
                    <a:pt x="481227" y="1973363"/>
                    <a:pt x="351999" y="1637430"/>
                  </a:cubicBezTo>
                  <a:close/>
                </a:path>
              </a:pathLst>
            </a:custGeom>
            <a:solidFill>
              <a:srgbClr val="E1DC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20"/>
            <p:cNvSpPr/>
            <p:nvPr/>
          </p:nvSpPr>
          <p:spPr>
            <a:xfrm flipH="1">
              <a:off x="5943443" y="2040116"/>
              <a:ext cx="1217080" cy="2166860"/>
            </a:xfrm>
            <a:custGeom>
              <a:avLst/>
              <a:gdLst>
                <a:gd name="connsiteX0" fmla="*/ 0 w 1809345"/>
                <a:gd name="connsiteY0" fmla="*/ 0 h 2937754"/>
                <a:gd name="connsiteX1" fmla="*/ 1809345 w 1809345"/>
                <a:gd name="connsiteY1" fmla="*/ 0 h 2937754"/>
                <a:gd name="connsiteX2" fmla="*/ 1809345 w 1809345"/>
                <a:gd name="connsiteY2" fmla="*/ 2937754 h 2937754"/>
                <a:gd name="connsiteX3" fmla="*/ 0 w 1809345"/>
                <a:gd name="connsiteY3" fmla="*/ 2937754 h 2937754"/>
                <a:gd name="connsiteX4" fmla="*/ 0 w 1809345"/>
                <a:gd name="connsiteY4" fmla="*/ 0 h 2937754"/>
                <a:gd name="connsiteX0" fmla="*/ 0 w 1809345"/>
                <a:gd name="connsiteY0" fmla="*/ 68093 h 3005847"/>
                <a:gd name="connsiteX1" fmla="*/ 1108954 w 1809345"/>
                <a:gd name="connsiteY1" fmla="*/ 0 h 3005847"/>
                <a:gd name="connsiteX2" fmla="*/ 1809345 w 1809345"/>
                <a:gd name="connsiteY2" fmla="*/ 3005847 h 3005847"/>
                <a:gd name="connsiteX3" fmla="*/ 0 w 1809345"/>
                <a:gd name="connsiteY3" fmla="*/ 3005847 h 3005847"/>
                <a:gd name="connsiteX4" fmla="*/ 0 w 1809345"/>
                <a:gd name="connsiteY4" fmla="*/ 68093 h 3005847"/>
                <a:gd name="connsiteX0" fmla="*/ 0 w 1712068"/>
                <a:gd name="connsiteY0" fmla="*/ 68093 h 3005847"/>
                <a:gd name="connsiteX1" fmla="*/ 1108954 w 1712068"/>
                <a:gd name="connsiteY1" fmla="*/ 0 h 3005847"/>
                <a:gd name="connsiteX2" fmla="*/ 1712068 w 1712068"/>
                <a:gd name="connsiteY2" fmla="*/ 2042808 h 3005847"/>
                <a:gd name="connsiteX3" fmla="*/ 0 w 1712068"/>
                <a:gd name="connsiteY3" fmla="*/ 3005847 h 3005847"/>
                <a:gd name="connsiteX4" fmla="*/ 0 w 1712068"/>
                <a:gd name="connsiteY4" fmla="*/ 68093 h 3005847"/>
                <a:gd name="connsiteX0" fmla="*/ 0 w 1712068"/>
                <a:gd name="connsiteY0" fmla="*/ 68093 h 2227634"/>
                <a:gd name="connsiteX1" fmla="*/ 1108954 w 1712068"/>
                <a:gd name="connsiteY1" fmla="*/ 0 h 2227634"/>
                <a:gd name="connsiteX2" fmla="*/ 1712068 w 1712068"/>
                <a:gd name="connsiteY2" fmla="*/ 2042808 h 2227634"/>
                <a:gd name="connsiteX3" fmla="*/ 1556425 w 1712068"/>
                <a:gd name="connsiteY3" fmla="*/ 2227634 h 2227634"/>
                <a:gd name="connsiteX4" fmla="*/ 0 w 1712068"/>
                <a:gd name="connsiteY4" fmla="*/ 68093 h 2227634"/>
                <a:gd name="connsiteX0" fmla="*/ 0 w 1177047"/>
                <a:gd name="connsiteY0" fmla="*/ 963038 h 2227634"/>
                <a:gd name="connsiteX1" fmla="*/ 573933 w 1177047"/>
                <a:gd name="connsiteY1" fmla="*/ 0 h 2227634"/>
                <a:gd name="connsiteX2" fmla="*/ 1177047 w 1177047"/>
                <a:gd name="connsiteY2" fmla="*/ 2042808 h 2227634"/>
                <a:gd name="connsiteX3" fmla="*/ 1021404 w 1177047"/>
                <a:gd name="connsiteY3" fmla="*/ 2227634 h 2227634"/>
                <a:gd name="connsiteX4" fmla="*/ 0 w 1177047"/>
                <a:gd name="connsiteY4" fmla="*/ 963038 h 2227634"/>
                <a:gd name="connsiteX0" fmla="*/ 8218 w 1185265"/>
                <a:gd name="connsiteY0" fmla="*/ 989837 h 2254433"/>
                <a:gd name="connsiteX1" fmla="*/ 582151 w 1185265"/>
                <a:gd name="connsiteY1" fmla="*/ 26799 h 2254433"/>
                <a:gd name="connsiteX2" fmla="*/ 1185265 w 1185265"/>
                <a:gd name="connsiteY2" fmla="*/ 2069607 h 2254433"/>
                <a:gd name="connsiteX3" fmla="*/ 1029622 w 1185265"/>
                <a:gd name="connsiteY3" fmla="*/ 2254433 h 2254433"/>
                <a:gd name="connsiteX4" fmla="*/ 8218 w 1185265"/>
                <a:gd name="connsiteY4" fmla="*/ 989837 h 2254433"/>
                <a:gd name="connsiteX0" fmla="*/ 24429 w 1201476"/>
                <a:gd name="connsiteY0" fmla="*/ 995737 h 2260333"/>
                <a:gd name="connsiteX1" fmla="*/ 598362 w 1201476"/>
                <a:gd name="connsiteY1" fmla="*/ 32699 h 2260333"/>
                <a:gd name="connsiteX2" fmla="*/ 1201476 w 1201476"/>
                <a:gd name="connsiteY2" fmla="*/ 2075507 h 2260333"/>
                <a:gd name="connsiteX3" fmla="*/ 1045833 w 1201476"/>
                <a:gd name="connsiteY3" fmla="*/ 2260333 h 2260333"/>
                <a:gd name="connsiteX4" fmla="*/ 24429 w 1201476"/>
                <a:gd name="connsiteY4" fmla="*/ 995737 h 2260333"/>
                <a:gd name="connsiteX0" fmla="*/ 28567 w 1205614"/>
                <a:gd name="connsiteY0" fmla="*/ 963038 h 2227634"/>
                <a:gd name="connsiteX1" fmla="*/ 602500 w 1205614"/>
                <a:gd name="connsiteY1" fmla="*/ 0 h 2227634"/>
                <a:gd name="connsiteX2" fmla="*/ 1205614 w 1205614"/>
                <a:gd name="connsiteY2" fmla="*/ 2042808 h 2227634"/>
                <a:gd name="connsiteX3" fmla="*/ 1049971 w 1205614"/>
                <a:gd name="connsiteY3" fmla="*/ 2227634 h 2227634"/>
                <a:gd name="connsiteX4" fmla="*/ 28567 w 1205614"/>
                <a:gd name="connsiteY4" fmla="*/ 963038 h 2227634"/>
                <a:gd name="connsiteX0" fmla="*/ 11310 w 1188357"/>
                <a:gd name="connsiteY0" fmla="*/ 933855 h 2198451"/>
                <a:gd name="connsiteX1" fmla="*/ 565788 w 1188357"/>
                <a:gd name="connsiteY1" fmla="*/ 0 h 2198451"/>
                <a:gd name="connsiteX2" fmla="*/ 1188357 w 1188357"/>
                <a:gd name="connsiteY2" fmla="*/ 2013625 h 2198451"/>
                <a:gd name="connsiteX3" fmla="*/ 1032714 w 1188357"/>
                <a:gd name="connsiteY3" fmla="*/ 2198451 h 2198451"/>
                <a:gd name="connsiteX4" fmla="*/ 11310 w 1188357"/>
                <a:gd name="connsiteY4" fmla="*/ 933855 h 2198451"/>
                <a:gd name="connsiteX0" fmla="*/ 18318 w 1195365"/>
                <a:gd name="connsiteY0" fmla="*/ 934004 h 2198600"/>
                <a:gd name="connsiteX1" fmla="*/ 572796 w 1195365"/>
                <a:gd name="connsiteY1" fmla="*/ 149 h 2198600"/>
                <a:gd name="connsiteX2" fmla="*/ 1195365 w 1195365"/>
                <a:gd name="connsiteY2" fmla="*/ 2013774 h 2198600"/>
                <a:gd name="connsiteX3" fmla="*/ 1039722 w 1195365"/>
                <a:gd name="connsiteY3" fmla="*/ 2198600 h 2198600"/>
                <a:gd name="connsiteX4" fmla="*/ 18318 w 1195365"/>
                <a:gd name="connsiteY4" fmla="*/ 934004 h 2198600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18673 w 1195720"/>
                <a:gd name="connsiteY0" fmla="*/ 934004 h 2173200"/>
                <a:gd name="connsiteX1" fmla="*/ 573151 w 1195720"/>
                <a:gd name="connsiteY1" fmla="*/ 149 h 2173200"/>
                <a:gd name="connsiteX2" fmla="*/ 1195720 w 1195720"/>
                <a:gd name="connsiteY2" fmla="*/ 2013774 h 2173200"/>
                <a:gd name="connsiteX3" fmla="*/ 1046427 w 1195720"/>
                <a:gd name="connsiteY3" fmla="*/ 2173200 h 2173200"/>
                <a:gd name="connsiteX4" fmla="*/ 18673 w 1195720"/>
                <a:gd name="connsiteY4" fmla="*/ 934004 h 2173200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519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11740"/>
                <a:gd name="connsiteY0" fmla="*/ 934039 h 2141485"/>
                <a:gd name="connsiteX1" fmla="*/ 585044 w 1211740"/>
                <a:gd name="connsiteY1" fmla="*/ 184 h 2141485"/>
                <a:gd name="connsiteX2" fmla="*/ 1207613 w 1211740"/>
                <a:gd name="connsiteY2" fmla="*/ 2051909 h 2141485"/>
                <a:gd name="connsiteX3" fmla="*/ 1071020 w 1211740"/>
                <a:gd name="connsiteY3" fmla="*/ 2141485 h 2141485"/>
                <a:gd name="connsiteX4" fmla="*/ 30566 w 1211740"/>
                <a:gd name="connsiteY4" fmla="*/ 934039 h 2141485"/>
                <a:gd name="connsiteX0" fmla="*/ 30566 w 1210863"/>
                <a:gd name="connsiteY0" fmla="*/ 934039 h 2141485"/>
                <a:gd name="connsiteX1" fmla="*/ 585044 w 1210863"/>
                <a:gd name="connsiteY1" fmla="*/ 184 h 2141485"/>
                <a:gd name="connsiteX2" fmla="*/ 1207613 w 1210863"/>
                <a:gd name="connsiteY2" fmla="*/ 2051909 h 2141485"/>
                <a:gd name="connsiteX3" fmla="*/ 1071020 w 1210863"/>
                <a:gd name="connsiteY3" fmla="*/ 2141485 h 2141485"/>
                <a:gd name="connsiteX4" fmla="*/ 30566 w 1210863"/>
                <a:gd name="connsiteY4" fmla="*/ 934039 h 2141485"/>
                <a:gd name="connsiteX0" fmla="*/ 30566 w 1210312"/>
                <a:gd name="connsiteY0" fmla="*/ 934039 h 2141485"/>
                <a:gd name="connsiteX1" fmla="*/ 585044 w 1210312"/>
                <a:gd name="connsiteY1" fmla="*/ 184 h 2141485"/>
                <a:gd name="connsiteX2" fmla="*/ 1207613 w 1210312"/>
                <a:gd name="connsiteY2" fmla="*/ 2051909 h 2141485"/>
                <a:gd name="connsiteX3" fmla="*/ 1071020 w 1210312"/>
                <a:gd name="connsiteY3" fmla="*/ 2141485 h 2141485"/>
                <a:gd name="connsiteX4" fmla="*/ 30566 w 1210312"/>
                <a:gd name="connsiteY4" fmla="*/ 934039 h 2141485"/>
                <a:gd name="connsiteX0" fmla="*/ 30566 w 1210036"/>
                <a:gd name="connsiteY0" fmla="*/ 934039 h 2141485"/>
                <a:gd name="connsiteX1" fmla="*/ 585044 w 1210036"/>
                <a:gd name="connsiteY1" fmla="*/ 184 h 2141485"/>
                <a:gd name="connsiteX2" fmla="*/ 1207613 w 1210036"/>
                <a:gd name="connsiteY2" fmla="*/ 2051909 h 2141485"/>
                <a:gd name="connsiteX3" fmla="*/ 1071020 w 1210036"/>
                <a:gd name="connsiteY3" fmla="*/ 2141485 h 2141485"/>
                <a:gd name="connsiteX4" fmla="*/ 30566 w 1210036"/>
                <a:gd name="connsiteY4" fmla="*/ 934039 h 2141485"/>
                <a:gd name="connsiteX0" fmla="*/ 30566 w 1209903"/>
                <a:gd name="connsiteY0" fmla="*/ 934039 h 2141485"/>
                <a:gd name="connsiteX1" fmla="*/ 585044 w 1209903"/>
                <a:gd name="connsiteY1" fmla="*/ 184 h 2141485"/>
                <a:gd name="connsiteX2" fmla="*/ 1207613 w 1209903"/>
                <a:gd name="connsiteY2" fmla="*/ 2051909 h 2141485"/>
                <a:gd name="connsiteX3" fmla="*/ 1071020 w 1209903"/>
                <a:gd name="connsiteY3" fmla="*/ 2141485 h 2141485"/>
                <a:gd name="connsiteX4" fmla="*/ 30566 w 1209903"/>
                <a:gd name="connsiteY4" fmla="*/ 934039 h 2141485"/>
                <a:gd name="connsiteX0" fmla="*/ 19384 w 1198721"/>
                <a:gd name="connsiteY0" fmla="*/ 959396 h 2166842"/>
                <a:gd name="connsiteX1" fmla="*/ 573862 w 1198721"/>
                <a:gd name="connsiteY1" fmla="*/ 141 h 2166842"/>
                <a:gd name="connsiteX2" fmla="*/ 1196431 w 1198721"/>
                <a:gd name="connsiteY2" fmla="*/ 2077266 h 2166842"/>
                <a:gd name="connsiteX3" fmla="*/ 1059838 w 1198721"/>
                <a:gd name="connsiteY3" fmla="*/ 2166842 h 2166842"/>
                <a:gd name="connsiteX4" fmla="*/ 19384 w 1198721"/>
                <a:gd name="connsiteY4" fmla="*/ 959396 h 2166842"/>
                <a:gd name="connsiteX0" fmla="*/ 40033 w 1219370"/>
                <a:gd name="connsiteY0" fmla="*/ 959414 h 2166860"/>
                <a:gd name="connsiteX1" fmla="*/ 594511 w 1219370"/>
                <a:gd name="connsiteY1" fmla="*/ 159 h 2166860"/>
                <a:gd name="connsiteX2" fmla="*/ 1217080 w 1219370"/>
                <a:gd name="connsiteY2" fmla="*/ 2077284 h 2166860"/>
                <a:gd name="connsiteX3" fmla="*/ 1080487 w 1219370"/>
                <a:gd name="connsiteY3" fmla="*/ 2166860 h 2166860"/>
                <a:gd name="connsiteX4" fmla="*/ 40033 w 1219370"/>
                <a:gd name="connsiteY4" fmla="*/ 959414 h 2166860"/>
                <a:gd name="connsiteX0" fmla="*/ 40033 w 1217080"/>
                <a:gd name="connsiteY0" fmla="*/ 959414 h 2166860"/>
                <a:gd name="connsiteX1" fmla="*/ 594511 w 1217080"/>
                <a:gd name="connsiteY1" fmla="*/ 159 h 2166860"/>
                <a:gd name="connsiteX2" fmla="*/ 1217080 w 1217080"/>
                <a:gd name="connsiteY2" fmla="*/ 2077284 h 2166860"/>
                <a:gd name="connsiteX3" fmla="*/ 1080487 w 1217080"/>
                <a:gd name="connsiteY3" fmla="*/ 2166860 h 2166860"/>
                <a:gd name="connsiteX4" fmla="*/ 40033 w 1217080"/>
                <a:gd name="connsiteY4" fmla="*/ 959414 h 216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080" h="2166860">
                  <a:moveTo>
                    <a:pt x="40033" y="959414"/>
                  </a:moveTo>
                  <a:cubicBezTo>
                    <a:pt x="-98113" y="528447"/>
                    <a:pt x="129611" y="-10650"/>
                    <a:pt x="594511" y="159"/>
                  </a:cubicBezTo>
                  <a:cubicBezTo>
                    <a:pt x="389284" y="531667"/>
                    <a:pt x="1181007" y="1583876"/>
                    <a:pt x="1217080" y="2077284"/>
                  </a:cubicBezTo>
                  <a:lnTo>
                    <a:pt x="1080487" y="2166860"/>
                  </a:lnTo>
                  <a:cubicBezTo>
                    <a:pt x="846213" y="1859898"/>
                    <a:pt x="178179" y="1390381"/>
                    <a:pt x="40033" y="959414"/>
                  </a:cubicBezTo>
                  <a:close/>
                </a:path>
              </a:pathLst>
            </a:custGeom>
            <a:solidFill>
              <a:srgbClr val="54615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20"/>
            <p:cNvSpPr/>
            <p:nvPr/>
          </p:nvSpPr>
          <p:spPr>
            <a:xfrm flipH="1">
              <a:off x="5619596" y="1729773"/>
              <a:ext cx="989296" cy="2387676"/>
            </a:xfrm>
            <a:custGeom>
              <a:avLst/>
              <a:gdLst>
                <a:gd name="connsiteX0" fmla="*/ 0 w 1809345"/>
                <a:gd name="connsiteY0" fmla="*/ 0 h 2937754"/>
                <a:gd name="connsiteX1" fmla="*/ 1809345 w 1809345"/>
                <a:gd name="connsiteY1" fmla="*/ 0 h 2937754"/>
                <a:gd name="connsiteX2" fmla="*/ 1809345 w 1809345"/>
                <a:gd name="connsiteY2" fmla="*/ 2937754 h 2937754"/>
                <a:gd name="connsiteX3" fmla="*/ 0 w 1809345"/>
                <a:gd name="connsiteY3" fmla="*/ 2937754 h 2937754"/>
                <a:gd name="connsiteX4" fmla="*/ 0 w 1809345"/>
                <a:gd name="connsiteY4" fmla="*/ 0 h 2937754"/>
                <a:gd name="connsiteX0" fmla="*/ 0 w 1809345"/>
                <a:gd name="connsiteY0" fmla="*/ 68093 h 3005847"/>
                <a:gd name="connsiteX1" fmla="*/ 1108954 w 1809345"/>
                <a:gd name="connsiteY1" fmla="*/ 0 h 3005847"/>
                <a:gd name="connsiteX2" fmla="*/ 1809345 w 1809345"/>
                <a:gd name="connsiteY2" fmla="*/ 3005847 h 3005847"/>
                <a:gd name="connsiteX3" fmla="*/ 0 w 1809345"/>
                <a:gd name="connsiteY3" fmla="*/ 3005847 h 3005847"/>
                <a:gd name="connsiteX4" fmla="*/ 0 w 1809345"/>
                <a:gd name="connsiteY4" fmla="*/ 68093 h 3005847"/>
                <a:gd name="connsiteX0" fmla="*/ 0 w 1712068"/>
                <a:gd name="connsiteY0" fmla="*/ 68093 h 3005847"/>
                <a:gd name="connsiteX1" fmla="*/ 1108954 w 1712068"/>
                <a:gd name="connsiteY1" fmla="*/ 0 h 3005847"/>
                <a:gd name="connsiteX2" fmla="*/ 1712068 w 1712068"/>
                <a:gd name="connsiteY2" fmla="*/ 2042808 h 3005847"/>
                <a:gd name="connsiteX3" fmla="*/ 0 w 1712068"/>
                <a:gd name="connsiteY3" fmla="*/ 3005847 h 3005847"/>
                <a:gd name="connsiteX4" fmla="*/ 0 w 1712068"/>
                <a:gd name="connsiteY4" fmla="*/ 68093 h 3005847"/>
                <a:gd name="connsiteX0" fmla="*/ 0 w 1712068"/>
                <a:gd name="connsiteY0" fmla="*/ 68093 h 2227634"/>
                <a:gd name="connsiteX1" fmla="*/ 1108954 w 1712068"/>
                <a:gd name="connsiteY1" fmla="*/ 0 h 2227634"/>
                <a:gd name="connsiteX2" fmla="*/ 1712068 w 1712068"/>
                <a:gd name="connsiteY2" fmla="*/ 2042808 h 2227634"/>
                <a:gd name="connsiteX3" fmla="*/ 1556425 w 1712068"/>
                <a:gd name="connsiteY3" fmla="*/ 2227634 h 2227634"/>
                <a:gd name="connsiteX4" fmla="*/ 0 w 1712068"/>
                <a:gd name="connsiteY4" fmla="*/ 68093 h 2227634"/>
                <a:gd name="connsiteX0" fmla="*/ 0 w 1177047"/>
                <a:gd name="connsiteY0" fmla="*/ 963038 h 2227634"/>
                <a:gd name="connsiteX1" fmla="*/ 573933 w 1177047"/>
                <a:gd name="connsiteY1" fmla="*/ 0 h 2227634"/>
                <a:gd name="connsiteX2" fmla="*/ 1177047 w 1177047"/>
                <a:gd name="connsiteY2" fmla="*/ 2042808 h 2227634"/>
                <a:gd name="connsiteX3" fmla="*/ 1021404 w 1177047"/>
                <a:gd name="connsiteY3" fmla="*/ 2227634 h 2227634"/>
                <a:gd name="connsiteX4" fmla="*/ 0 w 1177047"/>
                <a:gd name="connsiteY4" fmla="*/ 963038 h 2227634"/>
                <a:gd name="connsiteX0" fmla="*/ 8218 w 1185265"/>
                <a:gd name="connsiteY0" fmla="*/ 989837 h 2254433"/>
                <a:gd name="connsiteX1" fmla="*/ 582151 w 1185265"/>
                <a:gd name="connsiteY1" fmla="*/ 26799 h 2254433"/>
                <a:gd name="connsiteX2" fmla="*/ 1185265 w 1185265"/>
                <a:gd name="connsiteY2" fmla="*/ 2069607 h 2254433"/>
                <a:gd name="connsiteX3" fmla="*/ 1029622 w 1185265"/>
                <a:gd name="connsiteY3" fmla="*/ 2254433 h 2254433"/>
                <a:gd name="connsiteX4" fmla="*/ 8218 w 1185265"/>
                <a:gd name="connsiteY4" fmla="*/ 989837 h 2254433"/>
                <a:gd name="connsiteX0" fmla="*/ 24429 w 1201476"/>
                <a:gd name="connsiteY0" fmla="*/ 995737 h 2260333"/>
                <a:gd name="connsiteX1" fmla="*/ 598362 w 1201476"/>
                <a:gd name="connsiteY1" fmla="*/ 32699 h 2260333"/>
                <a:gd name="connsiteX2" fmla="*/ 1201476 w 1201476"/>
                <a:gd name="connsiteY2" fmla="*/ 2075507 h 2260333"/>
                <a:gd name="connsiteX3" fmla="*/ 1045833 w 1201476"/>
                <a:gd name="connsiteY3" fmla="*/ 2260333 h 2260333"/>
                <a:gd name="connsiteX4" fmla="*/ 24429 w 1201476"/>
                <a:gd name="connsiteY4" fmla="*/ 995737 h 2260333"/>
                <a:gd name="connsiteX0" fmla="*/ 28567 w 1205614"/>
                <a:gd name="connsiteY0" fmla="*/ 963038 h 2227634"/>
                <a:gd name="connsiteX1" fmla="*/ 602500 w 1205614"/>
                <a:gd name="connsiteY1" fmla="*/ 0 h 2227634"/>
                <a:gd name="connsiteX2" fmla="*/ 1205614 w 1205614"/>
                <a:gd name="connsiteY2" fmla="*/ 2042808 h 2227634"/>
                <a:gd name="connsiteX3" fmla="*/ 1049971 w 1205614"/>
                <a:gd name="connsiteY3" fmla="*/ 2227634 h 2227634"/>
                <a:gd name="connsiteX4" fmla="*/ 28567 w 1205614"/>
                <a:gd name="connsiteY4" fmla="*/ 963038 h 2227634"/>
                <a:gd name="connsiteX0" fmla="*/ 11310 w 1188357"/>
                <a:gd name="connsiteY0" fmla="*/ 933855 h 2198451"/>
                <a:gd name="connsiteX1" fmla="*/ 565788 w 1188357"/>
                <a:gd name="connsiteY1" fmla="*/ 0 h 2198451"/>
                <a:gd name="connsiteX2" fmla="*/ 1188357 w 1188357"/>
                <a:gd name="connsiteY2" fmla="*/ 2013625 h 2198451"/>
                <a:gd name="connsiteX3" fmla="*/ 1032714 w 1188357"/>
                <a:gd name="connsiteY3" fmla="*/ 2198451 h 2198451"/>
                <a:gd name="connsiteX4" fmla="*/ 11310 w 1188357"/>
                <a:gd name="connsiteY4" fmla="*/ 933855 h 2198451"/>
                <a:gd name="connsiteX0" fmla="*/ 18318 w 1195365"/>
                <a:gd name="connsiteY0" fmla="*/ 934004 h 2198600"/>
                <a:gd name="connsiteX1" fmla="*/ 572796 w 1195365"/>
                <a:gd name="connsiteY1" fmla="*/ 149 h 2198600"/>
                <a:gd name="connsiteX2" fmla="*/ 1195365 w 1195365"/>
                <a:gd name="connsiteY2" fmla="*/ 2013774 h 2198600"/>
                <a:gd name="connsiteX3" fmla="*/ 1039722 w 1195365"/>
                <a:gd name="connsiteY3" fmla="*/ 2198600 h 2198600"/>
                <a:gd name="connsiteX4" fmla="*/ 18318 w 1195365"/>
                <a:gd name="connsiteY4" fmla="*/ 934004 h 2198600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29411 w 1206458"/>
                <a:gd name="connsiteY0" fmla="*/ 934033 h 2198629"/>
                <a:gd name="connsiteX1" fmla="*/ 583889 w 1206458"/>
                <a:gd name="connsiteY1" fmla="*/ 178 h 2198629"/>
                <a:gd name="connsiteX2" fmla="*/ 1206458 w 1206458"/>
                <a:gd name="connsiteY2" fmla="*/ 2013803 h 2198629"/>
                <a:gd name="connsiteX3" fmla="*/ 1050815 w 1206458"/>
                <a:gd name="connsiteY3" fmla="*/ 2198629 h 2198629"/>
                <a:gd name="connsiteX4" fmla="*/ 29411 w 1206458"/>
                <a:gd name="connsiteY4" fmla="*/ 934033 h 2198629"/>
                <a:gd name="connsiteX0" fmla="*/ 18673 w 1195720"/>
                <a:gd name="connsiteY0" fmla="*/ 934004 h 2173200"/>
                <a:gd name="connsiteX1" fmla="*/ 573151 w 1195720"/>
                <a:gd name="connsiteY1" fmla="*/ 149 h 2173200"/>
                <a:gd name="connsiteX2" fmla="*/ 1195720 w 1195720"/>
                <a:gd name="connsiteY2" fmla="*/ 2013774 h 2173200"/>
                <a:gd name="connsiteX3" fmla="*/ 1046427 w 1195720"/>
                <a:gd name="connsiteY3" fmla="*/ 2173200 h 2173200"/>
                <a:gd name="connsiteX4" fmla="*/ 18673 w 1195720"/>
                <a:gd name="connsiteY4" fmla="*/ 934004 h 2173200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19383 w 1196430"/>
                <a:gd name="connsiteY0" fmla="*/ 934003 h 2141449"/>
                <a:gd name="connsiteX1" fmla="*/ 573861 w 1196430"/>
                <a:gd name="connsiteY1" fmla="*/ 148 h 2141449"/>
                <a:gd name="connsiteX2" fmla="*/ 1196430 w 1196430"/>
                <a:gd name="connsiteY2" fmla="*/ 2013773 h 2141449"/>
                <a:gd name="connsiteX3" fmla="*/ 1059837 w 1196430"/>
                <a:gd name="connsiteY3" fmla="*/ 2141449 h 2141449"/>
                <a:gd name="connsiteX4" fmla="*/ 19383 w 1196430"/>
                <a:gd name="connsiteY4" fmla="*/ 934003 h 2141449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138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07613"/>
                <a:gd name="connsiteY0" fmla="*/ 934039 h 2141485"/>
                <a:gd name="connsiteX1" fmla="*/ 585044 w 1207613"/>
                <a:gd name="connsiteY1" fmla="*/ 184 h 2141485"/>
                <a:gd name="connsiteX2" fmla="*/ 1207613 w 1207613"/>
                <a:gd name="connsiteY2" fmla="*/ 2051909 h 2141485"/>
                <a:gd name="connsiteX3" fmla="*/ 1071020 w 1207613"/>
                <a:gd name="connsiteY3" fmla="*/ 2141485 h 2141485"/>
                <a:gd name="connsiteX4" fmla="*/ 30566 w 1207613"/>
                <a:gd name="connsiteY4" fmla="*/ 934039 h 2141485"/>
                <a:gd name="connsiteX0" fmla="*/ 30566 w 1211740"/>
                <a:gd name="connsiteY0" fmla="*/ 934039 h 2141485"/>
                <a:gd name="connsiteX1" fmla="*/ 585044 w 1211740"/>
                <a:gd name="connsiteY1" fmla="*/ 184 h 2141485"/>
                <a:gd name="connsiteX2" fmla="*/ 1207613 w 1211740"/>
                <a:gd name="connsiteY2" fmla="*/ 2051909 h 2141485"/>
                <a:gd name="connsiteX3" fmla="*/ 1071020 w 1211740"/>
                <a:gd name="connsiteY3" fmla="*/ 2141485 h 2141485"/>
                <a:gd name="connsiteX4" fmla="*/ 30566 w 1211740"/>
                <a:gd name="connsiteY4" fmla="*/ 934039 h 2141485"/>
                <a:gd name="connsiteX0" fmla="*/ 30566 w 1210863"/>
                <a:gd name="connsiteY0" fmla="*/ 934039 h 2141485"/>
                <a:gd name="connsiteX1" fmla="*/ 585044 w 1210863"/>
                <a:gd name="connsiteY1" fmla="*/ 184 h 2141485"/>
                <a:gd name="connsiteX2" fmla="*/ 1207613 w 1210863"/>
                <a:gd name="connsiteY2" fmla="*/ 2051909 h 2141485"/>
                <a:gd name="connsiteX3" fmla="*/ 1071020 w 1210863"/>
                <a:gd name="connsiteY3" fmla="*/ 2141485 h 2141485"/>
                <a:gd name="connsiteX4" fmla="*/ 30566 w 1210863"/>
                <a:gd name="connsiteY4" fmla="*/ 934039 h 2141485"/>
                <a:gd name="connsiteX0" fmla="*/ 30566 w 1210312"/>
                <a:gd name="connsiteY0" fmla="*/ 934039 h 2141485"/>
                <a:gd name="connsiteX1" fmla="*/ 585044 w 1210312"/>
                <a:gd name="connsiteY1" fmla="*/ 184 h 2141485"/>
                <a:gd name="connsiteX2" fmla="*/ 1207613 w 1210312"/>
                <a:gd name="connsiteY2" fmla="*/ 2051909 h 2141485"/>
                <a:gd name="connsiteX3" fmla="*/ 1071020 w 1210312"/>
                <a:gd name="connsiteY3" fmla="*/ 2141485 h 2141485"/>
                <a:gd name="connsiteX4" fmla="*/ 30566 w 1210312"/>
                <a:gd name="connsiteY4" fmla="*/ 934039 h 2141485"/>
                <a:gd name="connsiteX0" fmla="*/ 30566 w 1210036"/>
                <a:gd name="connsiteY0" fmla="*/ 934039 h 2141485"/>
                <a:gd name="connsiteX1" fmla="*/ 585044 w 1210036"/>
                <a:gd name="connsiteY1" fmla="*/ 184 h 2141485"/>
                <a:gd name="connsiteX2" fmla="*/ 1207613 w 1210036"/>
                <a:gd name="connsiteY2" fmla="*/ 2051909 h 2141485"/>
                <a:gd name="connsiteX3" fmla="*/ 1071020 w 1210036"/>
                <a:gd name="connsiteY3" fmla="*/ 2141485 h 2141485"/>
                <a:gd name="connsiteX4" fmla="*/ 30566 w 1210036"/>
                <a:gd name="connsiteY4" fmla="*/ 934039 h 2141485"/>
                <a:gd name="connsiteX0" fmla="*/ 30566 w 1209903"/>
                <a:gd name="connsiteY0" fmla="*/ 934039 h 2141485"/>
                <a:gd name="connsiteX1" fmla="*/ 585044 w 1209903"/>
                <a:gd name="connsiteY1" fmla="*/ 184 h 2141485"/>
                <a:gd name="connsiteX2" fmla="*/ 1207613 w 1209903"/>
                <a:gd name="connsiteY2" fmla="*/ 2051909 h 2141485"/>
                <a:gd name="connsiteX3" fmla="*/ 1071020 w 1209903"/>
                <a:gd name="connsiteY3" fmla="*/ 2141485 h 2141485"/>
                <a:gd name="connsiteX4" fmla="*/ 30566 w 1209903"/>
                <a:gd name="connsiteY4" fmla="*/ 934039 h 2141485"/>
                <a:gd name="connsiteX0" fmla="*/ 19384 w 1198721"/>
                <a:gd name="connsiteY0" fmla="*/ 959396 h 2166842"/>
                <a:gd name="connsiteX1" fmla="*/ 573862 w 1198721"/>
                <a:gd name="connsiteY1" fmla="*/ 141 h 2166842"/>
                <a:gd name="connsiteX2" fmla="*/ 1196431 w 1198721"/>
                <a:gd name="connsiteY2" fmla="*/ 2077266 h 2166842"/>
                <a:gd name="connsiteX3" fmla="*/ 1059838 w 1198721"/>
                <a:gd name="connsiteY3" fmla="*/ 2166842 h 2166842"/>
                <a:gd name="connsiteX4" fmla="*/ 19384 w 1198721"/>
                <a:gd name="connsiteY4" fmla="*/ 959396 h 2166842"/>
                <a:gd name="connsiteX0" fmla="*/ 40033 w 1219370"/>
                <a:gd name="connsiteY0" fmla="*/ 959414 h 2166860"/>
                <a:gd name="connsiteX1" fmla="*/ 594511 w 1219370"/>
                <a:gd name="connsiteY1" fmla="*/ 159 h 2166860"/>
                <a:gd name="connsiteX2" fmla="*/ 1217080 w 1219370"/>
                <a:gd name="connsiteY2" fmla="*/ 2077284 h 2166860"/>
                <a:gd name="connsiteX3" fmla="*/ 1080487 w 1219370"/>
                <a:gd name="connsiteY3" fmla="*/ 2166860 h 2166860"/>
                <a:gd name="connsiteX4" fmla="*/ 40033 w 1219370"/>
                <a:gd name="connsiteY4" fmla="*/ 959414 h 2166860"/>
                <a:gd name="connsiteX0" fmla="*/ 40033 w 1217080"/>
                <a:gd name="connsiteY0" fmla="*/ 959414 h 2166860"/>
                <a:gd name="connsiteX1" fmla="*/ 594511 w 1217080"/>
                <a:gd name="connsiteY1" fmla="*/ 159 h 2166860"/>
                <a:gd name="connsiteX2" fmla="*/ 1217080 w 1217080"/>
                <a:gd name="connsiteY2" fmla="*/ 2077284 h 2166860"/>
                <a:gd name="connsiteX3" fmla="*/ 1080487 w 1217080"/>
                <a:gd name="connsiteY3" fmla="*/ 2166860 h 2166860"/>
                <a:gd name="connsiteX4" fmla="*/ 40033 w 1217080"/>
                <a:gd name="connsiteY4" fmla="*/ 959414 h 2166860"/>
                <a:gd name="connsiteX0" fmla="*/ 16624 w 1720721"/>
                <a:gd name="connsiteY0" fmla="*/ 484098 h 2167794"/>
                <a:gd name="connsiteX1" fmla="*/ 1098152 w 1720721"/>
                <a:gd name="connsiteY1" fmla="*/ 1093 h 2167794"/>
                <a:gd name="connsiteX2" fmla="*/ 1720721 w 1720721"/>
                <a:gd name="connsiteY2" fmla="*/ 2078218 h 2167794"/>
                <a:gd name="connsiteX3" fmla="*/ 1584128 w 1720721"/>
                <a:gd name="connsiteY3" fmla="*/ 2167794 h 2167794"/>
                <a:gd name="connsiteX4" fmla="*/ 16624 w 1720721"/>
                <a:gd name="connsiteY4" fmla="*/ 484098 h 2167794"/>
                <a:gd name="connsiteX0" fmla="*/ 10712 w 1714809"/>
                <a:gd name="connsiteY0" fmla="*/ 458311 h 2142007"/>
                <a:gd name="connsiteX1" fmla="*/ 984290 w 1714809"/>
                <a:gd name="connsiteY1" fmla="*/ 706 h 2142007"/>
                <a:gd name="connsiteX2" fmla="*/ 1714809 w 1714809"/>
                <a:gd name="connsiteY2" fmla="*/ 2052431 h 2142007"/>
                <a:gd name="connsiteX3" fmla="*/ 1578216 w 1714809"/>
                <a:gd name="connsiteY3" fmla="*/ 2142007 h 2142007"/>
                <a:gd name="connsiteX4" fmla="*/ 10712 w 1714809"/>
                <a:gd name="connsiteY4" fmla="*/ 458311 h 2142007"/>
                <a:gd name="connsiteX0" fmla="*/ 13123 w 1717220"/>
                <a:gd name="connsiteY0" fmla="*/ 474444 h 2158140"/>
                <a:gd name="connsiteX1" fmla="*/ 986701 w 1717220"/>
                <a:gd name="connsiteY1" fmla="*/ 16839 h 2158140"/>
                <a:gd name="connsiteX2" fmla="*/ 1717220 w 1717220"/>
                <a:gd name="connsiteY2" fmla="*/ 2068564 h 2158140"/>
                <a:gd name="connsiteX3" fmla="*/ 1580627 w 1717220"/>
                <a:gd name="connsiteY3" fmla="*/ 2158140 h 2158140"/>
                <a:gd name="connsiteX4" fmla="*/ 13123 w 1717220"/>
                <a:gd name="connsiteY4" fmla="*/ 474444 h 2158140"/>
                <a:gd name="connsiteX0" fmla="*/ 4594 w 1708691"/>
                <a:gd name="connsiteY0" fmla="*/ 476204 h 2325000"/>
                <a:gd name="connsiteX1" fmla="*/ 978172 w 1708691"/>
                <a:gd name="connsiteY1" fmla="*/ 18599 h 2325000"/>
                <a:gd name="connsiteX2" fmla="*/ 1708691 w 1708691"/>
                <a:gd name="connsiteY2" fmla="*/ 2070324 h 2325000"/>
                <a:gd name="connsiteX3" fmla="*/ 644998 w 1708691"/>
                <a:gd name="connsiteY3" fmla="*/ 2325000 h 2325000"/>
                <a:gd name="connsiteX4" fmla="*/ 4594 w 1708691"/>
                <a:gd name="connsiteY4" fmla="*/ 476204 h 2325000"/>
                <a:gd name="connsiteX0" fmla="*/ 4594 w 978172"/>
                <a:gd name="connsiteY0" fmla="*/ 476204 h 2325000"/>
                <a:gd name="connsiteX1" fmla="*/ 978172 w 978172"/>
                <a:gd name="connsiteY1" fmla="*/ 18599 h 2325000"/>
                <a:gd name="connsiteX2" fmla="*/ 946691 w 978172"/>
                <a:gd name="connsiteY2" fmla="*/ 2311624 h 2325000"/>
                <a:gd name="connsiteX3" fmla="*/ 644998 w 978172"/>
                <a:gd name="connsiteY3" fmla="*/ 2325000 h 2325000"/>
                <a:gd name="connsiteX4" fmla="*/ 4594 w 978172"/>
                <a:gd name="connsiteY4" fmla="*/ 476204 h 2325000"/>
                <a:gd name="connsiteX0" fmla="*/ 4594 w 978172"/>
                <a:gd name="connsiteY0" fmla="*/ 476204 h 2325000"/>
                <a:gd name="connsiteX1" fmla="*/ 978172 w 978172"/>
                <a:gd name="connsiteY1" fmla="*/ 18599 h 2325000"/>
                <a:gd name="connsiteX2" fmla="*/ 946691 w 978172"/>
                <a:gd name="connsiteY2" fmla="*/ 2311624 h 2325000"/>
                <a:gd name="connsiteX3" fmla="*/ 644998 w 978172"/>
                <a:gd name="connsiteY3" fmla="*/ 2325000 h 2325000"/>
                <a:gd name="connsiteX4" fmla="*/ 4594 w 978172"/>
                <a:gd name="connsiteY4" fmla="*/ 476204 h 2325000"/>
                <a:gd name="connsiteX0" fmla="*/ 2991 w 945088"/>
                <a:gd name="connsiteY0" fmla="*/ 470259 h 2319055"/>
                <a:gd name="connsiteX1" fmla="*/ 906719 w 945088"/>
                <a:gd name="connsiteY1" fmla="*/ 19004 h 2319055"/>
                <a:gd name="connsiteX2" fmla="*/ 945088 w 945088"/>
                <a:gd name="connsiteY2" fmla="*/ 2305679 h 2319055"/>
                <a:gd name="connsiteX3" fmla="*/ 643395 w 945088"/>
                <a:gd name="connsiteY3" fmla="*/ 2319055 h 2319055"/>
                <a:gd name="connsiteX4" fmla="*/ 2991 w 945088"/>
                <a:gd name="connsiteY4" fmla="*/ 470259 h 2319055"/>
                <a:gd name="connsiteX0" fmla="*/ 2991 w 945088"/>
                <a:gd name="connsiteY0" fmla="*/ 470259 h 2319055"/>
                <a:gd name="connsiteX1" fmla="*/ 906719 w 945088"/>
                <a:gd name="connsiteY1" fmla="*/ 19004 h 2319055"/>
                <a:gd name="connsiteX2" fmla="*/ 945088 w 945088"/>
                <a:gd name="connsiteY2" fmla="*/ 2305679 h 2319055"/>
                <a:gd name="connsiteX3" fmla="*/ 643395 w 945088"/>
                <a:gd name="connsiteY3" fmla="*/ 2319055 h 2319055"/>
                <a:gd name="connsiteX4" fmla="*/ 2991 w 945088"/>
                <a:gd name="connsiteY4" fmla="*/ 470259 h 2319055"/>
                <a:gd name="connsiteX0" fmla="*/ 3260 w 945357"/>
                <a:gd name="connsiteY0" fmla="*/ 434944 h 2283740"/>
                <a:gd name="connsiteX1" fmla="*/ 919688 w 945357"/>
                <a:gd name="connsiteY1" fmla="*/ 21789 h 2283740"/>
                <a:gd name="connsiteX2" fmla="*/ 945357 w 945357"/>
                <a:gd name="connsiteY2" fmla="*/ 2270364 h 2283740"/>
                <a:gd name="connsiteX3" fmla="*/ 643664 w 945357"/>
                <a:gd name="connsiteY3" fmla="*/ 2283740 h 2283740"/>
                <a:gd name="connsiteX4" fmla="*/ 3260 w 945357"/>
                <a:gd name="connsiteY4" fmla="*/ 434944 h 2283740"/>
                <a:gd name="connsiteX0" fmla="*/ 3260 w 945357"/>
                <a:gd name="connsiteY0" fmla="*/ 489226 h 2338022"/>
                <a:gd name="connsiteX1" fmla="*/ 919688 w 945357"/>
                <a:gd name="connsiteY1" fmla="*/ 76071 h 2338022"/>
                <a:gd name="connsiteX2" fmla="*/ 945357 w 945357"/>
                <a:gd name="connsiteY2" fmla="*/ 2324646 h 2338022"/>
                <a:gd name="connsiteX3" fmla="*/ 643664 w 945357"/>
                <a:gd name="connsiteY3" fmla="*/ 2338022 h 2338022"/>
                <a:gd name="connsiteX4" fmla="*/ 3260 w 945357"/>
                <a:gd name="connsiteY4" fmla="*/ 489226 h 2338022"/>
                <a:gd name="connsiteX0" fmla="*/ 3260 w 945357"/>
                <a:gd name="connsiteY0" fmla="*/ 489226 h 2338022"/>
                <a:gd name="connsiteX1" fmla="*/ 919688 w 945357"/>
                <a:gd name="connsiteY1" fmla="*/ 76071 h 2338022"/>
                <a:gd name="connsiteX2" fmla="*/ 945357 w 945357"/>
                <a:gd name="connsiteY2" fmla="*/ 2324646 h 2338022"/>
                <a:gd name="connsiteX3" fmla="*/ 643664 w 945357"/>
                <a:gd name="connsiteY3" fmla="*/ 2338022 h 2338022"/>
                <a:gd name="connsiteX4" fmla="*/ 3260 w 945357"/>
                <a:gd name="connsiteY4" fmla="*/ 489226 h 2338022"/>
                <a:gd name="connsiteX0" fmla="*/ 3219 w 951666"/>
                <a:gd name="connsiteY0" fmla="*/ 447305 h 2346901"/>
                <a:gd name="connsiteX1" fmla="*/ 925997 w 951666"/>
                <a:gd name="connsiteY1" fmla="*/ 84950 h 2346901"/>
                <a:gd name="connsiteX2" fmla="*/ 951666 w 951666"/>
                <a:gd name="connsiteY2" fmla="*/ 2333525 h 2346901"/>
                <a:gd name="connsiteX3" fmla="*/ 649973 w 951666"/>
                <a:gd name="connsiteY3" fmla="*/ 2346901 h 2346901"/>
                <a:gd name="connsiteX4" fmla="*/ 3219 w 951666"/>
                <a:gd name="connsiteY4" fmla="*/ 447305 h 2346901"/>
                <a:gd name="connsiteX0" fmla="*/ 5077 w 953524"/>
                <a:gd name="connsiteY0" fmla="*/ 448392 h 2347988"/>
                <a:gd name="connsiteX1" fmla="*/ 927855 w 953524"/>
                <a:gd name="connsiteY1" fmla="*/ 86037 h 2347988"/>
                <a:gd name="connsiteX2" fmla="*/ 953524 w 953524"/>
                <a:gd name="connsiteY2" fmla="*/ 2334612 h 2347988"/>
                <a:gd name="connsiteX3" fmla="*/ 651831 w 953524"/>
                <a:gd name="connsiteY3" fmla="*/ 2347988 h 2347988"/>
                <a:gd name="connsiteX4" fmla="*/ 5077 w 953524"/>
                <a:gd name="connsiteY4" fmla="*/ 448392 h 2347988"/>
                <a:gd name="connsiteX0" fmla="*/ 5011 w 966158"/>
                <a:gd name="connsiteY0" fmla="*/ 583535 h 2324381"/>
                <a:gd name="connsiteX1" fmla="*/ 940489 w 966158"/>
                <a:gd name="connsiteY1" fmla="*/ 62430 h 2324381"/>
                <a:gd name="connsiteX2" fmla="*/ 966158 w 966158"/>
                <a:gd name="connsiteY2" fmla="*/ 2311005 h 2324381"/>
                <a:gd name="connsiteX3" fmla="*/ 664465 w 966158"/>
                <a:gd name="connsiteY3" fmla="*/ 2324381 h 2324381"/>
                <a:gd name="connsiteX4" fmla="*/ 5011 w 966158"/>
                <a:gd name="connsiteY4" fmla="*/ 583535 h 2324381"/>
                <a:gd name="connsiteX0" fmla="*/ 30010 w 991157"/>
                <a:gd name="connsiteY0" fmla="*/ 601889 h 2342735"/>
                <a:gd name="connsiteX1" fmla="*/ 965488 w 991157"/>
                <a:gd name="connsiteY1" fmla="*/ 80784 h 2342735"/>
                <a:gd name="connsiteX2" fmla="*/ 991157 w 991157"/>
                <a:gd name="connsiteY2" fmla="*/ 2329359 h 2342735"/>
                <a:gd name="connsiteX3" fmla="*/ 689464 w 991157"/>
                <a:gd name="connsiteY3" fmla="*/ 2342735 h 2342735"/>
                <a:gd name="connsiteX4" fmla="*/ 30010 w 991157"/>
                <a:gd name="connsiteY4" fmla="*/ 601889 h 2342735"/>
                <a:gd name="connsiteX0" fmla="*/ 13278 w 974425"/>
                <a:gd name="connsiteY0" fmla="*/ 601889 h 2342735"/>
                <a:gd name="connsiteX1" fmla="*/ 948756 w 974425"/>
                <a:gd name="connsiteY1" fmla="*/ 80784 h 2342735"/>
                <a:gd name="connsiteX2" fmla="*/ 974425 w 974425"/>
                <a:gd name="connsiteY2" fmla="*/ 2329359 h 2342735"/>
                <a:gd name="connsiteX3" fmla="*/ 672732 w 974425"/>
                <a:gd name="connsiteY3" fmla="*/ 2342735 h 2342735"/>
                <a:gd name="connsiteX4" fmla="*/ 13278 w 974425"/>
                <a:gd name="connsiteY4" fmla="*/ 601889 h 2342735"/>
                <a:gd name="connsiteX0" fmla="*/ 13278 w 974425"/>
                <a:gd name="connsiteY0" fmla="*/ 601889 h 2342735"/>
                <a:gd name="connsiteX1" fmla="*/ 948756 w 974425"/>
                <a:gd name="connsiteY1" fmla="*/ 80784 h 2342735"/>
                <a:gd name="connsiteX2" fmla="*/ 974425 w 974425"/>
                <a:gd name="connsiteY2" fmla="*/ 2329359 h 2342735"/>
                <a:gd name="connsiteX3" fmla="*/ 672732 w 974425"/>
                <a:gd name="connsiteY3" fmla="*/ 2342735 h 2342735"/>
                <a:gd name="connsiteX4" fmla="*/ 13278 w 974425"/>
                <a:gd name="connsiteY4" fmla="*/ 601889 h 2342735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46713"/>
                <a:gd name="connsiteX1" fmla="*/ 961210 w 986879"/>
                <a:gd name="connsiteY1" fmla="*/ 84762 h 2346713"/>
                <a:gd name="connsiteX2" fmla="*/ 986879 w 986879"/>
                <a:gd name="connsiteY2" fmla="*/ 2333337 h 2346713"/>
                <a:gd name="connsiteX3" fmla="*/ 685186 w 986879"/>
                <a:gd name="connsiteY3" fmla="*/ 2346713 h 2346713"/>
                <a:gd name="connsiteX4" fmla="*/ 25732 w 986879"/>
                <a:gd name="connsiteY4" fmla="*/ 605867 h 2346713"/>
                <a:gd name="connsiteX0" fmla="*/ 25732 w 986879"/>
                <a:gd name="connsiteY0" fmla="*/ 605867 h 2372113"/>
                <a:gd name="connsiteX1" fmla="*/ 961210 w 986879"/>
                <a:gd name="connsiteY1" fmla="*/ 84762 h 2372113"/>
                <a:gd name="connsiteX2" fmla="*/ 986879 w 986879"/>
                <a:gd name="connsiteY2" fmla="*/ 2333337 h 2372113"/>
                <a:gd name="connsiteX3" fmla="*/ 685186 w 986879"/>
                <a:gd name="connsiteY3" fmla="*/ 2372113 h 2372113"/>
                <a:gd name="connsiteX4" fmla="*/ 25732 w 986879"/>
                <a:gd name="connsiteY4" fmla="*/ 605867 h 2372113"/>
                <a:gd name="connsiteX0" fmla="*/ 25732 w 993229"/>
                <a:gd name="connsiteY0" fmla="*/ 605867 h 2372113"/>
                <a:gd name="connsiteX1" fmla="*/ 961210 w 993229"/>
                <a:gd name="connsiteY1" fmla="*/ 84762 h 2372113"/>
                <a:gd name="connsiteX2" fmla="*/ 993229 w 993229"/>
                <a:gd name="connsiteY2" fmla="*/ 2346037 h 2372113"/>
                <a:gd name="connsiteX3" fmla="*/ 685186 w 993229"/>
                <a:gd name="connsiteY3" fmla="*/ 2372113 h 2372113"/>
                <a:gd name="connsiteX4" fmla="*/ 25732 w 993229"/>
                <a:gd name="connsiteY4" fmla="*/ 605867 h 2372113"/>
                <a:gd name="connsiteX0" fmla="*/ 25732 w 993229"/>
                <a:gd name="connsiteY0" fmla="*/ 605867 h 2372113"/>
                <a:gd name="connsiteX1" fmla="*/ 961210 w 993229"/>
                <a:gd name="connsiteY1" fmla="*/ 84762 h 2372113"/>
                <a:gd name="connsiteX2" fmla="*/ 993229 w 993229"/>
                <a:gd name="connsiteY2" fmla="*/ 2346037 h 2372113"/>
                <a:gd name="connsiteX3" fmla="*/ 685186 w 993229"/>
                <a:gd name="connsiteY3" fmla="*/ 2372113 h 2372113"/>
                <a:gd name="connsiteX4" fmla="*/ 25732 w 993229"/>
                <a:gd name="connsiteY4" fmla="*/ 605867 h 2372113"/>
                <a:gd name="connsiteX0" fmla="*/ 26011 w 980808"/>
                <a:gd name="connsiteY0" fmla="*/ 669844 h 2359890"/>
                <a:gd name="connsiteX1" fmla="*/ 948789 w 980808"/>
                <a:gd name="connsiteY1" fmla="*/ 72539 h 2359890"/>
                <a:gd name="connsiteX2" fmla="*/ 980808 w 980808"/>
                <a:gd name="connsiteY2" fmla="*/ 2333814 h 2359890"/>
                <a:gd name="connsiteX3" fmla="*/ 672765 w 980808"/>
                <a:gd name="connsiteY3" fmla="*/ 2359890 h 2359890"/>
                <a:gd name="connsiteX4" fmla="*/ 26011 w 980808"/>
                <a:gd name="connsiteY4" fmla="*/ 669844 h 2359890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39588 w 994385"/>
                <a:gd name="connsiteY0" fmla="*/ 683612 h 2373658"/>
                <a:gd name="connsiteX1" fmla="*/ 962366 w 994385"/>
                <a:gd name="connsiteY1" fmla="*/ 86307 h 2373658"/>
                <a:gd name="connsiteX2" fmla="*/ 994385 w 994385"/>
                <a:gd name="connsiteY2" fmla="*/ 2347582 h 2373658"/>
                <a:gd name="connsiteX3" fmla="*/ 686342 w 994385"/>
                <a:gd name="connsiteY3" fmla="*/ 2373658 h 2373658"/>
                <a:gd name="connsiteX4" fmla="*/ 39588 w 994385"/>
                <a:gd name="connsiteY4" fmla="*/ 683612 h 2373658"/>
                <a:gd name="connsiteX0" fmla="*/ 95927 w 1050724"/>
                <a:gd name="connsiteY0" fmla="*/ 727271 h 2417317"/>
                <a:gd name="connsiteX1" fmla="*/ 100661 w 1050724"/>
                <a:gd name="connsiteY1" fmla="*/ 312818 h 2417317"/>
                <a:gd name="connsiteX2" fmla="*/ 1018705 w 1050724"/>
                <a:gd name="connsiteY2" fmla="*/ 129966 h 2417317"/>
                <a:gd name="connsiteX3" fmla="*/ 1050724 w 1050724"/>
                <a:gd name="connsiteY3" fmla="*/ 2391241 h 2417317"/>
                <a:gd name="connsiteX4" fmla="*/ 742681 w 1050724"/>
                <a:gd name="connsiteY4" fmla="*/ 2417317 h 2417317"/>
                <a:gd name="connsiteX5" fmla="*/ 95927 w 1050724"/>
                <a:gd name="connsiteY5" fmla="*/ 727271 h 2417317"/>
                <a:gd name="connsiteX0" fmla="*/ 95927 w 1050724"/>
                <a:gd name="connsiteY0" fmla="*/ 729419 h 2419465"/>
                <a:gd name="connsiteX1" fmla="*/ 100661 w 1050724"/>
                <a:gd name="connsiteY1" fmla="*/ 314966 h 2419465"/>
                <a:gd name="connsiteX2" fmla="*/ 1018705 w 1050724"/>
                <a:gd name="connsiteY2" fmla="*/ 132114 h 2419465"/>
                <a:gd name="connsiteX3" fmla="*/ 1050724 w 1050724"/>
                <a:gd name="connsiteY3" fmla="*/ 2393389 h 2419465"/>
                <a:gd name="connsiteX4" fmla="*/ 742681 w 1050724"/>
                <a:gd name="connsiteY4" fmla="*/ 2419465 h 2419465"/>
                <a:gd name="connsiteX5" fmla="*/ 95927 w 1050724"/>
                <a:gd name="connsiteY5" fmla="*/ 729419 h 2419465"/>
                <a:gd name="connsiteX0" fmla="*/ 95927 w 1050724"/>
                <a:gd name="connsiteY0" fmla="*/ 634674 h 2324720"/>
                <a:gd name="connsiteX1" fmla="*/ 100661 w 1050724"/>
                <a:gd name="connsiteY1" fmla="*/ 220221 h 2324720"/>
                <a:gd name="connsiteX2" fmla="*/ 1018705 w 1050724"/>
                <a:gd name="connsiteY2" fmla="*/ 37369 h 2324720"/>
                <a:gd name="connsiteX3" fmla="*/ 1050724 w 1050724"/>
                <a:gd name="connsiteY3" fmla="*/ 2298644 h 2324720"/>
                <a:gd name="connsiteX4" fmla="*/ 742681 w 1050724"/>
                <a:gd name="connsiteY4" fmla="*/ 2324720 h 2324720"/>
                <a:gd name="connsiteX5" fmla="*/ 95927 w 1050724"/>
                <a:gd name="connsiteY5" fmla="*/ 634674 h 2324720"/>
                <a:gd name="connsiteX0" fmla="*/ 95927 w 1050724"/>
                <a:gd name="connsiteY0" fmla="*/ 682654 h 2372700"/>
                <a:gd name="connsiteX1" fmla="*/ 100661 w 1050724"/>
                <a:gd name="connsiteY1" fmla="*/ 268201 h 2372700"/>
                <a:gd name="connsiteX2" fmla="*/ 1018705 w 1050724"/>
                <a:gd name="connsiteY2" fmla="*/ 85349 h 2372700"/>
                <a:gd name="connsiteX3" fmla="*/ 1050724 w 1050724"/>
                <a:gd name="connsiteY3" fmla="*/ 2346624 h 2372700"/>
                <a:gd name="connsiteX4" fmla="*/ 742681 w 1050724"/>
                <a:gd name="connsiteY4" fmla="*/ 2372700 h 2372700"/>
                <a:gd name="connsiteX5" fmla="*/ 95927 w 1050724"/>
                <a:gd name="connsiteY5" fmla="*/ 682654 h 2372700"/>
                <a:gd name="connsiteX0" fmla="*/ 76464 w 1031261"/>
                <a:gd name="connsiteY0" fmla="*/ 682654 h 2372700"/>
                <a:gd name="connsiteX1" fmla="*/ 81198 w 1031261"/>
                <a:gd name="connsiteY1" fmla="*/ 268201 h 2372700"/>
                <a:gd name="connsiteX2" fmla="*/ 999242 w 1031261"/>
                <a:gd name="connsiteY2" fmla="*/ 85349 h 2372700"/>
                <a:gd name="connsiteX3" fmla="*/ 1031261 w 1031261"/>
                <a:gd name="connsiteY3" fmla="*/ 2346624 h 2372700"/>
                <a:gd name="connsiteX4" fmla="*/ 723218 w 1031261"/>
                <a:gd name="connsiteY4" fmla="*/ 2372700 h 2372700"/>
                <a:gd name="connsiteX5" fmla="*/ 76464 w 1031261"/>
                <a:gd name="connsiteY5" fmla="*/ 682654 h 2372700"/>
                <a:gd name="connsiteX0" fmla="*/ 97167 w 1013864"/>
                <a:gd name="connsiteY0" fmla="*/ 866804 h 2372700"/>
                <a:gd name="connsiteX1" fmla="*/ 63801 w 1013864"/>
                <a:gd name="connsiteY1" fmla="*/ 268201 h 2372700"/>
                <a:gd name="connsiteX2" fmla="*/ 981845 w 1013864"/>
                <a:gd name="connsiteY2" fmla="*/ 85349 h 2372700"/>
                <a:gd name="connsiteX3" fmla="*/ 1013864 w 1013864"/>
                <a:gd name="connsiteY3" fmla="*/ 2346624 h 2372700"/>
                <a:gd name="connsiteX4" fmla="*/ 705821 w 1013864"/>
                <a:gd name="connsiteY4" fmla="*/ 2372700 h 2372700"/>
                <a:gd name="connsiteX5" fmla="*/ 97167 w 1013864"/>
                <a:gd name="connsiteY5" fmla="*/ 866804 h 2372700"/>
                <a:gd name="connsiteX0" fmla="*/ 76212 w 992909"/>
                <a:gd name="connsiteY0" fmla="*/ 866804 h 2372700"/>
                <a:gd name="connsiteX1" fmla="*/ 42846 w 992909"/>
                <a:gd name="connsiteY1" fmla="*/ 268201 h 2372700"/>
                <a:gd name="connsiteX2" fmla="*/ 960890 w 992909"/>
                <a:gd name="connsiteY2" fmla="*/ 85349 h 2372700"/>
                <a:gd name="connsiteX3" fmla="*/ 992909 w 992909"/>
                <a:gd name="connsiteY3" fmla="*/ 2346624 h 2372700"/>
                <a:gd name="connsiteX4" fmla="*/ 684866 w 992909"/>
                <a:gd name="connsiteY4" fmla="*/ 2372700 h 2372700"/>
                <a:gd name="connsiteX5" fmla="*/ 76212 w 992909"/>
                <a:gd name="connsiteY5" fmla="*/ 866804 h 2372700"/>
                <a:gd name="connsiteX0" fmla="*/ 76212 w 992909"/>
                <a:gd name="connsiteY0" fmla="*/ 866804 h 2372700"/>
                <a:gd name="connsiteX1" fmla="*/ 42846 w 992909"/>
                <a:gd name="connsiteY1" fmla="*/ 268201 h 2372700"/>
                <a:gd name="connsiteX2" fmla="*/ 960890 w 992909"/>
                <a:gd name="connsiteY2" fmla="*/ 85349 h 2372700"/>
                <a:gd name="connsiteX3" fmla="*/ 992909 w 992909"/>
                <a:gd name="connsiteY3" fmla="*/ 2346624 h 2372700"/>
                <a:gd name="connsiteX4" fmla="*/ 684866 w 992909"/>
                <a:gd name="connsiteY4" fmla="*/ 2372700 h 2372700"/>
                <a:gd name="connsiteX5" fmla="*/ 76212 w 992909"/>
                <a:gd name="connsiteY5" fmla="*/ 866804 h 2372700"/>
                <a:gd name="connsiteX0" fmla="*/ 81827 w 998524"/>
                <a:gd name="connsiteY0" fmla="*/ 866804 h 2372700"/>
                <a:gd name="connsiteX1" fmla="*/ 48461 w 998524"/>
                <a:gd name="connsiteY1" fmla="*/ 268201 h 2372700"/>
                <a:gd name="connsiteX2" fmla="*/ 966505 w 998524"/>
                <a:gd name="connsiteY2" fmla="*/ 85349 h 2372700"/>
                <a:gd name="connsiteX3" fmla="*/ 998524 w 998524"/>
                <a:gd name="connsiteY3" fmla="*/ 2346624 h 2372700"/>
                <a:gd name="connsiteX4" fmla="*/ 690481 w 998524"/>
                <a:gd name="connsiteY4" fmla="*/ 2372700 h 2372700"/>
                <a:gd name="connsiteX5" fmla="*/ 81827 w 998524"/>
                <a:gd name="connsiteY5" fmla="*/ 866804 h 2372700"/>
                <a:gd name="connsiteX0" fmla="*/ 104332 w 1021029"/>
                <a:gd name="connsiteY0" fmla="*/ 886297 h 2392193"/>
                <a:gd name="connsiteX1" fmla="*/ 70966 w 1021029"/>
                <a:gd name="connsiteY1" fmla="*/ 287694 h 2392193"/>
                <a:gd name="connsiteX2" fmla="*/ 989010 w 1021029"/>
                <a:gd name="connsiteY2" fmla="*/ 104842 h 2392193"/>
                <a:gd name="connsiteX3" fmla="*/ 1021029 w 1021029"/>
                <a:gd name="connsiteY3" fmla="*/ 2366117 h 2392193"/>
                <a:gd name="connsiteX4" fmla="*/ 712986 w 1021029"/>
                <a:gd name="connsiteY4" fmla="*/ 2392193 h 2392193"/>
                <a:gd name="connsiteX5" fmla="*/ 104332 w 1021029"/>
                <a:gd name="connsiteY5" fmla="*/ 886297 h 2392193"/>
                <a:gd name="connsiteX0" fmla="*/ 133103 w 999000"/>
                <a:gd name="connsiteY0" fmla="*/ 1052478 h 2380574"/>
                <a:gd name="connsiteX1" fmla="*/ 48937 w 999000"/>
                <a:gd name="connsiteY1" fmla="*/ 276075 h 2380574"/>
                <a:gd name="connsiteX2" fmla="*/ 966981 w 999000"/>
                <a:gd name="connsiteY2" fmla="*/ 93223 h 2380574"/>
                <a:gd name="connsiteX3" fmla="*/ 999000 w 999000"/>
                <a:gd name="connsiteY3" fmla="*/ 2354498 h 2380574"/>
                <a:gd name="connsiteX4" fmla="*/ 690957 w 999000"/>
                <a:gd name="connsiteY4" fmla="*/ 2380574 h 2380574"/>
                <a:gd name="connsiteX5" fmla="*/ 133103 w 999000"/>
                <a:gd name="connsiteY5" fmla="*/ 1052478 h 2380574"/>
                <a:gd name="connsiteX0" fmla="*/ 150742 w 1016639"/>
                <a:gd name="connsiteY0" fmla="*/ 1052478 h 2380574"/>
                <a:gd name="connsiteX1" fmla="*/ 66576 w 1016639"/>
                <a:gd name="connsiteY1" fmla="*/ 276075 h 2380574"/>
                <a:gd name="connsiteX2" fmla="*/ 984620 w 1016639"/>
                <a:gd name="connsiteY2" fmla="*/ 93223 h 2380574"/>
                <a:gd name="connsiteX3" fmla="*/ 1016639 w 1016639"/>
                <a:gd name="connsiteY3" fmla="*/ 2354498 h 2380574"/>
                <a:gd name="connsiteX4" fmla="*/ 708596 w 1016639"/>
                <a:gd name="connsiteY4" fmla="*/ 2380574 h 2380574"/>
                <a:gd name="connsiteX5" fmla="*/ 150742 w 1016639"/>
                <a:gd name="connsiteY5" fmla="*/ 1052478 h 2380574"/>
                <a:gd name="connsiteX0" fmla="*/ 333487 w 970784"/>
                <a:gd name="connsiteY0" fmla="*/ 1649829 h 2400075"/>
                <a:gd name="connsiteX1" fmla="*/ 20721 w 970784"/>
                <a:gd name="connsiteY1" fmla="*/ 295576 h 2400075"/>
                <a:gd name="connsiteX2" fmla="*/ 938765 w 970784"/>
                <a:gd name="connsiteY2" fmla="*/ 112724 h 2400075"/>
                <a:gd name="connsiteX3" fmla="*/ 970784 w 970784"/>
                <a:gd name="connsiteY3" fmla="*/ 2373999 h 2400075"/>
                <a:gd name="connsiteX4" fmla="*/ 662741 w 970784"/>
                <a:gd name="connsiteY4" fmla="*/ 2400075 h 2400075"/>
                <a:gd name="connsiteX5" fmla="*/ 333487 w 970784"/>
                <a:gd name="connsiteY5" fmla="*/ 1649829 h 2400075"/>
                <a:gd name="connsiteX0" fmla="*/ 351094 w 988391"/>
                <a:gd name="connsiteY0" fmla="*/ 1637430 h 2387676"/>
                <a:gd name="connsiteX1" fmla="*/ 19278 w 988391"/>
                <a:gd name="connsiteY1" fmla="*/ 333977 h 2387676"/>
                <a:gd name="connsiteX2" fmla="*/ 956372 w 988391"/>
                <a:gd name="connsiteY2" fmla="*/ 100325 h 2387676"/>
                <a:gd name="connsiteX3" fmla="*/ 988391 w 988391"/>
                <a:gd name="connsiteY3" fmla="*/ 2361600 h 2387676"/>
                <a:gd name="connsiteX4" fmla="*/ 680348 w 988391"/>
                <a:gd name="connsiteY4" fmla="*/ 2387676 h 2387676"/>
                <a:gd name="connsiteX5" fmla="*/ 351094 w 988391"/>
                <a:gd name="connsiteY5" fmla="*/ 1637430 h 2387676"/>
                <a:gd name="connsiteX0" fmla="*/ 351999 w 989296"/>
                <a:gd name="connsiteY0" fmla="*/ 1637430 h 2387676"/>
                <a:gd name="connsiteX1" fmla="*/ 20183 w 989296"/>
                <a:gd name="connsiteY1" fmla="*/ 333977 h 2387676"/>
                <a:gd name="connsiteX2" fmla="*/ 957277 w 989296"/>
                <a:gd name="connsiteY2" fmla="*/ 100325 h 2387676"/>
                <a:gd name="connsiteX3" fmla="*/ 989296 w 989296"/>
                <a:gd name="connsiteY3" fmla="*/ 2361600 h 2387676"/>
                <a:gd name="connsiteX4" fmla="*/ 681253 w 989296"/>
                <a:gd name="connsiteY4" fmla="*/ 2387676 h 2387676"/>
                <a:gd name="connsiteX5" fmla="*/ 351999 w 989296"/>
                <a:gd name="connsiteY5" fmla="*/ 1637430 h 2387676"/>
                <a:gd name="connsiteX0" fmla="*/ 351999 w 989296"/>
                <a:gd name="connsiteY0" fmla="*/ 1637430 h 2387676"/>
                <a:gd name="connsiteX1" fmla="*/ 20183 w 989296"/>
                <a:gd name="connsiteY1" fmla="*/ 333977 h 2387676"/>
                <a:gd name="connsiteX2" fmla="*/ 957277 w 989296"/>
                <a:gd name="connsiteY2" fmla="*/ 100325 h 2387676"/>
                <a:gd name="connsiteX3" fmla="*/ 989296 w 989296"/>
                <a:gd name="connsiteY3" fmla="*/ 2361600 h 2387676"/>
                <a:gd name="connsiteX4" fmla="*/ 681253 w 989296"/>
                <a:gd name="connsiteY4" fmla="*/ 2387676 h 2387676"/>
                <a:gd name="connsiteX5" fmla="*/ 351999 w 989296"/>
                <a:gd name="connsiteY5" fmla="*/ 1637430 h 238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9296" h="2387676">
                  <a:moveTo>
                    <a:pt x="351999" y="1637430"/>
                  </a:moveTo>
                  <a:cubicBezTo>
                    <a:pt x="222771" y="1301497"/>
                    <a:pt x="-80697" y="590161"/>
                    <a:pt x="20183" y="333977"/>
                  </a:cubicBezTo>
                  <a:cubicBezTo>
                    <a:pt x="121063" y="77793"/>
                    <a:pt x="773533" y="-131779"/>
                    <a:pt x="957277" y="100325"/>
                  </a:cubicBezTo>
                  <a:cubicBezTo>
                    <a:pt x="955250" y="752483"/>
                    <a:pt x="984973" y="1468142"/>
                    <a:pt x="989296" y="2361600"/>
                  </a:cubicBezTo>
                  <a:lnTo>
                    <a:pt x="681253" y="2387676"/>
                  </a:lnTo>
                  <a:cubicBezTo>
                    <a:pt x="560220" y="2147389"/>
                    <a:pt x="481227" y="1973363"/>
                    <a:pt x="351999" y="1637430"/>
                  </a:cubicBezTo>
                  <a:close/>
                </a:path>
              </a:pathLst>
            </a:custGeom>
            <a:solidFill>
              <a:srgbClr val="F9B3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221114" y="4050574"/>
              <a:ext cx="874116" cy="459314"/>
            </a:xfrm>
            <a:custGeom>
              <a:avLst/>
              <a:gdLst>
                <a:gd name="connsiteX0" fmla="*/ 435441 w 874116"/>
                <a:gd name="connsiteY0" fmla="*/ 0 h 459314"/>
                <a:gd name="connsiteX1" fmla="*/ 857164 w 874116"/>
                <a:gd name="connsiteY1" fmla="*/ 140264 h 459314"/>
                <a:gd name="connsiteX2" fmla="*/ 874116 w 874116"/>
                <a:gd name="connsiteY2" fmla="*/ 167667 h 459314"/>
                <a:gd name="connsiteX3" fmla="*/ 706541 w 874116"/>
                <a:gd name="connsiteY3" fmla="*/ 413799 h 459314"/>
                <a:gd name="connsiteX4" fmla="*/ 691340 w 874116"/>
                <a:gd name="connsiteY4" fmla="*/ 420092 h 459314"/>
                <a:gd name="connsiteX5" fmla="*/ 435441 w 874116"/>
                <a:gd name="connsiteY5" fmla="*/ 459314 h 459314"/>
                <a:gd name="connsiteX6" fmla="*/ 179543 w 874116"/>
                <a:gd name="connsiteY6" fmla="*/ 420092 h 459314"/>
                <a:gd name="connsiteX7" fmla="*/ 173798 w 874116"/>
                <a:gd name="connsiteY7" fmla="*/ 417714 h 459314"/>
                <a:gd name="connsiteX8" fmla="*/ 0 w 874116"/>
                <a:gd name="connsiteY8" fmla="*/ 162441 h 459314"/>
                <a:gd name="connsiteX9" fmla="*/ 13719 w 874116"/>
                <a:gd name="connsiteY9" fmla="*/ 140264 h 459314"/>
                <a:gd name="connsiteX10" fmla="*/ 435441 w 874116"/>
                <a:gd name="connsiteY10" fmla="*/ 0 h 4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116" h="459314">
                  <a:moveTo>
                    <a:pt x="435441" y="0"/>
                  </a:moveTo>
                  <a:cubicBezTo>
                    <a:pt x="625023" y="0"/>
                    <a:pt x="787683" y="57837"/>
                    <a:pt x="857164" y="140264"/>
                  </a:cubicBezTo>
                  <a:lnTo>
                    <a:pt x="874116" y="167667"/>
                  </a:lnTo>
                  <a:lnTo>
                    <a:pt x="706541" y="413799"/>
                  </a:lnTo>
                  <a:lnTo>
                    <a:pt x="691340" y="420092"/>
                  </a:lnTo>
                  <a:cubicBezTo>
                    <a:pt x="618292" y="444855"/>
                    <a:pt x="530232" y="459314"/>
                    <a:pt x="435441" y="459314"/>
                  </a:cubicBezTo>
                  <a:cubicBezTo>
                    <a:pt x="340651" y="459314"/>
                    <a:pt x="252590" y="444855"/>
                    <a:pt x="179543" y="420092"/>
                  </a:cubicBezTo>
                  <a:lnTo>
                    <a:pt x="173798" y="417714"/>
                  </a:lnTo>
                  <a:lnTo>
                    <a:pt x="0" y="162441"/>
                  </a:lnTo>
                  <a:lnTo>
                    <a:pt x="13719" y="140264"/>
                  </a:lnTo>
                  <a:cubicBezTo>
                    <a:pt x="83200" y="57837"/>
                    <a:pt x="245860" y="0"/>
                    <a:pt x="435441" y="0"/>
                  </a:cubicBezTo>
                  <a:close/>
                </a:path>
              </a:pathLst>
            </a:custGeom>
            <a:solidFill>
              <a:srgbClr val="C0C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69666" y="4306145"/>
              <a:ext cx="592312" cy="207661"/>
            </a:xfrm>
            <a:prstGeom prst="ellipse">
              <a:avLst/>
            </a:prstGeom>
            <a:solidFill>
              <a:srgbClr val="373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91150" y="4514850"/>
              <a:ext cx="127000" cy="285750"/>
            </a:xfrm>
            <a:custGeom>
              <a:avLst/>
              <a:gdLst>
                <a:gd name="connsiteX0" fmla="*/ 127000 w 127000"/>
                <a:gd name="connsiteY0" fmla="*/ 0 h 285750"/>
                <a:gd name="connsiteX1" fmla="*/ 127000 w 127000"/>
                <a:gd name="connsiteY1" fmla="*/ 101600 h 285750"/>
                <a:gd name="connsiteX2" fmla="*/ 0 w 12700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85750">
                  <a:moveTo>
                    <a:pt x="127000" y="0"/>
                  </a:moveTo>
                  <a:lnTo>
                    <a:pt x="127000" y="101600"/>
                  </a:lnTo>
                  <a:lnTo>
                    <a:pt x="0" y="285750"/>
                  </a:lnTo>
                </a:path>
              </a:pathLst>
            </a:custGeom>
            <a:noFill/>
            <a:ln w="38100">
              <a:solidFill>
                <a:srgbClr val="C0C1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5779710" y="4514850"/>
              <a:ext cx="127000" cy="285750"/>
            </a:xfrm>
            <a:custGeom>
              <a:avLst/>
              <a:gdLst>
                <a:gd name="connsiteX0" fmla="*/ 127000 w 127000"/>
                <a:gd name="connsiteY0" fmla="*/ 0 h 285750"/>
                <a:gd name="connsiteX1" fmla="*/ 127000 w 127000"/>
                <a:gd name="connsiteY1" fmla="*/ 101600 h 285750"/>
                <a:gd name="connsiteX2" fmla="*/ 0 w 12700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285750">
                  <a:moveTo>
                    <a:pt x="127000" y="0"/>
                  </a:moveTo>
                  <a:lnTo>
                    <a:pt x="127000" y="101600"/>
                  </a:lnTo>
                  <a:lnTo>
                    <a:pt x="0" y="285750"/>
                  </a:lnTo>
                </a:path>
              </a:pathLst>
            </a:custGeom>
            <a:noFill/>
            <a:ln w="38100">
              <a:solidFill>
                <a:srgbClr val="C0C1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5251490" y="4728899"/>
              <a:ext cx="398652" cy="625686"/>
            </a:xfrm>
            <a:custGeom>
              <a:avLst/>
              <a:gdLst>
                <a:gd name="T0" fmla="*/ 214 w 223"/>
                <a:gd name="T1" fmla="*/ 317 h 350"/>
                <a:gd name="T2" fmla="*/ 223 w 223"/>
                <a:gd name="T3" fmla="*/ 0 h 350"/>
                <a:gd name="T4" fmla="*/ 0 w 223"/>
                <a:gd name="T5" fmla="*/ 44 h 350"/>
                <a:gd name="T6" fmla="*/ 21 w 223"/>
                <a:gd name="T7" fmla="*/ 350 h 350"/>
                <a:gd name="T8" fmla="*/ 214 w 223"/>
                <a:gd name="T9" fmla="*/ 31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50">
                  <a:moveTo>
                    <a:pt x="214" y="317"/>
                  </a:moveTo>
                  <a:lnTo>
                    <a:pt x="223" y="0"/>
                  </a:lnTo>
                  <a:lnTo>
                    <a:pt x="0" y="44"/>
                  </a:lnTo>
                  <a:lnTo>
                    <a:pt x="21" y="350"/>
                  </a:lnTo>
                  <a:lnTo>
                    <a:pt x="214" y="317"/>
                  </a:lnTo>
                  <a:close/>
                </a:path>
              </a:pathLst>
            </a:custGeom>
            <a:solidFill>
              <a:srgbClr val="9898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5289032" y="5295591"/>
              <a:ext cx="722220" cy="121562"/>
            </a:xfrm>
            <a:custGeom>
              <a:avLst/>
              <a:gdLst>
                <a:gd name="T0" fmla="*/ 0 w 404"/>
                <a:gd name="T1" fmla="*/ 33 h 68"/>
                <a:gd name="T2" fmla="*/ 225 w 404"/>
                <a:gd name="T3" fmla="*/ 68 h 68"/>
                <a:gd name="T4" fmla="*/ 404 w 404"/>
                <a:gd name="T5" fmla="*/ 27 h 68"/>
                <a:gd name="T6" fmla="*/ 193 w 404"/>
                <a:gd name="T7" fmla="*/ 0 h 68"/>
                <a:gd name="T8" fmla="*/ 0 w 404"/>
                <a:gd name="T9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8">
                  <a:moveTo>
                    <a:pt x="0" y="33"/>
                  </a:moveTo>
                  <a:lnTo>
                    <a:pt x="225" y="68"/>
                  </a:lnTo>
                  <a:lnTo>
                    <a:pt x="404" y="27"/>
                  </a:lnTo>
                  <a:lnTo>
                    <a:pt x="19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552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5634052" y="4728899"/>
              <a:ext cx="418316" cy="614960"/>
            </a:xfrm>
            <a:custGeom>
              <a:avLst/>
              <a:gdLst>
                <a:gd name="T0" fmla="*/ 9 w 234"/>
                <a:gd name="T1" fmla="*/ 0 h 344"/>
                <a:gd name="T2" fmla="*/ 234 w 234"/>
                <a:gd name="T3" fmla="*/ 35 h 344"/>
                <a:gd name="T4" fmla="*/ 211 w 234"/>
                <a:gd name="T5" fmla="*/ 344 h 344"/>
                <a:gd name="T6" fmla="*/ 0 w 234"/>
                <a:gd name="T7" fmla="*/ 317 h 344"/>
                <a:gd name="T8" fmla="*/ 9 w 23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44">
                  <a:moveTo>
                    <a:pt x="9" y="0"/>
                  </a:moveTo>
                  <a:lnTo>
                    <a:pt x="234" y="35"/>
                  </a:lnTo>
                  <a:lnTo>
                    <a:pt x="211" y="344"/>
                  </a:lnTo>
                  <a:lnTo>
                    <a:pt x="0" y="3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2703445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2803922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3754999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3898041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球体八分不等部分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5502" y="5088834"/>
            <a:ext cx="2868384" cy="1022167"/>
            <a:chOff x="8745502" y="5088834"/>
            <a:chExt cx="2868384" cy="102216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8978900" y="5088834"/>
              <a:ext cx="2634986" cy="1022167"/>
              <a:chOff x="8978900" y="4624536"/>
              <a:chExt cx="2634986" cy="1022167"/>
            </a:xfrm>
          </p:grpSpPr>
          <p:sp>
            <p:nvSpPr>
              <p:cNvPr id="229" name="文本框 228"/>
              <p:cNvSpPr txBox="1"/>
              <p:nvPr/>
            </p:nvSpPr>
            <p:spPr>
              <a:xfrm>
                <a:off x="8978900" y="4624536"/>
                <a:ext cx="263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8978900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231" name="直接连接符 230"/>
              <p:cNvCxnSpPr/>
              <p:nvPr/>
            </p:nvCxnSpPr>
            <p:spPr>
              <a:xfrm>
                <a:off x="9045575" y="5035143"/>
                <a:ext cx="23797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9045575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Freeform 288"/>
            <p:cNvSpPr>
              <a:spLocks noEditPoints="1"/>
            </p:cNvSpPr>
            <p:nvPr/>
          </p:nvSpPr>
          <p:spPr bwMode="auto">
            <a:xfrm>
              <a:off x="8745502" y="5093861"/>
              <a:ext cx="218716" cy="336752"/>
            </a:xfrm>
            <a:custGeom>
              <a:avLst/>
              <a:gdLst>
                <a:gd name="T0" fmla="*/ 26 w 27"/>
                <a:gd name="T1" fmla="*/ 18 h 41"/>
                <a:gd name="T2" fmla="*/ 17 w 27"/>
                <a:gd name="T3" fmla="*/ 39 h 41"/>
                <a:gd name="T4" fmla="*/ 14 w 27"/>
                <a:gd name="T5" fmla="*/ 41 h 41"/>
                <a:gd name="T6" fmla="*/ 10 w 27"/>
                <a:gd name="T7" fmla="*/ 39 h 41"/>
                <a:gd name="T8" fmla="*/ 1 w 27"/>
                <a:gd name="T9" fmla="*/ 18 h 41"/>
                <a:gd name="T10" fmla="*/ 0 w 27"/>
                <a:gd name="T11" fmla="*/ 13 h 41"/>
                <a:gd name="T12" fmla="*/ 14 w 27"/>
                <a:gd name="T13" fmla="*/ 0 h 41"/>
                <a:gd name="T14" fmla="*/ 27 w 27"/>
                <a:gd name="T15" fmla="*/ 13 h 41"/>
                <a:gd name="T16" fmla="*/ 26 w 27"/>
                <a:gd name="T17" fmla="*/ 18 h 41"/>
                <a:gd name="T18" fmla="*/ 14 w 27"/>
                <a:gd name="T19" fmla="*/ 7 h 41"/>
                <a:gd name="T20" fmla="*/ 7 w 27"/>
                <a:gd name="T21" fmla="*/ 13 h 41"/>
                <a:gd name="T22" fmla="*/ 14 w 27"/>
                <a:gd name="T23" fmla="*/ 20 h 41"/>
                <a:gd name="T24" fmla="*/ 20 w 27"/>
                <a:gd name="T25" fmla="*/ 13 h 41"/>
                <a:gd name="T26" fmla="*/ 14 w 27"/>
                <a:gd name="T2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41">
                  <a:moveTo>
                    <a:pt x="26" y="18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5" y="41"/>
                    <a:pt x="14" y="41"/>
                  </a:cubicBezTo>
                  <a:cubicBezTo>
                    <a:pt x="12" y="41"/>
                    <a:pt x="11" y="40"/>
                    <a:pt x="10" y="3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5"/>
                    <a:pt x="27" y="17"/>
                    <a:pt x="26" y="18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17"/>
                    <a:pt x="10" y="20"/>
                    <a:pt x="14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5148" y="4859727"/>
            <a:ext cx="3055503" cy="1022167"/>
            <a:chOff x="875148" y="4859727"/>
            <a:chExt cx="3055503" cy="1022167"/>
          </a:xfrm>
        </p:grpSpPr>
        <p:grpSp>
          <p:nvGrpSpPr>
            <p:cNvPr id="89" name="组合 88"/>
            <p:cNvGrpSpPr/>
            <p:nvPr/>
          </p:nvGrpSpPr>
          <p:grpSpPr>
            <a:xfrm>
              <a:off x="1147304" y="4859727"/>
              <a:ext cx="2783347" cy="1022167"/>
              <a:chOff x="1147304" y="4624536"/>
              <a:chExt cx="2783347" cy="1022167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47304" y="4624536"/>
                <a:ext cx="2783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47304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13979" y="5035143"/>
                <a:ext cx="23587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213979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Freeform 92"/>
            <p:cNvSpPr>
              <a:spLocks noEditPoints="1"/>
            </p:cNvSpPr>
            <p:nvPr/>
          </p:nvSpPr>
          <p:spPr bwMode="auto">
            <a:xfrm>
              <a:off x="875148" y="4913642"/>
              <a:ext cx="236936" cy="230287"/>
            </a:xfrm>
            <a:custGeom>
              <a:avLst/>
              <a:gdLst>
                <a:gd name="T0" fmla="*/ 37 w 44"/>
                <a:gd name="T1" fmla="*/ 30 h 37"/>
                <a:gd name="T2" fmla="*/ 30 w 44"/>
                <a:gd name="T3" fmla="*/ 37 h 37"/>
                <a:gd name="T4" fmla="*/ 7 w 44"/>
                <a:gd name="T5" fmla="*/ 37 h 37"/>
                <a:gd name="T6" fmla="*/ 0 w 44"/>
                <a:gd name="T7" fmla="*/ 30 h 37"/>
                <a:gd name="T8" fmla="*/ 0 w 44"/>
                <a:gd name="T9" fmla="*/ 7 h 37"/>
                <a:gd name="T10" fmla="*/ 7 w 44"/>
                <a:gd name="T11" fmla="*/ 0 h 37"/>
                <a:gd name="T12" fmla="*/ 30 w 44"/>
                <a:gd name="T13" fmla="*/ 0 h 37"/>
                <a:gd name="T14" fmla="*/ 33 w 44"/>
                <a:gd name="T15" fmla="*/ 0 h 37"/>
                <a:gd name="T16" fmla="*/ 33 w 44"/>
                <a:gd name="T17" fmla="*/ 1 h 37"/>
                <a:gd name="T18" fmla="*/ 33 w 44"/>
                <a:gd name="T19" fmla="*/ 2 h 37"/>
                <a:gd name="T20" fmla="*/ 32 w 44"/>
                <a:gd name="T21" fmla="*/ 3 h 37"/>
                <a:gd name="T22" fmla="*/ 31 w 44"/>
                <a:gd name="T23" fmla="*/ 3 h 37"/>
                <a:gd name="T24" fmla="*/ 31 w 44"/>
                <a:gd name="T25" fmla="*/ 3 h 37"/>
                <a:gd name="T26" fmla="*/ 30 w 44"/>
                <a:gd name="T27" fmla="*/ 3 h 37"/>
                <a:gd name="T28" fmla="*/ 7 w 44"/>
                <a:gd name="T29" fmla="*/ 3 h 37"/>
                <a:gd name="T30" fmla="*/ 3 w 44"/>
                <a:gd name="T31" fmla="*/ 7 h 37"/>
                <a:gd name="T32" fmla="*/ 3 w 44"/>
                <a:gd name="T33" fmla="*/ 30 h 37"/>
                <a:gd name="T34" fmla="*/ 7 w 44"/>
                <a:gd name="T35" fmla="*/ 34 h 37"/>
                <a:gd name="T36" fmla="*/ 30 w 44"/>
                <a:gd name="T37" fmla="*/ 34 h 37"/>
                <a:gd name="T38" fmla="*/ 34 w 44"/>
                <a:gd name="T39" fmla="*/ 30 h 37"/>
                <a:gd name="T40" fmla="*/ 34 w 44"/>
                <a:gd name="T41" fmla="*/ 23 h 37"/>
                <a:gd name="T42" fmla="*/ 34 w 44"/>
                <a:gd name="T43" fmla="*/ 22 h 37"/>
                <a:gd name="T44" fmla="*/ 36 w 44"/>
                <a:gd name="T45" fmla="*/ 21 h 37"/>
                <a:gd name="T46" fmla="*/ 36 w 44"/>
                <a:gd name="T47" fmla="*/ 20 h 37"/>
                <a:gd name="T48" fmla="*/ 37 w 44"/>
                <a:gd name="T49" fmla="*/ 20 h 37"/>
                <a:gd name="T50" fmla="*/ 37 w 44"/>
                <a:gd name="T51" fmla="*/ 21 h 37"/>
                <a:gd name="T52" fmla="*/ 37 w 44"/>
                <a:gd name="T53" fmla="*/ 30 h 37"/>
                <a:gd name="T54" fmla="*/ 22 w 44"/>
                <a:gd name="T55" fmla="*/ 30 h 37"/>
                <a:gd name="T56" fmla="*/ 19 w 44"/>
                <a:gd name="T57" fmla="*/ 30 h 37"/>
                <a:gd name="T58" fmla="*/ 7 w 44"/>
                <a:gd name="T59" fmla="*/ 18 h 37"/>
                <a:gd name="T60" fmla="*/ 7 w 44"/>
                <a:gd name="T61" fmla="*/ 15 h 37"/>
                <a:gd name="T62" fmla="*/ 10 w 44"/>
                <a:gd name="T63" fmla="*/ 12 h 37"/>
                <a:gd name="T64" fmla="*/ 13 w 44"/>
                <a:gd name="T65" fmla="*/ 12 h 37"/>
                <a:gd name="T66" fmla="*/ 20 w 44"/>
                <a:gd name="T67" fmla="*/ 19 h 37"/>
                <a:gd name="T68" fmla="*/ 38 w 44"/>
                <a:gd name="T69" fmla="*/ 2 h 37"/>
                <a:gd name="T70" fmla="*/ 41 w 44"/>
                <a:gd name="T71" fmla="*/ 2 h 37"/>
                <a:gd name="T72" fmla="*/ 44 w 44"/>
                <a:gd name="T73" fmla="*/ 5 h 37"/>
                <a:gd name="T74" fmla="*/ 44 w 44"/>
                <a:gd name="T75" fmla="*/ 8 h 37"/>
                <a:gd name="T76" fmla="*/ 22 w 44"/>
                <a:gd name="T77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37">
                  <a:moveTo>
                    <a:pt x="37" y="30"/>
                  </a:moveTo>
                  <a:cubicBezTo>
                    <a:pt x="37" y="34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2"/>
                    <a:pt x="5" y="34"/>
                    <a:pt x="7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4"/>
                    <a:pt x="34" y="32"/>
                    <a:pt x="34" y="3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1"/>
                    <a:pt x="37" y="21"/>
                    <a:pt x="37" y="21"/>
                  </a:cubicBezTo>
                  <a:lnTo>
                    <a:pt x="37" y="30"/>
                  </a:lnTo>
                  <a:close/>
                  <a:moveTo>
                    <a:pt x="22" y="30"/>
                  </a:moveTo>
                  <a:cubicBezTo>
                    <a:pt x="21" y="31"/>
                    <a:pt x="20" y="31"/>
                    <a:pt x="19" y="3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6"/>
                    <a:pt x="7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40" y="1"/>
                    <a:pt x="41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6"/>
                    <a:pt x="44" y="7"/>
                    <a:pt x="44" y="8"/>
                  </a:cubicBezTo>
                  <a:lnTo>
                    <a:pt x="22" y="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44580" y="1591308"/>
            <a:ext cx="4267306" cy="4370316"/>
            <a:chOff x="3787777" y="1611313"/>
            <a:chExt cx="4932361" cy="5051426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6064251" y="1611313"/>
              <a:ext cx="357188" cy="3987800"/>
            </a:xfrm>
            <a:custGeom>
              <a:avLst/>
              <a:gdLst>
                <a:gd name="T0" fmla="*/ 8 w 95"/>
                <a:gd name="T1" fmla="*/ 201 h 1062"/>
                <a:gd name="T2" fmla="*/ 93 w 95"/>
                <a:gd name="T3" fmla="*/ 268 h 1062"/>
                <a:gd name="T4" fmla="*/ 0 w 95"/>
                <a:gd name="T5" fmla="*/ 1062 h 1062"/>
                <a:gd name="T6" fmla="*/ 8 w 95"/>
                <a:gd name="T7" fmla="*/ 20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062">
                  <a:moveTo>
                    <a:pt x="8" y="201"/>
                  </a:moveTo>
                  <a:cubicBezTo>
                    <a:pt x="57" y="0"/>
                    <a:pt x="95" y="30"/>
                    <a:pt x="93" y="268"/>
                  </a:cubicBezTo>
                  <a:cubicBezTo>
                    <a:pt x="91" y="505"/>
                    <a:pt x="49" y="861"/>
                    <a:pt x="0" y="1062"/>
                  </a:cubicBezTo>
                  <a:cubicBezTo>
                    <a:pt x="1" y="941"/>
                    <a:pt x="6" y="349"/>
                    <a:pt x="8" y="201"/>
                  </a:cubicBezTo>
                  <a:close/>
                </a:path>
              </a:pathLst>
            </a:custGeom>
            <a:solidFill>
              <a:srgbClr val="575B00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4486276" y="1851027"/>
              <a:ext cx="1822450" cy="714375"/>
            </a:xfrm>
            <a:custGeom>
              <a:avLst/>
              <a:gdLst>
                <a:gd name="T0" fmla="*/ 0 w 485"/>
                <a:gd name="T1" fmla="*/ 190 h 190"/>
                <a:gd name="T2" fmla="*/ 48 w 485"/>
                <a:gd name="T3" fmla="*/ 143 h 190"/>
                <a:gd name="T4" fmla="*/ 104 w 485"/>
                <a:gd name="T5" fmla="*/ 99 h 190"/>
                <a:gd name="T6" fmla="*/ 158 w 485"/>
                <a:gd name="T7" fmla="*/ 67 h 190"/>
                <a:gd name="T8" fmla="*/ 210 w 485"/>
                <a:gd name="T9" fmla="*/ 42 h 190"/>
                <a:gd name="T10" fmla="*/ 234 w 485"/>
                <a:gd name="T11" fmla="*/ 33 h 190"/>
                <a:gd name="T12" fmla="*/ 257 w 485"/>
                <a:gd name="T13" fmla="*/ 25 h 190"/>
                <a:gd name="T14" fmla="*/ 281 w 485"/>
                <a:gd name="T15" fmla="*/ 19 h 190"/>
                <a:gd name="T16" fmla="*/ 305 w 485"/>
                <a:gd name="T17" fmla="*/ 13 h 190"/>
                <a:gd name="T18" fmla="*/ 350 w 485"/>
                <a:gd name="T19" fmla="*/ 5 h 190"/>
                <a:gd name="T20" fmla="*/ 417 w 485"/>
                <a:gd name="T21" fmla="*/ 0 h 190"/>
                <a:gd name="T22" fmla="*/ 485 w 485"/>
                <a:gd name="T23" fmla="*/ 4 h 190"/>
                <a:gd name="T24" fmla="*/ 428 w 485"/>
                <a:gd name="T25" fmla="*/ 137 h 190"/>
                <a:gd name="T26" fmla="*/ 0 w 485"/>
                <a:gd name="T2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5" h="190">
                  <a:moveTo>
                    <a:pt x="0" y="190"/>
                  </a:moveTo>
                  <a:cubicBezTo>
                    <a:pt x="14" y="176"/>
                    <a:pt x="33" y="156"/>
                    <a:pt x="48" y="143"/>
                  </a:cubicBezTo>
                  <a:cubicBezTo>
                    <a:pt x="72" y="122"/>
                    <a:pt x="87" y="112"/>
                    <a:pt x="104" y="99"/>
                  </a:cubicBezTo>
                  <a:cubicBezTo>
                    <a:pt x="106" y="98"/>
                    <a:pt x="126" y="84"/>
                    <a:pt x="158" y="67"/>
                  </a:cubicBezTo>
                  <a:cubicBezTo>
                    <a:pt x="179" y="55"/>
                    <a:pt x="203" y="45"/>
                    <a:pt x="210" y="42"/>
                  </a:cubicBezTo>
                  <a:cubicBezTo>
                    <a:pt x="218" y="39"/>
                    <a:pt x="227" y="36"/>
                    <a:pt x="234" y="33"/>
                  </a:cubicBezTo>
                  <a:cubicBezTo>
                    <a:pt x="241" y="31"/>
                    <a:pt x="250" y="28"/>
                    <a:pt x="257" y="25"/>
                  </a:cubicBezTo>
                  <a:cubicBezTo>
                    <a:pt x="264" y="23"/>
                    <a:pt x="274" y="21"/>
                    <a:pt x="281" y="19"/>
                  </a:cubicBezTo>
                  <a:cubicBezTo>
                    <a:pt x="288" y="17"/>
                    <a:pt x="298" y="14"/>
                    <a:pt x="305" y="13"/>
                  </a:cubicBezTo>
                  <a:cubicBezTo>
                    <a:pt x="318" y="10"/>
                    <a:pt x="336" y="7"/>
                    <a:pt x="350" y="5"/>
                  </a:cubicBezTo>
                  <a:cubicBezTo>
                    <a:pt x="361" y="4"/>
                    <a:pt x="386" y="1"/>
                    <a:pt x="417" y="0"/>
                  </a:cubicBezTo>
                  <a:cubicBezTo>
                    <a:pt x="440" y="0"/>
                    <a:pt x="463" y="1"/>
                    <a:pt x="485" y="4"/>
                  </a:cubicBezTo>
                  <a:cubicBezTo>
                    <a:pt x="470" y="2"/>
                    <a:pt x="450" y="46"/>
                    <a:pt x="428" y="137"/>
                  </a:cubicBezTo>
                  <a:cubicBezTo>
                    <a:pt x="246" y="68"/>
                    <a:pt x="87" y="94"/>
                    <a:pt x="0" y="190"/>
                  </a:cubicBezTo>
                  <a:close/>
                </a:path>
              </a:pathLst>
            </a:custGeom>
            <a:solidFill>
              <a:srgbClr val="B2BE00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4227513" y="1979613"/>
              <a:ext cx="1866900" cy="3619500"/>
            </a:xfrm>
            <a:custGeom>
              <a:avLst/>
              <a:gdLst>
                <a:gd name="T0" fmla="*/ 497 w 497"/>
                <a:gd name="T1" fmla="*/ 103 h 964"/>
                <a:gd name="T2" fmla="*/ 489 w 497"/>
                <a:gd name="T3" fmla="*/ 964 h 964"/>
                <a:gd name="T4" fmla="*/ 2 w 497"/>
                <a:gd name="T5" fmla="*/ 346 h 964"/>
                <a:gd name="T6" fmla="*/ 497 w 497"/>
                <a:gd name="T7" fmla="*/ 103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964">
                  <a:moveTo>
                    <a:pt x="497" y="103"/>
                  </a:moveTo>
                  <a:cubicBezTo>
                    <a:pt x="495" y="251"/>
                    <a:pt x="490" y="843"/>
                    <a:pt x="489" y="964"/>
                  </a:cubicBezTo>
                  <a:cubicBezTo>
                    <a:pt x="218" y="861"/>
                    <a:pt x="0" y="584"/>
                    <a:pt x="2" y="346"/>
                  </a:cubicBezTo>
                  <a:cubicBezTo>
                    <a:pt x="4" y="109"/>
                    <a:pt x="226" y="0"/>
                    <a:pt x="497" y="103"/>
                  </a:cubicBezTo>
                  <a:close/>
                </a:path>
              </a:pathLst>
            </a:custGeom>
            <a:solidFill>
              <a:srgbClr val="575B00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8"/>
            <p:cNvSpPr>
              <a:spLocks/>
            </p:cNvSpPr>
            <p:nvPr/>
          </p:nvSpPr>
          <p:spPr bwMode="auto">
            <a:xfrm>
              <a:off x="4068763" y="2279651"/>
              <a:ext cx="1893888" cy="852488"/>
            </a:xfrm>
            <a:custGeom>
              <a:avLst/>
              <a:gdLst>
                <a:gd name="T0" fmla="*/ 0 w 504"/>
                <a:gd name="T1" fmla="*/ 227 h 227"/>
                <a:gd name="T2" fmla="*/ 48 w 504"/>
                <a:gd name="T3" fmla="*/ 153 h 227"/>
                <a:gd name="T4" fmla="*/ 504 w 504"/>
                <a:gd name="T5" fmla="*/ 64 h 227"/>
                <a:gd name="T6" fmla="*/ 0 w 504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227">
                  <a:moveTo>
                    <a:pt x="0" y="227"/>
                  </a:moveTo>
                  <a:cubicBezTo>
                    <a:pt x="9" y="210"/>
                    <a:pt x="24" y="184"/>
                    <a:pt x="48" y="153"/>
                  </a:cubicBezTo>
                  <a:cubicBezTo>
                    <a:pt x="133" y="40"/>
                    <a:pt x="306" y="0"/>
                    <a:pt x="504" y="64"/>
                  </a:cubicBezTo>
                  <a:cubicBezTo>
                    <a:pt x="274" y="11"/>
                    <a:pt x="78" y="82"/>
                    <a:pt x="0" y="227"/>
                  </a:cubicBezTo>
                  <a:close/>
                </a:path>
              </a:pathLst>
            </a:custGeom>
            <a:solidFill>
              <a:srgbClr val="EA2979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3925889" y="2265363"/>
              <a:ext cx="2036763" cy="3487738"/>
            </a:xfrm>
            <a:custGeom>
              <a:avLst/>
              <a:gdLst>
                <a:gd name="T0" fmla="*/ 542 w 542"/>
                <a:gd name="T1" fmla="*/ 68 h 929"/>
                <a:gd name="T2" fmla="*/ 534 w 542"/>
                <a:gd name="T3" fmla="*/ 929 h 929"/>
                <a:gd name="T4" fmla="*/ 2 w 542"/>
                <a:gd name="T5" fmla="*/ 375 h 929"/>
                <a:gd name="T6" fmla="*/ 542 w 542"/>
                <a:gd name="T7" fmla="*/ 6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929">
                  <a:moveTo>
                    <a:pt x="542" y="68"/>
                  </a:moveTo>
                  <a:cubicBezTo>
                    <a:pt x="541" y="216"/>
                    <a:pt x="536" y="808"/>
                    <a:pt x="534" y="929"/>
                  </a:cubicBezTo>
                  <a:cubicBezTo>
                    <a:pt x="239" y="861"/>
                    <a:pt x="0" y="613"/>
                    <a:pt x="2" y="375"/>
                  </a:cubicBezTo>
                  <a:cubicBezTo>
                    <a:pt x="5" y="137"/>
                    <a:pt x="246" y="0"/>
                    <a:pt x="542" y="68"/>
                  </a:cubicBezTo>
                  <a:close/>
                </a:path>
              </a:pathLst>
            </a:custGeom>
            <a:solidFill>
              <a:srgbClr val="931E4E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6251576" y="1697038"/>
              <a:ext cx="1017588" cy="3906838"/>
            </a:xfrm>
            <a:custGeom>
              <a:avLst/>
              <a:gdLst>
                <a:gd name="T0" fmla="*/ 8 w 271"/>
                <a:gd name="T1" fmla="*/ 179 h 1040"/>
                <a:gd name="T2" fmla="*/ 269 w 271"/>
                <a:gd name="T3" fmla="*/ 285 h 1040"/>
                <a:gd name="T4" fmla="*/ 0 w 271"/>
                <a:gd name="T5" fmla="*/ 1040 h 1040"/>
                <a:gd name="T6" fmla="*/ 8 w 271"/>
                <a:gd name="T7" fmla="*/ 179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1040">
                  <a:moveTo>
                    <a:pt x="8" y="179"/>
                  </a:moveTo>
                  <a:cubicBezTo>
                    <a:pt x="154" y="0"/>
                    <a:pt x="271" y="47"/>
                    <a:pt x="269" y="285"/>
                  </a:cubicBezTo>
                  <a:cubicBezTo>
                    <a:pt x="267" y="523"/>
                    <a:pt x="146" y="861"/>
                    <a:pt x="0" y="1040"/>
                  </a:cubicBezTo>
                  <a:cubicBezTo>
                    <a:pt x="1" y="919"/>
                    <a:pt x="6" y="327"/>
                    <a:pt x="8" y="179"/>
                  </a:cubicBezTo>
                  <a:close/>
                </a:path>
              </a:pathLst>
            </a:custGeom>
            <a:solidFill>
              <a:srgbClr val="7A1A00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6281738" y="1866901"/>
              <a:ext cx="687388" cy="503238"/>
            </a:xfrm>
            <a:custGeom>
              <a:avLst/>
              <a:gdLst>
                <a:gd name="T0" fmla="*/ 69 w 183"/>
                <a:gd name="T1" fmla="*/ 2 h 134"/>
                <a:gd name="T2" fmla="*/ 102 w 183"/>
                <a:gd name="T3" fmla="*/ 8 h 134"/>
                <a:gd name="T4" fmla="*/ 125 w 183"/>
                <a:gd name="T5" fmla="*/ 13 h 134"/>
                <a:gd name="T6" fmla="*/ 153 w 183"/>
                <a:gd name="T7" fmla="*/ 20 h 134"/>
                <a:gd name="T8" fmla="*/ 171 w 183"/>
                <a:gd name="T9" fmla="*/ 25 h 134"/>
                <a:gd name="T10" fmla="*/ 183 w 183"/>
                <a:gd name="T11" fmla="*/ 29 h 134"/>
                <a:gd name="T12" fmla="*/ 0 w 183"/>
                <a:gd name="T13" fmla="*/ 134 h 134"/>
                <a:gd name="T14" fmla="*/ 69 w 183"/>
                <a:gd name="T15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4">
                  <a:moveTo>
                    <a:pt x="69" y="2"/>
                  </a:moveTo>
                  <a:cubicBezTo>
                    <a:pt x="75" y="3"/>
                    <a:pt x="88" y="5"/>
                    <a:pt x="102" y="8"/>
                  </a:cubicBezTo>
                  <a:cubicBezTo>
                    <a:pt x="111" y="9"/>
                    <a:pt x="118" y="11"/>
                    <a:pt x="125" y="13"/>
                  </a:cubicBezTo>
                  <a:cubicBezTo>
                    <a:pt x="129" y="13"/>
                    <a:pt x="140" y="16"/>
                    <a:pt x="153" y="20"/>
                  </a:cubicBezTo>
                  <a:cubicBezTo>
                    <a:pt x="161" y="22"/>
                    <a:pt x="167" y="24"/>
                    <a:pt x="171" y="25"/>
                  </a:cubicBezTo>
                  <a:cubicBezTo>
                    <a:pt x="175" y="27"/>
                    <a:pt x="179" y="28"/>
                    <a:pt x="183" y="29"/>
                  </a:cubicBezTo>
                  <a:cubicBezTo>
                    <a:pt x="136" y="13"/>
                    <a:pt x="71" y="47"/>
                    <a:pt x="0" y="134"/>
                  </a:cubicBezTo>
                  <a:cubicBezTo>
                    <a:pt x="26" y="43"/>
                    <a:pt x="51" y="0"/>
                    <a:pt x="69" y="2"/>
                  </a:cubicBezTo>
                  <a:close/>
                </a:path>
              </a:pathLst>
            </a:custGeom>
            <a:solidFill>
              <a:srgbClr val="C92C00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6432552" y="2009776"/>
              <a:ext cx="1679575" cy="750888"/>
            </a:xfrm>
            <a:custGeom>
              <a:avLst/>
              <a:gdLst>
                <a:gd name="T0" fmla="*/ 223 w 447"/>
                <a:gd name="T1" fmla="*/ 24 h 200"/>
                <a:gd name="T2" fmla="*/ 255 w 447"/>
                <a:gd name="T3" fmla="*/ 40 h 200"/>
                <a:gd name="T4" fmla="*/ 288 w 447"/>
                <a:gd name="T5" fmla="*/ 58 h 200"/>
                <a:gd name="T6" fmla="*/ 345 w 447"/>
                <a:gd name="T7" fmla="*/ 97 h 200"/>
                <a:gd name="T8" fmla="*/ 447 w 447"/>
                <a:gd name="T9" fmla="*/ 200 h 200"/>
                <a:gd name="T10" fmla="*/ 0 w 447"/>
                <a:gd name="T11" fmla="*/ 113 h 200"/>
                <a:gd name="T12" fmla="*/ 223 w 447"/>
                <a:gd name="T13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00">
                  <a:moveTo>
                    <a:pt x="223" y="24"/>
                  </a:moveTo>
                  <a:cubicBezTo>
                    <a:pt x="233" y="29"/>
                    <a:pt x="243" y="33"/>
                    <a:pt x="255" y="40"/>
                  </a:cubicBezTo>
                  <a:cubicBezTo>
                    <a:pt x="263" y="44"/>
                    <a:pt x="272" y="49"/>
                    <a:pt x="288" y="58"/>
                  </a:cubicBezTo>
                  <a:cubicBezTo>
                    <a:pt x="295" y="62"/>
                    <a:pt x="319" y="77"/>
                    <a:pt x="345" y="97"/>
                  </a:cubicBezTo>
                  <a:cubicBezTo>
                    <a:pt x="384" y="128"/>
                    <a:pt x="417" y="161"/>
                    <a:pt x="447" y="200"/>
                  </a:cubicBezTo>
                  <a:cubicBezTo>
                    <a:pt x="363" y="90"/>
                    <a:pt x="195" y="51"/>
                    <a:pt x="0" y="113"/>
                  </a:cubicBezTo>
                  <a:cubicBezTo>
                    <a:pt x="88" y="28"/>
                    <a:pt x="166" y="0"/>
                    <a:pt x="223" y="24"/>
                  </a:cubicBezTo>
                  <a:close/>
                </a:path>
              </a:pathLst>
            </a:custGeom>
            <a:solidFill>
              <a:srgbClr val="9B9991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6402388" y="2098677"/>
              <a:ext cx="1930400" cy="3571875"/>
            </a:xfrm>
            <a:custGeom>
              <a:avLst/>
              <a:gdLst>
                <a:gd name="T0" fmla="*/ 8 w 514"/>
                <a:gd name="T1" fmla="*/ 89 h 951"/>
                <a:gd name="T2" fmla="*/ 511 w 514"/>
                <a:gd name="T3" fmla="*/ 358 h 951"/>
                <a:gd name="T4" fmla="*/ 0 w 514"/>
                <a:gd name="T5" fmla="*/ 951 h 951"/>
                <a:gd name="T6" fmla="*/ 8 w 514"/>
                <a:gd name="T7" fmla="*/ 89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951">
                  <a:moveTo>
                    <a:pt x="8" y="89"/>
                  </a:moveTo>
                  <a:cubicBezTo>
                    <a:pt x="288" y="0"/>
                    <a:pt x="514" y="120"/>
                    <a:pt x="511" y="358"/>
                  </a:cubicBezTo>
                  <a:cubicBezTo>
                    <a:pt x="509" y="596"/>
                    <a:pt x="281" y="861"/>
                    <a:pt x="0" y="951"/>
                  </a:cubicBezTo>
                  <a:cubicBezTo>
                    <a:pt x="1" y="829"/>
                    <a:pt x="6" y="237"/>
                    <a:pt x="8" y="89"/>
                  </a:cubicBezTo>
                  <a:close/>
                </a:path>
              </a:pathLst>
            </a:custGeom>
            <a:solidFill>
              <a:srgbClr val="585752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6605588" y="2373314"/>
              <a:ext cx="2114550" cy="2722563"/>
            </a:xfrm>
            <a:custGeom>
              <a:avLst/>
              <a:gdLst>
                <a:gd name="T0" fmla="*/ 563 w 563"/>
                <a:gd name="T1" fmla="*/ 489 h 725"/>
                <a:gd name="T2" fmla="*/ 560 w 563"/>
                <a:gd name="T3" fmla="*/ 541 h 725"/>
                <a:gd name="T4" fmla="*/ 556 w 563"/>
                <a:gd name="T5" fmla="*/ 568 h 725"/>
                <a:gd name="T6" fmla="*/ 547 w 563"/>
                <a:gd name="T7" fmla="*/ 618 h 725"/>
                <a:gd name="T8" fmla="*/ 531 w 563"/>
                <a:gd name="T9" fmla="*/ 671 h 725"/>
                <a:gd name="T10" fmla="*/ 509 w 563"/>
                <a:gd name="T11" fmla="*/ 725 h 725"/>
                <a:gd name="T12" fmla="*/ 538 w 563"/>
                <a:gd name="T13" fmla="*/ 594 h 725"/>
                <a:gd name="T14" fmla="*/ 0 w 563"/>
                <a:gd name="T15" fmla="*/ 53 h 725"/>
                <a:gd name="T16" fmla="*/ 484 w 563"/>
                <a:gd name="T17" fmla="*/ 196 h 725"/>
                <a:gd name="T18" fmla="*/ 484 w 563"/>
                <a:gd name="T19" fmla="*/ 196 h 725"/>
                <a:gd name="T20" fmla="*/ 500 w 563"/>
                <a:gd name="T21" fmla="*/ 223 h 725"/>
                <a:gd name="T22" fmla="*/ 520 w 563"/>
                <a:gd name="T23" fmla="*/ 267 h 725"/>
                <a:gd name="T24" fmla="*/ 538 w 563"/>
                <a:gd name="T25" fmla="*/ 317 h 725"/>
                <a:gd name="T26" fmla="*/ 546 w 563"/>
                <a:gd name="T27" fmla="*/ 345 h 725"/>
                <a:gd name="T28" fmla="*/ 552 w 563"/>
                <a:gd name="T29" fmla="*/ 375 h 725"/>
                <a:gd name="T30" fmla="*/ 560 w 563"/>
                <a:gd name="T31" fmla="*/ 426 h 725"/>
                <a:gd name="T32" fmla="*/ 563 w 563"/>
                <a:gd name="T33" fmla="*/ 48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725">
                  <a:moveTo>
                    <a:pt x="563" y="489"/>
                  </a:moveTo>
                  <a:cubicBezTo>
                    <a:pt x="562" y="505"/>
                    <a:pt x="562" y="526"/>
                    <a:pt x="560" y="541"/>
                  </a:cubicBezTo>
                  <a:cubicBezTo>
                    <a:pt x="559" y="549"/>
                    <a:pt x="558" y="560"/>
                    <a:pt x="556" y="568"/>
                  </a:cubicBezTo>
                  <a:cubicBezTo>
                    <a:pt x="554" y="583"/>
                    <a:pt x="550" y="603"/>
                    <a:pt x="547" y="618"/>
                  </a:cubicBezTo>
                  <a:cubicBezTo>
                    <a:pt x="547" y="618"/>
                    <a:pt x="541" y="644"/>
                    <a:pt x="531" y="671"/>
                  </a:cubicBezTo>
                  <a:cubicBezTo>
                    <a:pt x="523" y="695"/>
                    <a:pt x="516" y="711"/>
                    <a:pt x="509" y="725"/>
                  </a:cubicBezTo>
                  <a:cubicBezTo>
                    <a:pt x="528" y="686"/>
                    <a:pt x="538" y="642"/>
                    <a:pt x="538" y="594"/>
                  </a:cubicBezTo>
                  <a:cubicBezTo>
                    <a:pt x="540" y="356"/>
                    <a:pt x="299" y="114"/>
                    <a:pt x="0" y="53"/>
                  </a:cubicBezTo>
                  <a:cubicBezTo>
                    <a:pt x="218" y="0"/>
                    <a:pt x="405" y="62"/>
                    <a:pt x="484" y="196"/>
                  </a:cubicBezTo>
                  <a:cubicBezTo>
                    <a:pt x="484" y="196"/>
                    <a:pt x="484" y="196"/>
                    <a:pt x="484" y="196"/>
                  </a:cubicBezTo>
                  <a:cubicBezTo>
                    <a:pt x="489" y="204"/>
                    <a:pt x="495" y="215"/>
                    <a:pt x="500" y="223"/>
                  </a:cubicBezTo>
                  <a:cubicBezTo>
                    <a:pt x="506" y="236"/>
                    <a:pt x="514" y="253"/>
                    <a:pt x="520" y="267"/>
                  </a:cubicBezTo>
                  <a:cubicBezTo>
                    <a:pt x="527" y="285"/>
                    <a:pt x="528" y="288"/>
                    <a:pt x="538" y="317"/>
                  </a:cubicBezTo>
                  <a:cubicBezTo>
                    <a:pt x="540" y="325"/>
                    <a:pt x="543" y="337"/>
                    <a:pt x="546" y="345"/>
                  </a:cubicBezTo>
                  <a:cubicBezTo>
                    <a:pt x="548" y="354"/>
                    <a:pt x="551" y="366"/>
                    <a:pt x="552" y="375"/>
                  </a:cubicBezTo>
                  <a:cubicBezTo>
                    <a:pt x="555" y="390"/>
                    <a:pt x="558" y="410"/>
                    <a:pt x="560" y="426"/>
                  </a:cubicBezTo>
                  <a:cubicBezTo>
                    <a:pt x="561" y="438"/>
                    <a:pt x="563" y="467"/>
                    <a:pt x="563" y="489"/>
                  </a:cubicBezTo>
                  <a:close/>
                </a:path>
              </a:pathLst>
            </a:custGeom>
            <a:solidFill>
              <a:srgbClr val="F09901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6575426" y="2573339"/>
              <a:ext cx="2058988" cy="3465513"/>
            </a:xfrm>
            <a:custGeom>
              <a:avLst/>
              <a:gdLst>
                <a:gd name="T0" fmla="*/ 8 w 548"/>
                <a:gd name="T1" fmla="*/ 0 h 923"/>
                <a:gd name="T2" fmla="*/ 546 w 548"/>
                <a:gd name="T3" fmla="*/ 541 h 923"/>
                <a:gd name="T4" fmla="*/ 0 w 548"/>
                <a:gd name="T5" fmla="*/ 862 h 923"/>
                <a:gd name="T6" fmla="*/ 8 w 548"/>
                <a:gd name="T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8" h="923">
                  <a:moveTo>
                    <a:pt x="8" y="0"/>
                  </a:moveTo>
                  <a:cubicBezTo>
                    <a:pt x="307" y="61"/>
                    <a:pt x="548" y="303"/>
                    <a:pt x="546" y="541"/>
                  </a:cubicBezTo>
                  <a:cubicBezTo>
                    <a:pt x="544" y="779"/>
                    <a:pt x="300" y="923"/>
                    <a:pt x="0" y="862"/>
                  </a:cubicBezTo>
                  <a:cubicBezTo>
                    <a:pt x="1" y="740"/>
                    <a:pt x="6" y="148"/>
                    <a:pt x="8" y="0"/>
                  </a:cubicBezTo>
                  <a:close/>
                </a:path>
              </a:pathLst>
            </a:custGeom>
            <a:solidFill>
              <a:srgbClr val="8C3C02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6421439" y="2760663"/>
              <a:ext cx="2024063" cy="3200400"/>
            </a:xfrm>
            <a:custGeom>
              <a:avLst/>
              <a:gdLst>
                <a:gd name="T0" fmla="*/ 505 w 539"/>
                <a:gd name="T1" fmla="*/ 681 h 852"/>
                <a:gd name="T2" fmla="*/ 482 w 539"/>
                <a:gd name="T3" fmla="*/ 723 h 852"/>
                <a:gd name="T4" fmla="*/ 470 w 539"/>
                <a:gd name="T5" fmla="*/ 742 h 852"/>
                <a:gd name="T6" fmla="*/ 451 w 539"/>
                <a:gd name="T7" fmla="*/ 770 h 852"/>
                <a:gd name="T8" fmla="*/ 376 w 539"/>
                <a:gd name="T9" fmla="*/ 852 h 852"/>
                <a:gd name="T10" fmla="*/ 457 w 539"/>
                <a:gd name="T11" fmla="*/ 648 h 852"/>
                <a:gd name="T12" fmla="*/ 0 w 539"/>
                <a:gd name="T13" fmla="*/ 0 h 852"/>
                <a:gd name="T14" fmla="*/ 537 w 539"/>
                <a:gd name="T15" fmla="*/ 545 h 852"/>
                <a:gd name="T16" fmla="*/ 505 w 539"/>
                <a:gd name="T17" fmla="*/ 68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852">
                  <a:moveTo>
                    <a:pt x="505" y="681"/>
                  </a:moveTo>
                  <a:cubicBezTo>
                    <a:pt x="500" y="692"/>
                    <a:pt x="492" y="707"/>
                    <a:pt x="482" y="723"/>
                  </a:cubicBezTo>
                  <a:cubicBezTo>
                    <a:pt x="478" y="729"/>
                    <a:pt x="474" y="737"/>
                    <a:pt x="470" y="742"/>
                  </a:cubicBezTo>
                  <a:cubicBezTo>
                    <a:pt x="466" y="749"/>
                    <a:pt x="458" y="760"/>
                    <a:pt x="451" y="770"/>
                  </a:cubicBezTo>
                  <a:cubicBezTo>
                    <a:pt x="441" y="783"/>
                    <a:pt x="416" y="816"/>
                    <a:pt x="376" y="852"/>
                  </a:cubicBezTo>
                  <a:cubicBezTo>
                    <a:pt x="426" y="807"/>
                    <a:pt x="456" y="737"/>
                    <a:pt x="457" y="648"/>
                  </a:cubicBezTo>
                  <a:cubicBezTo>
                    <a:pt x="459" y="410"/>
                    <a:pt x="255" y="120"/>
                    <a:pt x="0" y="0"/>
                  </a:cubicBezTo>
                  <a:cubicBezTo>
                    <a:pt x="299" y="63"/>
                    <a:pt x="539" y="308"/>
                    <a:pt x="537" y="545"/>
                  </a:cubicBezTo>
                  <a:cubicBezTo>
                    <a:pt x="536" y="595"/>
                    <a:pt x="525" y="641"/>
                    <a:pt x="505" y="681"/>
                  </a:cubicBezTo>
                  <a:close/>
                </a:path>
              </a:pathLst>
            </a:custGeom>
            <a:solidFill>
              <a:srgbClr val="5C6967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6394452" y="2760663"/>
              <a:ext cx="1751013" cy="3684588"/>
            </a:xfrm>
            <a:custGeom>
              <a:avLst/>
              <a:gdLst>
                <a:gd name="T0" fmla="*/ 7 w 466"/>
                <a:gd name="T1" fmla="*/ 0 h 981"/>
                <a:gd name="T2" fmla="*/ 464 w 466"/>
                <a:gd name="T3" fmla="*/ 648 h 981"/>
                <a:gd name="T4" fmla="*/ 0 w 466"/>
                <a:gd name="T5" fmla="*/ 861 h 981"/>
                <a:gd name="T6" fmla="*/ 7 w 466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981">
                  <a:moveTo>
                    <a:pt x="7" y="0"/>
                  </a:moveTo>
                  <a:cubicBezTo>
                    <a:pt x="262" y="120"/>
                    <a:pt x="466" y="410"/>
                    <a:pt x="464" y="648"/>
                  </a:cubicBezTo>
                  <a:cubicBezTo>
                    <a:pt x="462" y="886"/>
                    <a:pt x="254" y="981"/>
                    <a:pt x="0" y="861"/>
                  </a:cubicBezTo>
                  <a:cubicBezTo>
                    <a:pt x="1" y="740"/>
                    <a:pt x="6" y="148"/>
                    <a:pt x="7" y="0"/>
                  </a:cubicBezTo>
                  <a:close/>
                </a:path>
              </a:pathLst>
            </a:custGeom>
            <a:solidFill>
              <a:srgbClr val="344343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3787777" y="2535238"/>
              <a:ext cx="2144713" cy="3068638"/>
            </a:xfrm>
            <a:custGeom>
              <a:avLst/>
              <a:gdLst>
                <a:gd name="T0" fmla="*/ 114 w 571"/>
                <a:gd name="T1" fmla="*/ 817 h 817"/>
                <a:gd name="T2" fmla="*/ 100 w 571"/>
                <a:gd name="T3" fmla="*/ 797 h 817"/>
                <a:gd name="T4" fmla="*/ 76 w 571"/>
                <a:gd name="T5" fmla="*/ 760 h 817"/>
                <a:gd name="T6" fmla="*/ 53 w 571"/>
                <a:gd name="T7" fmla="*/ 715 h 817"/>
                <a:gd name="T8" fmla="*/ 40 w 571"/>
                <a:gd name="T9" fmla="*/ 686 h 817"/>
                <a:gd name="T10" fmla="*/ 4 w 571"/>
                <a:gd name="T11" fmla="*/ 542 h 817"/>
                <a:gd name="T12" fmla="*/ 0 w 571"/>
                <a:gd name="T13" fmla="*/ 472 h 817"/>
                <a:gd name="T14" fmla="*/ 6 w 571"/>
                <a:gd name="T15" fmla="*/ 399 h 817"/>
                <a:gd name="T16" fmla="*/ 12 w 571"/>
                <a:gd name="T17" fmla="*/ 365 h 817"/>
                <a:gd name="T18" fmla="*/ 25 w 571"/>
                <a:gd name="T19" fmla="*/ 311 h 817"/>
                <a:gd name="T20" fmla="*/ 36 w 571"/>
                <a:gd name="T21" fmla="*/ 279 h 817"/>
                <a:gd name="T22" fmla="*/ 48 w 571"/>
                <a:gd name="T23" fmla="*/ 249 h 817"/>
                <a:gd name="T24" fmla="*/ 571 w 571"/>
                <a:gd name="T25" fmla="*/ 46 h 817"/>
                <a:gd name="T26" fmla="*/ 58 w 571"/>
                <a:gd name="T27" fmla="*/ 637 h 817"/>
                <a:gd name="T28" fmla="*/ 114 w 571"/>
                <a:gd name="T2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1" h="817">
                  <a:moveTo>
                    <a:pt x="114" y="817"/>
                  </a:moveTo>
                  <a:cubicBezTo>
                    <a:pt x="110" y="811"/>
                    <a:pt x="104" y="803"/>
                    <a:pt x="100" y="797"/>
                  </a:cubicBezTo>
                  <a:cubicBezTo>
                    <a:pt x="92" y="786"/>
                    <a:pt x="83" y="771"/>
                    <a:pt x="76" y="760"/>
                  </a:cubicBezTo>
                  <a:cubicBezTo>
                    <a:pt x="69" y="746"/>
                    <a:pt x="59" y="728"/>
                    <a:pt x="53" y="715"/>
                  </a:cubicBezTo>
                  <a:cubicBezTo>
                    <a:pt x="49" y="706"/>
                    <a:pt x="44" y="695"/>
                    <a:pt x="40" y="686"/>
                  </a:cubicBezTo>
                  <a:cubicBezTo>
                    <a:pt x="24" y="644"/>
                    <a:pt x="10" y="595"/>
                    <a:pt x="4" y="542"/>
                  </a:cubicBezTo>
                  <a:cubicBezTo>
                    <a:pt x="1" y="513"/>
                    <a:pt x="0" y="488"/>
                    <a:pt x="0" y="472"/>
                  </a:cubicBezTo>
                  <a:cubicBezTo>
                    <a:pt x="1" y="436"/>
                    <a:pt x="4" y="409"/>
                    <a:pt x="6" y="399"/>
                  </a:cubicBezTo>
                  <a:cubicBezTo>
                    <a:pt x="7" y="389"/>
                    <a:pt x="9" y="375"/>
                    <a:pt x="12" y="365"/>
                  </a:cubicBezTo>
                  <a:cubicBezTo>
                    <a:pt x="15" y="349"/>
                    <a:pt x="21" y="327"/>
                    <a:pt x="25" y="311"/>
                  </a:cubicBezTo>
                  <a:cubicBezTo>
                    <a:pt x="28" y="302"/>
                    <a:pt x="32" y="289"/>
                    <a:pt x="36" y="279"/>
                  </a:cubicBezTo>
                  <a:cubicBezTo>
                    <a:pt x="39" y="270"/>
                    <a:pt x="44" y="258"/>
                    <a:pt x="48" y="249"/>
                  </a:cubicBezTo>
                  <a:cubicBezTo>
                    <a:pt x="119" y="87"/>
                    <a:pt x="327" y="0"/>
                    <a:pt x="571" y="46"/>
                  </a:cubicBezTo>
                  <a:cubicBezTo>
                    <a:pt x="290" y="134"/>
                    <a:pt x="61" y="399"/>
                    <a:pt x="58" y="637"/>
                  </a:cubicBezTo>
                  <a:cubicBezTo>
                    <a:pt x="58" y="708"/>
                    <a:pt x="78" y="769"/>
                    <a:pt x="114" y="817"/>
                  </a:cubicBezTo>
                  <a:close/>
                </a:path>
              </a:pathLst>
            </a:custGeom>
            <a:solidFill>
              <a:srgbClr val="07BFD4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9"/>
            <p:cNvSpPr>
              <a:spLocks/>
            </p:cNvSpPr>
            <p:nvPr/>
          </p:nvSpPr>
          <p:spPr bwMode="auto">
            <a:xfrm>
              <a:off x="3997327" y="2708277"/>
              <a:ext cx="1935163" cy="3567113"/>
            </a:xfrm>
            <a:custGeom>
              <a:avLst/>
              <a:gdLst>
                <a:gd name="T0" fmla="*/ 515 w 515"/>
                <a:gd name="T1" fmla="*/ 0 h 950"/>
                <a:gd name="T2" fmla="*/ 508 w 515"/>
                <a:gd name="T3" fmla="*/ 861 h 950"/>
                <a:gd name="T4" fmla="*/ 2 w 515"/>
                <a:gd name="T5" fmla="*/ 591 h 950"/>
                <a:gd name="T6" fmla="*/ 515 w 515"/>
                <a:gd name="T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950">
                  <a:moveTo>
                    <a:pt x="515" y="0"/>
                  </a:moveTo>
                  <a:cubicBezTo>
                    <a:pt x="514" y="148"/>
                    <a:pt x="509" y="740"/>
                    <a:pt x="508" y="861"/>
                  </a:cubicBezTo>
                  <a:cubicBezTo>
                    <a:pt x="227" y="950"/>
                    <a:pt x="0" y="828"/>
                    <a:pt x="2" y="591"/>
                  </a:cubicBezTo>
                  <a:cubicBezTo>
                    <a:pt x="5" y="353"/>
                    <a:pt x="234" y="88"/>
                    <a:pt x="515" y="0"/>
                  </a:cubicBezTo>
                  <a:close/>
                </a:path>
              </a:pathLst>
            </a:custGeom>
            <a:solidFill>
              <a:srgbClr val="0C6E7A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0"/>
            <p:cNvSpPr>
              <a:spLocks/>
            </p:cNvSpPr>
            <p:nvPr/>
          </p:nvSpPr>
          <p:spPr bwMode="auto">
            <a:xfrm>
              <a:off x="4249739" y="2914651"/>
              <a:ext cx="3654425" cy="3748088"/>
            </a:xfrm>
            <a:custGeom>
              <a:avLst/>
              <a:gdLst>
                <a:gd name="T0" fmla="*/ 477 w 973"/>
                <a:gd name="T1" fmla="*/ 997 h 998"/>
                <a:gd name="T2" fmla="*/ 419 w 973"/>
                <a:gd name="T3" fmla="*/ 991 h 998"/>
                <a:gd name="T4" fmla="*/ 361 w 973"/>
                <a:gd name="T5" fmla="*/ 978 h 998"/>
                <a:gd name="T6" fmla="*/ 321 w 973"/>
                <a:gd name="T7" fmla="*/ 966 h 998"/>
                <a:gd name="T8" fmla="*/ 300 w 973"/>
                <a:gd name="T9" fmla="*/ 959 h 998"/>
                <a:gd name="T10" fmla="*/ 238 w 973"/>
                <a:gd name="T11" fmla="*/ 930 h 998"/>
                <a:gd name="T12" fmla="*/ 194 w 973"/>
                <a:gd name="T13" fmla="*/ 903 h 998"/>
                <a:gd name="T14" fmla="*/ 149 w 973"/>
                <a:gd name="T15" fmla="*/ 870 h 998"/>
                <a:gd name="T16" fmla="*/ 103 w 973"/>
                <a:gd name="T17" fmla="*/ 829 h 998"/>
                <a:gd name="T18" fmla="*/ 59 w 973"/>
                <a:gd name="T19" fmla="*/ 778 h 998"/>
                <a:gd name="T20" fmla="*/ 1 w 973"/>
                <a:gd name="T21" fmla="*/ 595 h 998"/>
                <a:gd name="T22" fmla="*/ 510 w 973"/>
                <a:gd name="T23" fmla="*/ 0 h 998"/>
                <a:gd name="T24" fmla="*/ 971 w 973"/>
                <a:gd name="T25" fmla="*/ 645 h 998"/>
                <a:gd name="T26" fmla="*/ 891 w 973"/>
                <a:gd name="T27" fmla="*/ 847 h 998"/>
                <a:gd name="T28" fmla="*/ 848 w 973"/>
                <a:gd name="T29" fmla="*/ 883 h 998"/>
                <a:gd name="T30" fmla="*/ 799 w 973"/>
                <a:gd name="T31" fmla="*/ 916 h 998"/>
                <a:gd name="T32" fmla="*/ 755 w 973"/>
                <a:gd name="T33" fmla="*/ 940 h 998"/>
                <a:gd name="T34" fmla="*/ 734 w 973"/>
                <a:gd name="T35" fmla="*/ 950 h 998"/>
                <a:gd name="T36" fmla="*/ 714 w 973"/>
                <a:gd name="T37" fmla="*/ 958 h 998"/>
                <a:gd name="T38" fmla="*/ 692 w 973"/>
                <a:gd name="T39" fmla="*/ 966 h 998"/>
                <a:gd name="T40" fmla="*/ 632 w 973"/>
                <a:gd name="T41" fmla="*/ 983 h 998"/>
                <a:gd name="T42" fmla="*/ 574 w 973"/>
                <a:gd name="T43" fmla="*/ 993 h 998"/>
                <a:gd name="T44" fmla="*/ 554 w 973"/>
                <a:gd name="T45" fmla="*/ 995 h 998"/>
                <a:gd name="T46" fmla="*/ 516 w 973"/>
                <a:gd name="T47" fmla="*/ 997 h 998"/>
                <a:gd name="T48" fmla="*/ 477 w 973"/>
                <a:gd name="T49" fmla="*/ 997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3" h="998">
                  <a:moveTo>
                    <a:pt x="477" y="997"/>
                  </a:moveTo>
                  <a:cubicBezTo>
                    <a:pt x="477" y="997"/>
                    <a:pt x="450" y="995"/>
                    <a:pt x="419" y="991"/>
                  </a:cubicBezTo>
                  <a:cubicBezTo>
                    <a:pt x="389" y="986"/>
                    <a:pt x="367" y="980"/>
                    <a:pt x="361" y="978"/>
                  </a:cubicBezTo>
                  <a:cubicBezTo>
                    <a:pt x="349" y="975"/>
                    <a:pt x="333" y="970"/>
                    <a:pt x="321" y="966"/>
                  </a:cubicBezTo>
                  <a:cubicBezTo>
                    <a:pt x="315" y="964"/>
                    <a:pt x="307" y="961"/>
                    <a:pt x="300" y="959"/>
                  </a:cubicBezTo>
                  <a:cubicBezTo>
                    <a:pt x="277" y="950"/>
                    <a:pt x="264" y="943"/>
                    <a:pt x="238" y="930"/>
                  </a:cubicBezTo>
                  <a:cubicBezTo>
                    <a:pt x="233" y="927"/>
                    <a:pt x="213" y="916"/>
                    <a:pt x="194" y="903"/>
                  </a:cubicBezTo>
                  <a:cubicBezTo>
                    <a:pt x="166" y="885"/>
                    <a:pt x="150" y="871"/>
                    <a:pt x="149" y="870"/>
                  </a:cubicBezTo>
                  <a:cubicBezTo>
                    <a:pt x="132" y="856"/>
                    <a:pt x="119" y="846"/>
                    <a:pt x="103" y="829"/>
                  </a:cubicBezTo>
                  <a:cubicBezTo>
                    <a:pt x="86" y="811"/>
                    <a:pt x="75" y="798"/>
                    <a:pt x="59" y="778"/>
                  </a:cubicBezTo>
                  <a:cubicBezTo>
                    <a:pt x="21" y="730"/>
                    <a:pt x="0" y="668"/>
                    <a:pt x="1" y="595"/>
                  </a:cubicBezTo>
                  <a:cubicBezTo>
                    <a:pt x="3" y="357"/>
                    <a:pt x="231" y="91"/>
                    <a:pt x="510" y="0"/>
                  </a:cubicBezTo>
                  <a:cubicBezTo>
                    <a:pt x="767" y="118"/>
                    <a:pt x="973" y="407"/>
                    <a:pt x="971" y="645"/>
                  </a:cubicBezTo>
                  <a:cubicBezTo>
                    <a:pt x="970" y="733"/>
                    <a:pt x="941" y="802"/>
                    <a:pt x="891" y="847"/>
                  </a:cubicBezTo>
                  <a:cubicBezTo>
                    <a:pt x="878" y="858"/>
                    <a:pt x="862" y="873"/>
                    <a:pt x="848" y="883"/>
                  </a:cubicBezTo>
                  <a:cubicBezTo>
                    <a:pt x="842" y="888"/>
                    <a:pt x="823" y="902"/>
                    <a:pt x="799" y="916"/>
                  </a:cubicBezTo>
                  <a:cubicBezTo>
                    <a:pt x="774" y="931"/>
                    <a:pt x="756" y="940"/>
                    <a:pt x="755" y="940"/>
                  </a:cubicBezTo>
                  <a:cubicBezTo>
                    <a:pt x="749" y="943"/>
                    <a:pt x="741" y="947"/>
                    <a:pt x="734" y="950"/>
                  </a:cubicBezTo>
                  <a:cubicBezTo>
                    <a:pt x="728" y="952"/>
                    <a:pt x="720" y="956"/>
                    <a:pt x="714" y="958"/>
                  </a:cubicBezTo>
                  <a:cubicBezTo>
                    <a:pt x="707" y="961"/>
                    <a:pt x="699" y="964"/>
                    <a:pt x="692" y="966"/>
                  </a:cubicBezTo>
                  <a:cubicBezTo>
                    <a:pt x="683" y="970"/>
                    <a:pt x="659" y="977"/>
                    <a:pt x="632" y="983"/>
                  </a:cubicBezTo>
                  <a:cubicBezTo>
                    <a:pt x="613" y="988"/>
                    <a:pt x="594" y="991"/>
                    <a:pt x="574" y="993"/>
                  </a:cubicBezTo>
                  <a:cubicBezTo>
                    <a:pt x="568" y="994"/>
                    <a:pt x="560" y="995"/>
                    <a:pt x="554" y="995"/>
                  </a:cubicBezTo>
                  <a:cubicBezTo>
                    <a:pt x="543" y="996"/>
                    <a:pt x="528" y="997"/>
                    <a:pt x="516" y="997"/>
                  </a:cubicBezTo>
                  <a:cubicBezTo>
                    <a:pt x="506" y="998"/>
                    <a:pt x="500" y="998"/>
                    <a:pt x="477" y="997"/>
                  </a:cubicBezTo>
                  <a:close/>
                </a:path>
              </a:pathLst>
            </a:custGeom>
            <a:solidFill>
              <a:srgbClr val="D7D3C8"/>
            </a:solidFill>
            <a:ln w="127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 p14:presetBounceEnd="33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六边形六分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4196090" y="1500524"/>
            <a:ext cx="3799819" cy="4364363"/>
            <a:chOff x="4427538" y="1516063"/>
            <a:chExt cx="3333751" cy="3829051"/>
          </a:xfrm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6835776" y="2498726"/>
              <a:ext cx="925513" cy="1873250"/>
            </a:xfrm>
            <a:custGeom>
              <a:avLst/>
              <a:gdLst>
                <a:gd name="T0" fmla="*/ 137 w 246"/>
                <a:gd name="T1" fmla="*/ 70 h 498"/>
                <a:gd name="T2" fmla="*/ 145 w 246"/>
                <a:gd name="T3" fmla="*/ 77 h 498"/>
                <a:gd name="T4" fmla="*/ 164 w 246"/>
                <a:gd name="T5" fmla="*/ 97 h 498"/>
                <a:gd name="T6" fmla="*/ 151 w 246"/>
                <a:gd name="T7" fmla="*/ 146 h 498"/>
                <a:gd name="T8" fmla="*/ 103 w 246"/>
                <a:gd name="T9" fmla="*/ 133 h 498"/>
                <a:gd name="T10" fmla="*/ 95 w 246"/>
                <a:gd name="T11" fmla="*/ 106 h 498"/>
                <a:gd name="T12" fmla="*/ 93 w 246"/>
                <a:gd name="T13" fmla="*/ 96 h 498"/>
                <a:gd name="T14" fmla="*/ 82 w 246"/>
                <a:gd name="T15" fmla="*/ 95 h 498"/>
                <a:gd name="T16" fmla="*/ 0 w 246"/>
                <a:gd name="T17" fmla="*/ 142 h 498"/>
                <a:gd name="T18" fmla="*/ 0 w 246"/>
                <a:gd name="T19" fmla="*/ 355 h 498"/>
                <a:gd name="T20" fmla="*/ 81 w 246"/>
                <a:gd name="T21" fmla="*/ 402 h 498"/>
                <a:gd name="T22" fmla="*/ 90 w 246"/>
                <a:gd name="T23" fmla="*/ 428 h 498"/>
                <a:gd name="T24" fmla="*/ 80 w 246"/>
                <a:gd name="T25" fmla="*/ 438 h 498"/>
                <a:gd name="T26" fmla="*/ 63 w 246"/>
                <a:gd name="T27" fmla="*/ 455 h 498"/>
                <a:gd name="T28" fmla="*/ 72 w 246"/>
                <a:gd name="T29" fmla="*/ 488 h 498"/>
                <a:gd name="T30" fmla="*/ 105 w 246"/>
                <a:gd name="T31" fmla="*/ 479 h 498"/>
                <a:gd name="T32" fmla="*/ 112 w 246"/>
                <a:gd name="T33" fmla="*/ 456 h 498"/>
                <a:gd name="T34" fmla="*/ 115 w 246"/>
                <a:gd name="T35" fmla="*/ 442 h 498"/>
                <a:gd name="T36" fmla="*/ 142 w 246"/>
                <a:gd name="T37" fmla="*/ 437 h 498"/>
                <a:gd name="T38" fmla="*/ 246 w 246"/>
                <a:gd name="T39" fmla="*/ 498 h 498"/>
                <a:gd name="T40" fmla="*/ 246 w 246"/>
                <a:gd name="T41" fmla="*/ 0 h 498"/>
                <a:gd name="T42" fmla="*/ 142 w 246"/>
                <a:gd name="T43" fmla="*/ 60 h 498"/>
                <a:gd name="T44" fmla="*/ 137 w 246"/>
                <a:gd name="T45" fmla="*/ 7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498">
                  <a:moveTo>
                    <a:pt x="137" y="70"/>
                  </a:moveTo>
                  <a:cubicBezTo>
                    <a:pt x="138" y="72"/>
                    <a:pt x="142" y="75"/>
                    <a:pt x="145" y="77"/>
                  </a:cubicBezTo>
                  <a:cubicBezTo>
                    <a:pt x="151" y="82"/>
                    <a:pt x="159" y="88"/>
                    <a:pt x="164" y="97"/>
                  </a:cubicBezTo>
                  <a:cubicBezTo>
                    <a:pt x="174" y="115"/>
                    <a:pt x="169" y="137"/>
                    <a:pt x="151" y="146"/>
                  </a:cubicBezTo>
                  <a:cubicBezTo>
                    <a:pt x="134" y="156"/>
                    <a:pt x="113" y="150"/>
                    <a:pt x="103" y="133"/>
                  </a:cubicBezTo>
                  <a:cubicBezTo>
                    <a:pt x="97" y="123"/>
                    <a:pt x="96" y="114"/>
                    <a:pt x="95" y="106"/>
                  </a:cubicBezTo>
                  <a:cubicBezTo>
                    <a:pt x="95" y="102"/>
                    <a:pt x="94" y="98"/>
                    <a:pt x="93" y="96"/>
                  </a:cubicBezTo>
                  <a:cubicBezTo>
                    <a:pt x="90" y="90"/>
                    <a:pt x="83" y="94"/>
                    <a:pt x="82" y="95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81" y="402"/>
                    <a:pt x="81" y="402"/>
                    <a:pt x="81" y="402"/>
                  </a:cubicBezTo>
                  <a:cubicBezTo>
                    <a:pt x="94" y="409"/>
                    <a:pt x="95" y="420"/>
                    <a:pt x="90" y="428"/>
                  </a:cubicBezTo>
                  <a:cubicBezTo>
                    <a:pt x="88" y="431"/>
                    <a:pt x="84" y="434"/>
                    <a:pt x="80" y="438"/>
                  </a:cubicBezTo>
                  <a:cubicBezTo>
                    <a:pt x="74" y="442"/>
                    <a:pt x="67" y="447"/>
                    <a:pt x="63" y="455"/>
                  </a:cubicBezTo>
                  <a:cubicBezTo>
                    <a:pt x="57" y="465"/>
                    <a:pt x="59" y="481"/>
                    <a:pt x="72" y="488"/>
                  </a:cubicBezTo>
                  <a:cubicBezTo>
                    <a:pt x="84" y="496"/>
                    <a:pt x="99" y="489"/>
                    <a:pt x="105" y="479"/>
                  </a:cubicBezTo>
                  <a:cubicBezTo>
                    <a:pt x="110" y="472"/>
                    <a:pt x="111" y="464"/>
                    <a:pt x="112" y="456"/>
                  </a:cubicBezTo>
                  <a:cubicBezTo>
                    <a:pt x="112" y="451"/>
                    <a:pt x="113" y="446"/>
                    <a:pt x="115" y="442"/>
                  </a:cubicBezTo>
                  <a:cubicBezTo>
                    <a:pt x="119" y="435"/>
                    <a:pt x="129" y="430"/>
                    <a:pt x="142" y="437"/>
                  </a:cubicBezTo>
                  <a:cubicBezTo>
                    <a:pt x="246" y="498"/>
                    <a:pt x="246" y="498"/>
                    <a:pt x="246" y="49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1" y="61"/>
                    <a:pt x="134" y="65"/>
                    <a:pt x="137" y="70"/>
                  </a:cubicBezTo>
                  <a:close/>
                </a:path>
              </a:pathLst>
            </a:custGeom>
            <a:solidFill>
              <a:srgbClr val="9B9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6113463" y="1516063"/>
              <a:ext cx="1631950" cy="1516063"/>
            </a:xfrm>
            <a:custGeom>
              <a:avLst/>
              <a:gdLst>
                <a:gd name="T0" fmla="*/ 6 w 434"/>
                <a:gd name="T1" fmla="*/ 131 h 403"/>
                <a:gd name="T2" fmla="*/ 16 w 434"/>
                <a:gd name="T3" fmla="*/ 128 h 403"/>
                <a:gd name="T4" fmla="*/ 43 w 434"/>
                <a:gd name="T5" fmla="*/ 121 h 403"/>
                <a:gd name="T6" fmla="*/ 80 w 434"/>
                <a:gd name="T7" fmla="*/ 156 h 403"/>
                <a:gd name="T8" fmla="*/ 44 w 434"/>
                <a:gd name="T9" fmla="*/ 192 h 403"/>
                <a:gd name="T10" fmla="*/ 16 w 434"/>
                <a:gd name="T11" fmla="*/ 185 h 403"/>
                <a:gd name="T12" fmla="*/ 6 w 434"/>
                <a:gd name="T13" fmla="*/ 182 h 403"/>
                <a:gd name="T14" fmla="*/ 0 w 434"/>
                <a:gd name="T15" fmla="*/ 191 h 403"/>
                <a:gd name="T16" fmla="*/ 0 w 434"/>
                <a:gd name="T17" fmla="*/ 285 h 403"/>
                <a:gd name="T18" fmla="*/ 187 w 434"/>
                <a:gd name="T19" fmla="*/ 393 h 403"/>
                <a:gd name="T20" fmla="*/ 268 w 434"/>
                <a:gd name="T21" fmla="*/ 346 h 403"/>
                <a:gd name="T22" fmla="*/ 295 w 434"/>
                <a:gd name="T23" fmla="*/ 351 h 403"/>
                <a:gd name="T24" fmla="*/ 298 w 434"/>
                <a:gd name="T25" fmla="*/ 365 h 403"/>
                <a:gd name="T26" fmla="*/ 304 w 434"/>
                <a:gd name="T27" fmla="*/ 388 h 403"/>
                <a:gd name="T28" fmla="*/ 338 w 434"/>
                <a:gd name="T29" fmla="*/ 398 h 403"/>
                <a:gd name="T30" fmla="*/ 347 w 434"/>
                <a:gd name="T31" fmla="*/ 364 h 403"/>
                <a:gd name="T32" fmla="*/ 330 w 434"/>
                <a:gd name="T33" fmla="*/ 347 h 403"/>
                <a:gd name="T34" fmla="*/ 319 w 434"/>
                <a:gd name="T35" fmla="*/ 337 h 403"/>
                <a:gd name="T36" fmla="*/ 329 w 434"/>
                <a:gd name="T37" fmla="*/ 311 h 403"/>
                <a:gd name="T38" fmla="*/ 434 w 434"/>
                <a:gd name="T39" fmla="*/ 251 h 403"/>
                <a:gd name="T40" fmla="*/ 0 w 434"/>
                <a:gd name="T41" fmla="*/ 0 h 403"/>
                <a:gd name="T42" fmla="*/ 0 w 434"/>
                <a:gd name="T43" fmla="*/ 121 h 403"/>
                <a:gd name="T44" fmla="*/ 6 w 434"/>
                <a:gd name="T45" fmla="*/ 13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03">
                  <a:moveTo>
                    <a:pt x="6" y="131"/>
                  </a:moveTo>
                  <a:cubicBezTo>
                    <a:pt x="8" y="131"/>
                    <a:pt x="12" y="129"/>
                    <a:pt x="16" y="128"/>
                  </a:cubicBezTo>
                  <a:cubicBezTo>
                    <a:pt x="24" y="124"/>
                    <a:pt x="33" y="121"/>
                    <a:pt x="43" y="121"/>
                  </a:cubicBezTo>
                  <a:cubicBezTo>
                    <a:pt x="63" y="121"/>
                    <a:pt x="80" y="137"/>
                    <a:pt x="80" y="156"/>
                  </a:cubicBezTo>
                  <a:cubicBezTo>
                    <a:pt x="80" y="176"/>
                    <a:pt x="63" y="192"/>
                    <a:pt x="44" y="192"/>
                  </a:cubicBezTo>
                  <a:cubicBezTo>
                    <a:pt x="33" y="192"/>
                    <a:pt x="24" y="188"/>
                    <a:pt x="16" y="185"/>
                  </a:cubicBezTo>
                  <a:cubicBezTo>
                    <a:pt x="12" y="183"/>
                    <a:pt x="9" y="182"/>
                    <a:pt x="6" y="182"/>
                  </a:cubicBezTo>
                  <a:cubicBezTo>
                    <a:pt x="0" y="182"/>
                    <a:pt x="0" y="190"/>
                    <a:pt x="0" y="191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87" y="393"/>
                    <a:pt x="187" y="393"/>
                    <a:pt x="187" y="393"/>
                  </a:cubicBezTo>
                  <a:cubicBezTo>
                    <a:pt x="268" y="346"/>
                    <a:pt x="268" y="346"/>
                    <a:pt x="268" y="346"/>
                  </a:cubicBezTo>
                  <a:cubicBezTo>
                    <a:pt x="280" y="339"/>
                    <a:pt x="290" y="344"/>
                    <a:pt x="295" y="351"/>
                  </a:cubicBezTo>
                  <a:cubicBezTo>
                    <a:pt x="297" y="355"/>
                    <a:pt x="297" y="360"/>
                    <a:pt x="298" y="365"/>
                  </a:cubicBezTo>
                  <a:cubicBezTo>
                    <a:pt x="299" y="373"/>
                    <a:pt x="300" y="381"/>
                    <a:pt x="304" y="388"/>
                  </a:cubicBezTo>
                  <a:cubicBezTo>
                    <a:pt x="312" y="401"/>
                    <a:pt x="328" y="403"/>
                    <a:pt x="338" y="398"/>
                  </a:cubicBezTo>
                  <a:cubicBezTo>
                    <a:pt x="348" y="392"/>
                    <a:pt x="354" y="377"/>
                    <a:pt x="347" y="364"/>
                  </a:cubicBezTo>
                  <a:cubicBezTo>
                    <a:pt x="342" y="356"/>
                    <a:pt x="336" y="352"/>
                    <a:pt x="330" y="347"/>
                  </a:cubicBezTo>
                  <a:cubicBezTo>
                    <a:pt x="326" y="344"/>
                    <a:pt x="322" y="341"/>
                    <a:pt x="319" y="337"/>
                  </a:cubicBezTo>
                  <a:cubicBezTo>
                    <a:pt x="315" y="329"/>
                    <a:pt x="316" y="318"/>
                    <a:pt x="329" y="31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2"/>
                    <a:pt x="0" y="131"/>
                    <a:pt x="6" y="131"/>
                  </a:cubicBez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5815013" y="3870326"/>
              <a:ext cx="1927225" cy="1474788"/>
            </a:xfrm>
            <a:custGeom>
              <a:avLst/>
              <a:gdLst>
                <a:gd name="T0" fmla="*/ 407 w 512"/>
                <a:gd name="T1" fmla="*/ 82 h 392"/>
                <a:gd name="T2" fmla="*/ 396 w 512"/>
                <a:gd name="T3" fmla="*/ 83 h 392"/>
                <a:gd name="T4" fmla="*/ 394 w 512"/>
                <a:gd name="T5" fmla="*/ 93 h 392"/>
                <a:gd name="T6" fmla="*/ 386 w 512"/>
                <a:gd name="T7" fmla="*/ 120 h 392"/>
                <a:gd name="T8" fmla="*/ 337 w 512"/>
                <a:gd name="T9" fmla="*/ 133 h 392"/>
                <a:gd name="T10" fmla="*/ 324 w 512"/>
                <a:gd name="T11" fmla="*/ 84 h 392"/>
                <a:gd name="T12" fmla="*/ 344 w 512"/>
                <a:gd name="T13" fmla="*/ 64 h 392"/>
                <a:gd name="T14" fmla="*/ 352 w 512"/>
                <a:gd name="T15" fmla="*/ 57 h 392"/>
                <a:gd name="T16" fmla="*/ 347 w 512"/>
                <a:gd name="T17" fmla="*/ 47 h 392"/>
                <a:gd name="T18" fmla="*/ 265 w 512"/>
                <a:gd name="T19" fmla="*/ 0 h 392"/>
                <a:gd name="T20" fmla="*/ 80 w 512"/>
                <a:gd name="T21" fmla="*/ 107 h 392"/>
                <a:gd name="T22" fmla="*/ 80 w 512"/>
                <a:gd name="T23" fmla="*/ 201 h 392"/>
                <a:gd name="T24" fmla="*/ 62 w 512"/>
                <a:gd name="T25" fmla="*/ 222 h 392"/>
                <a:gd name="T26" fmla="*/ 48 w 512"/>
                <a:gd name="T27" fmla="*/ 217 h 392"/>
                <a:gd name="T28" fmla="*/ 25 w 512"/>
                <a:gd name="T29" fmla="*/ 211 h 392"/>
                <a:gd name="T30" fmla="*/ 7 w 512"/>
                <a:gd name="T31" fmla="*/ 219 h 392"/>
                <a:gd name="T32" fmla="*/ 0 w 512"/>
                <a:gd name="T33" fmla="*/ 236 h 392"/>
                <a:gd name="T34" fmla="*/ 7 w 512"/>
                <a:gd name="T35" fmla="*/ 253 h 392"/>
                <a:gd name="T36" fmla="*/ 25 w 512"/>
                <a:gd name="T37" fmla="*/ 260 h 392"/>
                <a:gd name="T38" fmla="*/ 48 w 512"/>
                <a:gd name="T39" fmla="*/ 254 h 392"/>
                <a:gd name="T40" fmla="*/ 62 w 512"/>
                <a:gd name="T41" fmla="*/ 250 h 392"/>
                <a:gd name="T42" fmla="*/ 79 w 512"/>
                <a:gd name="T43" fmla="*/ 271 h 392"/>
                <a:gd name="T44" fmla="*/ 79 w 512"/>
                <a:gd name="T45" fmla="*/ 392 h 392"/>
                <a:gd name="T46" fmla="*/ 512 w 512"/>
                <a:gd name="T47" fmla="*/ 142 h 392"/>
                <a:gd name="T48" fmla="*/ 407 w 512"/>
                <a:gd name="T49" fmla="*/ 8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2" h="392">
                  <a:moveTo>
                    <a:pt x="407" y="82"/>
                  </a:moveTo>
                  <a:cubicBezTo>
                    <a:pt x="406" y="81"/>
                    <a:pt x="399" y="77"/>
                    <a:pt x="396" y="83"/>
                  </a:cubicBezTo>
                  <a:cubicBezTo>
                    <a:pt x="395" y="84"/>
                    <a:pt x="394" y="89"/>
                    <a:pt x="394" y="93"/>
                  </a:cubicBezTo>
                  <a:cubicBezTo>
                    <a:pt x="393" y="101"/>
                    <a:pt x="391" y="110"/>
                    <a:pt x="386" y="120"/>
                  </a:cubicBezTo>
                  <a:cubicBezTo>
                    <a:pt x="376" y="137"/>
                    <a:pt x="354" y="143"/>
                    <a:pt x="337" y="133"/>
                  </a:cubicBezTo>
                  <a:cubicBezTo>
                    <a:pt x="320" y="123"/>
                    <a:pt x="314" y="101"/>
                    <a:pt x="324" y="84"/>
                  </a:cubicBezTo>
                  <a:cubicBezTo>
                    <a:pt x="330" y="75"/>
                    <a:pt x="338" y="69"/>
                    <a:pt x="344" y="64"/>
                  </a:cubicBezTo>
                  <a:cubicBezTo>
                    <a:pt x="347" y="61"/>
                    <a:pt x="350" y="59"/>
                    <a:pt x="352" y="57"/>
                  </a:cubicBezTo>
                  <a:cubicBezTo>
                    <a:pt x="355" y="52"/>
                    <a:pt x="347" y="47"/>
                    <a:pt x="347" y="47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0" y="201"/>
                    <a:pt x="80" y="201"/>
                    <a:pt x="80" y="201"/>
                  </a:cubicBezTo>
                  <a:cubicBezTo>
                    <a:pt x="80" y="215"/>
                    <a:pt x="70" y="222"/>
                    <a:pt x="62" y="222"/>
                  </a:cubicBezTo>
                  <a:cubicBezTo>
                    <a:pt x="58" y="222"/>
                    <a:pt x="53" y="220"/>
                    <a:pt x="48" y="217"/>
                  </a:cubicBezTo>
                  <a:cubicBezTo>
                    <a:pt x="41" y="215"/>
                    <a:pt x="34" y="211"/>
                    <a:pt x="25" y="211"/>
                  </a:cubicBezTo>
                  <a:cubicBezTo>
                    <a:pt x="18" y="211"/>
                    <a:pt x="12" y="214"/>
                    <a:pt x="7" y="219"/>
                  </a:cubicBezTo>
                  <a:cubicBezTo>
                    <a:pt x="3" y="224"/>
                    <a:pt x="0" y="230"/>
                    <a:pt x="0" y="236"/>
                  </a:cubicBezTo>
                  <a:cubicBezTo>
                    <a:pt x="0" y="242"/>
                    <a:pt x="3" y="248"/>
                    <a:pt x="7" y="253"/>
                  </a:cubicBezTo>
                  <a:cubicBezTo>
                    <a:pt x="12" y="257"/>
                    <a:pt x="18" y="260"/>
                    <a:pt x="25" y="260"/>
                  </a:cubicBezTo>
                  <a:cubicBezTo>
                    <a:pt x="33" y="260"/>
                    <a:pt x="41" y="257"/>
                    <a:pt x="48" y="254"/>
                  </a:cubicBezTo>
                  <a:cubicBezTo>
                    <a:pt x="53" y="252"/>
                    <a:pt x="58" y="250"/>
                    <a:pt x="62" y="250"/>
                  </a:cubicBezTo>
                  <a:cubicBezTo>
                    <a:pt x="70" y="250"/>
                    <a:pt x="79" y="257"/>
                    <a:pt x="79" y="271"/>
                  </a:cubicBezTo>
                  <a:cubicBezTo>
                    <a:pt x="79" y="392"/>
                    <a:pt x="79" y="392"/>
                    <a:pt x="79" y="392"/>
                  </a:cubicBezTo>
                  <a:cubicBezTo>
                    <a:pt x="512" y="142"/>
                    <a:pt x="512" y="142"/>
                    <a:pt x="512" y="142"/>
                  </a:cubicBezTo>
                  <a:lnTo>
                    <a:pt x="407" y="82"/>
                  </a:lnTo>
                  <a:close/>
                </a:path>
              </a:pathLst>
            </a:custGeom>
            <a:solidFill>
              <a:srgbClr val="F0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4427538" y="2493963"/>
              <a:ext cx="928688" cy="1881188"/>
            </a:xfrm>
            <a:custGeom>
              <a:avLst/>
              <a:gdLst>
                <a:gd name="T0" fmla="*/ 110 w 247"/>
                <a:gd name="T1" fmla="*/ 429 h 500"/>
                <a:gd name="T2" fmla="*/ 102 w 247"/>
                <a:gd name="T3" fmla="*/ 422 h 500"/>
                <a:gd name="T4" fmla="*/ 83 w 247"/>
                <a:gd name="T5" fmla="*/ 401 h 500"/>
                <a:gd name="T6" fmla="*/ 79 w 247"/>
                <a:gd name="T7" fmla="*/ 374 h 500"/>
                <a:gd name="T8" fmla="*/ 95 w 247"/>
                <a:gd name="T9" fmla="*/ 352 h 500"/>
                <a:gd name="T10" fmla="*/ 122 w 247"/>
                <a:gd name="T11" fmla="*/ 349 h 500"/>
                <a:gd name="T12" fmla="*/ 144 w 247"/>
                <a:gd name="T13" fmla="*/ 366 h 500"/>
                <a:gd name="T14" fmla="*/ 152 w 247"/>
                <a:gd name="T15" fmla="*/ 393 h 500"/>
                <a:gd name="T16" fmla="*/ 154 w 247"/>
                <a:gd name="T17" fmla="*/ 403 h 500"/>
                <a:gd name="T18" fmla="*/ 165 w 247"/>
                <a:gd name="T19" fmla="*/ 404 h 500"/>
                <a:gd name="T20" fmla="*/ 247 w 247"/>
                <a:gd name="T21" fmla="*/ 357 h 500"/>
                <a:gd name="T22" fmla="*/ 247 w 247"/>
                <a:gd name="T23" fmla="*/ 142 h 500"/>
                <a:gd name="T24" fmla="*/ 165 w 247"/>
                <a:gd name="T25" fmla="*/ 95 h 500"/>
                <a:gd name="T26" fmla="*/ 156 w 247"/>
                <a:gd name="T27" fmla="*/ 70 h 500"/>
                <a:gd name="T28" fmla="*/ 167 w 247"/>
                <a:gd name="T29" fmla="*/ 59 h 500"/>
                <a:gd name="T30" fmla="*/ 183 w 247"/>
                <a:gd name="T31" fmla="*/ 42 h 500"/>
                <a:gd name="T32" fmla="*/ 175 w 247"/>
                <a:gd name="T33" fmla="*/ 9 h 500"/>
                <a:gd name="T34" fmla="*/ 141 w 247"/>
                <a:gd name="T35" fmla="*/ 18 h 500"/>
                <a:gd name="T36" fmla="*/ 135 w 247"/>
                <a:gd name="T37" fmla="*/ 41 h 500"/>
                <a:gd name="T38" fmla="*/ 131 w 247"/>
                <a:gd name="T39" fmla="*/ 55 h 500"/>
                <a:gd name="T40" fmla="*/ 105 w 247"/>
                <a:gd name="T41" fmla="*/ 60 h 500"/>
                <a:gd name="T42" fmla="*/ 0 w 247"/>
                <a:gd name="T43" fmla="*/ 0 h 500"/>
                <a:gd name="T44" fmla="*/ 0 w 247"/>
                <a:gd name="T45" fmla="*/ 500 h 500"/>
                <a:gd name="T46" fmla="*/ 105 w 247"/>
                <a:gd name="T47" fmla="*/ 439 h 500"/>
                <a:gd name="T48" fmla="*/ 110 w 247"/>
                <a:gd name="T49" fmla="*/ 42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500">
                  <a:moveTo>
                    <a:pt x="110" y="429"/>
                  </a:moveTo>
                  <a:cubicBezTo>
                    <a:pt x="109" y="427"/>
                    <a:pt x="106" y="424"/>
                    <a:pt x="102" y="422"/>
                  </a:cubicBezTo>
                  <a:cubicBezTo>
                    <a:pt x="96" y="417"/>
                    <a:pt x="88" y="411"/>
                    <a:pt x="83" y="401"/>
                  </a:cubicBezTo>
                  <a:cubicBezTo>
                    <a:pt x="78" y="393"/>
                    <a:pt x="76" y="383"/>
                    <a:pt x="79" y="374"/>
                  </a:cubicBezTo>
                  <a:cubicBezTo>
                    <a:pt x="82" y="365"/>
                    <a:pt x="88" y="357"/>
                    <a:pt x="95" y="352"/>
                  </a:cubicBezTo>
                  <a:cubicBezTo>
                    <a:pt x="103" y="348"/>
                    <a:pt x="113" y="347"/>
                    <a:pt x="122" y="349"/>
                  </a:cubicBezTo>
                  <a:cubicBezTo>
                    <a:pt x="131" y="351"/>
                    <a:pt x="139" y="357"/>
                    <a:pt x="144" y="366"/>
                  </a:cubicBezTo>
                  <a:cubicBezTo>
                    <a:pt x="150" y="375"/>
                    <a:pt x="151" y="385"/>
                    <a:pt x="152" y="393"/>
                  </a:cubicBezTo>
                  <a:cubicBezTo>
                    <a:pt x="153" y="397"/>
                    <a:pt x="153" y="401"/>
                    <a:pt x="154" y="403"/>
                  </a:cubicBezTo>
                  <a:cubicBezTo>
                    <a:pt x="157" y="408"/>
                    <a:pt x="165" y="404"/>
                    <a:pt x="165" y="404"/>
                  </a:cubicBezTo>
                  <a:cubicBezTo>
                    <a:pt x="247" y="357"/>
                    <a:pt x="247" y="357"/>
                    <a:pt x="247" y="357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53" y="88"/>
                    <a:pt x="152" y="77"/>
                    <a:pt x="156" y="70"/>
                  </a:cubicBezTo>
                  <a:cubicBezTo>
                    <a:pt x="158" y="66"/>
                    <a:pt x="162" y="63"/>
                    <a:pt x="167" y="59"/>
                  </a:cubicBezTo>
                  <a:cubicBezTo>
                    <a:pt x="172" y="55"/>
                    <a:pt x="179" y="50"/>
                    <a:pt x="183" y="42"/>
                  </a:cubicBezTo>
                  <a:cubicBezTo>
                    <a:pt x="189" y="32"/>
                    <a:pt x="187" y="16"/>
                    <a:pt x="175" y="9"/>
                  </a:cubicBezTo>
                  <a:cubicBezTo>
                    <a:pt x="162" y="2"/>
                    <a:pt x="147" y="8"/>
                    <a:pt x="141" y="18"/>
                  </a:cubicBezTo>
                  <a:cubicBezTo>
                    <a:pt x="137" y="26"/>
                    <a:pt x="136" y="34"/>
                    <a:pt x="135" y="41"/>
                  </a:cubicBezTo>
                  <a:cubicBezTo>
                    <a:pt x="134" y="47"/>
                    <a:pt x="133" y="51"/>
                    <a:pt x="131" y="55"/>
                  </a:cubicBezTo>
                  <a:cubicBezTo>
                    <a:pt x="127" y="63"/>
                    <a:pt x="117" y="67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105" y="439"/>
                    <a:pt x="105" y="439"/>
                    <a:pt x="105" y="439"/>
                  </a:cubicBezTo>
                  <a:cubicBezTo>
                    <a:pt x="106" y="438"/>
                    <a:pt x="113" y="434"/>
                    <a:pt x="110" y="429"/>
                  </a:cubicBezTo>
                  <a:close/>
                </a:path>
              </a:pathLst>
            </a:custGeom>
            <a:solidFill>
              <a:srgbClr val="07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4449763" y="3841751"/>
              <a:ext cx="1622425" cy="1500188"/>
            </a:xfrm>
            <a:custGeom>
              <a:avLst/>
              <a:gdLst>
                <a:gd name="T0" fmla="*/ 425 w 431"/>
                <a:gd name="T1" fmla="*/ 269 h 399"/>
                <a:gd name="T2" fmla="*/ 415 w 431"/>
                <a:gd name="T3" fmla="*/ 273 h 399"/>
                <a:gd name="T4" fmla="*/ 388 w 431"/>
                <a:gd name="T5" fmla="*/ 279 h 399"/>
                <a:gd name="T6" fmla="*/ 362 w 431"/>
                <a:gd name="T7" fmla="*/ 268 h 399"/>
                <a:gd name="T8" fmla="*/ 352 w 431"/>
                <a:gd name="T9" fmla="*/ 244 h 399"/>
                <a:gd name="T10" fmla="*/ 362 w 431"/>
                <a:gd name="T11" fmla="*/ 219 h 399"/>
                <a:gd name="T12" fmla="*/ 388 w 431"/>
                <a:gd name="T13" fmla="*/ 208 h 399"/>
                <a:gd name="T14" fmla="*/ 415 w 431"/>
                <a:gd name="T15" fmla="*/ 215 h 399"/>
                <a:gd name="T16" fmla="*/ 425 w 431"/>
                <a:gd name="T17" fmla="*/ 218 h 399"/>
                <a:gd name="T18" fmla="*/ 431 w 431"/>
                <a:gd name="T19" fmla="*/ 209 h 399"/>
                <a:gd name="T20" fmla="*/ 431 w 431"/>
                <a:gd name="T21" fmla="*/ 115 h 399"/>
                <a:gd name="T22" fmla="*/ 247 w 431"/>
                <a:gd name="T23" fmla="*/ 8 h 399"/>
                <a:gd name="T24" fmla="*/ 165 w 431"/>
                <a:gd name="T25" fmla="*/ 55 h 399"/>
                <a:gd name="T26" fmla="*/ 138 w 431"/>
                <a:gd name="T27" fmla="*/ 51 h 399"/>
                <a:gd name="T28" fmla="*/ 135 w 431"/>
                <a:gd name="T29" fmla="*/ 36 h 399"/>
                <a:gd name="T30" fmla="*/ 128 w 431"/>
                <a:gd name="T31" fmla="*/ 13 h 399"/>
                <a:gd name="T32" fmla="*/ 113 w 431"/>
                <a:gd name="T33" fmla="*/ 2 h 399"/>
                <a:gd name="T34" fmla="*/ 95 w 431"/>
                <a:gd name="T35" fmla="*/ 4 h 399"/>
                <a:gd name="T36" fmla="*/ 84 w 431"/>
                <a:gd name="T37" fmla="*/ 19 h 399"/>
                <a:gd name="T38" fmla="*/ 86 w 431"/>
                <a:gd name="T39" fmla="*/ 38 h 399"/>
                <a:gd name="T40" fmla="*/ 103 w 431"/>
                <a:gd name="T41" fmla="*/ 55 h 399"/>
                <a:gd name="T42" fmla="*/ 114 w 431"/>
                <a:gd name="T43" fmla="*/ 65 h 399"/>
                <a:gd name="T44" fmla="*/ 105 w 431"/>
                <a:gd name="T45" fmla="*/ 90 h 399"/>
                <a:gd name="T46" fmla="*/ 0 w 431"/>
                <a:gd name="T47" fmla="*/ 151 h 399"/>
                <a:gd name="T48" fmla="*/ 431 w 431"/>
                <a:gd name="T49" fmla="*/ 399 h 399"/>
                <a:gd name="T50" fmla="*/ 431 w 431"/>
                <a:gd name="T51" fmla="*/ 279 h 399"/>
                <a:gd name="T52" fmla="*/ 425 w 431"/>
                <a:gd name="T53" fmla="*/ 26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1" h="399">
                  <a:moveTo>
                    <a:pt x="425" y="269"/>
                  </a:moveTo>
                  <a:cubicBezTo>
                    <a:pt x="423" y="269"/>
                    <a:pt x="419" y="271"/>
                    <a:pt x="415" y="273"/>
                  </a:cubicBezTo>
                  <a:cubicBezTo>
                    <a:pt x="408" y="276"/>
                    <a:pt x="399" y="279"/>
                    <a:pt x="388" y="279"/>
                  </a:cubicBezTo>
                  <a:cubicBezTo>
                    <a:pt x="378" y="279"/>
                    <a:pt x="369" y="276"/>
                    <a:pt x="362" y="268"/>
                  </a:cubicBezTo>
                  <a:cubicBezTo>
                    <a:pt x="355" y="262"/>
                    <a:pt x="352" y="253"/>
                    <a:pt x="352" y="244"/>
                  </a:cubicBezTo>
                  <a:cubicBezTo>
                    <a:pt x="352" y="235"/>
                    <a:pt x="356" y="226"/>
                    <a:pt x="362" y="219"/>
                  </a:cubicBezTo>
                  <a:cubicBezTo>
                    <a:pt x="369" y="212"/>
                    <a:pt x="378" y="208"/>
                    <a:pt x="388" y="208"/>
                  </a:cubicBezTo>
                  <a:cubicBezTo>
                    <a:pt x="399" y="208"/>
                    <a:pt x="408" y="212"/>
                    <a:pt x="415" y="215"/>
                  </a:cubicBezTo>
                  <a:cubicBezTo>
                    <a:pt x="419" y="217"/>
                    <a:pt x="423" y="218"/>
                    <a:pt x="425" y="218"/>
                  </a:cubicBezTo>
                  <a:cubicBezTo>
                    <a:pt x="431" y="218"/>
                    <a:pt x="431" y="210"/>
                    <a:pt x="431" y="209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53" y="62"/>
                    <a:pt x="143" y="58"/>
                    <a:pt x="138" y="51"/>
                  </a:cubicBezTo>
                  <a:cubicBezTo>
                    <a:pt x="136" y="47"/>
                    <a:pt x="136" y="42"/>
                    <a:pt x="135" y="36"/>
                  </a:cubicBezTo>
                  <a:cubicBezTo>
                    <a:pt x="134" y="29"/>
                    <a:pt x="133" y="21"/>
                    <a:pt x="128" y="13"/>
                  </a:cubicBezTo>
                  <a:cubicBezTo>
                    <a:pt x="125" y="8"/>
                    <a:pt x="120" y="3"/>
                    <a:pt x="113" y="2"/>
                  </a:cubicBezTo>
                  <a:cubicBezTo>
                    <a:pt x="107" y="0"/>
                    <a:pt x="100" y="1"/>
                    <a:pt x="95" y="4"/>
                  </a:cubicBezTo>
                  <a:cubicBezTo>
                    <a:pt x="90" y="7"/>
                    <a:pt x="86" y="12"/>
                    <a:pt x="84" y="19"/>
                  </a:cubicBezTo>
                  <a:cubicBezTo>
                    <a:pt x="82" y="25"/>
                    <a:pt x="83" y="32"/>
                    <a:pt x="86" y="38"/>
                  </a:cubicBezTo>
                  <a:cubicBezTo>
                    <a:pt x="91" y="45"/>
                    <a:pt x="97" y="50"/>
                    <a:pt x="103" y="55"/>
                  </a:cubicBezTo>
                  <a:cubicBezTo>
                    <a:pt x="107" y="58"/>
                    <a:pt x="111" y="61"/>
                    <a:pt x="114" y="65"/>
                  </a:cubicBezTo>
                  <a:cubicBezTo>
                    <a:pt x="118" y="72"/>
                    <a:pt x="117" y="83"/>
                    <a:pt x="105" y="9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431" y="399"/>
                    <a:pt x="431" y="399"/>
                    <a:pt x="431" y="39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8"/>
                    <a:pt x="431" y="269"/>
                    <a:pt x="425" y="269"/>
                  </a:cubicBezTo>
                  <a:close/>
                </a:path>
              </a:pathLst>
            </a:custGeom>
            <a:solidFill>
              <a:srgbClr val="5C69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10"/>
            <p:cNvSpPr>
              <a:spLocks/>
            </p:cNvSpPr>
            <p:nvPr/>
          </p:nvSpPr>
          <p:spPr bwMode="auto">
            <a:xfrm>
              <a:off x="4449763" y="1520826"/>
              <a:ext cx="1919288" cy="1470025"/>
            </a:xfrm>
            <a:custGeom>
              <a:avLst/>
              <a:gdLst>
                <a:gd name="T0" fmla="*/ 116 w 510"/>
                <a:gd name="T1" fmla="*/ 309 h 391"/>
                <a:gd name="T2" fmla="*/ 118 w 510"/>
                <a:gd name="T3" fmla="*/ 298 h 391"/>
                <a:gd name="T4" fmla="*/ 125 w 510"/>
                <a:gd name="T5" fmla="*/ 271 h 391"/>
                <a:gd name="T6" fmla="*/ 174 w 510"/>
                <a:gd name="T7" fmla="*/ 258 h 391"/>
                <a:gd name="T8" fmla="*/ 187 w 510"/>
                <a:gd name="T9" fmla="*/ 307 h 391"/>
                <a:gd name="T10" fmla="*/ 168 w 510"/>
                <a:gd name="T11" fmla="*/ 327 h 391"/>
                <a:gd name="T12" fmla="*/ 160 w 510"/>
                <a:gd name="T13" fmla="*/ 334 h 391"/>
                <a:gd name="T14" fmla="*/ 165 w 510"/>
                <a:gd name="T15" fmla="*/ 344 h 391"/>
                <a:gd name="T16" fmla="*/ 246 w 510"/>
                <a:gd name="T17" fmla="*/ 391 h 391"/>
                <a:gd name="T18" fmla="*/ 431 w 510"/>
                <a:gd name="T19" fmla="*/ 285 h 391"/>
                <a:gd name="T20" fmla="*/ 431 w 510"/>
                <a:gd name="T21" fmla="*/ 190 h 391"/>
                <a:gd name="T22" fmla="*/ 448 w 510"/>
                <a:gd name="T23" fmla="*/ 170 h 391"/>
                <a:gd name="T24" fmla="*/ 463 w 510"/>
                <a:gd name="T25" fmla="*/ 174 h 391"/>
                <a:gd name="T26" fmla="*/ 486 w 510"/>
                <a:gd name="T27" fmla="*/ 180 h 391"/>
                <a:gd name="T28" fmla="*/ 510 w 510"/>
                <a:gd name="T29" fmla="*/ 155 h 391"/>
                <a:gd name="T30" fmla="*/ 485 w 510"/>
                <a:gd name="T31" fmla="*/ 131 h 391"/>
                <a:gd name="T32" fmla="*/ 463 w 510"/>
                <a:gd name="T33" fmla="*/ 137 h 391"/>
                <a:gd name="T34" fmla="*/ 448 w 510"/>
                <a:gd name="T35" fmla="*/ 141 h 391"/>
                <a:gd name="T36" fmla="*/ 431 w 510"/>
                <a:gd name="T37" fmla="*/ 120 h 391"/>
                <a:gd name="T38" fmla="*/ 431 w 510"/>
                <a:gd name="T39" fmla="*/ 0 h 391"/>
                <a:gd name="T40" fmla="*/ 0 w 510"/>
                <a:gd name="T41" fmla="*/ 249 h 391"/>
                <a:gd name="T42" fmla="*/ 104 w 510"/>
                <a:gd name="T43" fmla="*/ 309 h 391"/>
                <a:gd name="T44" fmla="*/ 116 w 510"/>
                <a:gd name="T45" fmla="*/ 30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0" h="391">
                  <a:moveTo>
                    <a:pt x="116" y="309"/>
                  </a:moveTo>
                  <a:cubicBezTo>
                    <a:pt x="117" y="307"/>
                    <a:pt x="117" y="303"/>
                    <a:pt x="118" y="298"/>
                  </a:cubicBezTo>
                  <a:cubicBezTo>
                    <a:pt x="119" y="291"/>
                    <a:pt x="120" y="281"/>
                    <a:pt x="125" y="271"/>
                  </a:cubicBezTo>
                  <a:cubicBezTo>
                    <a:pt x="135" y="254"/>
                    <a:pt x="157" y="248"/>
                    <a:pt x="174" y="258"/>
                  </a:cubicBezTo>
                  <a:cubicBezTo>
                    <a:pt x="191" y="268"/>
                    <a:pt x="197" y="290"/>
                    <a:pt x="187" y="307"/>
                  </a:cubicBezTo>
                  <a:cubicBezTo>
                    <a:pt x="182" y="317"/>
                    <a:pt x="174" y="322"/>
                    <a:pt x="168" y="327"/>
                  </a:cubicBezTo>
                  <a:cubicBezTo>
                    <a:pt x="164" y="330"/>
                    <a:pt x="161" y="332"/>
                    <a:pt x="160" y="334"/>
                  </a:cubicBezTo>
                  <a:cubicBezTo>
                    <a:pt x="157" y="339"/>
                    <a:pt x="164" y="344"/>
                    <a:pt x="165" y="344"/>
                  </a:cubicBezTo>
                  <a:cubicBezTo>
                    <a:pt x="246" y="391"/>
                    <a:pt x="246" y="391"/>
                    <a:pt x="246" y="391"/>
                  </a:cubicBezTo>
                  <a:cubicBezTo>
                    <a:pt x="431" y="285"/>
                    <a:pt x="431" y="285"/>
                    <a:pt x="431" y="285"/>
                  </a:cubicBezTo>
                  <a:cubicBezTo>
                    <a:pt x="431" y="190"/>
                    <a:pt x="431" y="190"/>
                    <a:pt x="431" y="190"/>
                  </a:cubicBezTo>
                  <a:cubicBezTo>
                    <a:pt x="431" y="176"/>
                    <a:pt x="440" y="170"/>
                    <a:pt x="448" y="170"/>
                  </a:cubicBezTo>
                  <a:cubicBezTo>
                    <a:pt x="453" y="170"/>
                    <a:pt x="457" y="172"/>
                    <a:pt x="463" y="174"/>
                  </a:cubicBezTo>
                  <a:cubicBezTo>
                    <a:pt x="469" y="176"/>
                    <a:pt x="477" y="180"/>
                    <a:pt x="486" y="180"/>
                  </a:cubicBezTo>
                  <a:cubicBezTo>
                    <a:pt x="500" y="180"/>
                    <a:pt x="510" y="167"/>
                    <a:pt x="510" y="155"/>
                  </a:cubicBezTo>
                  <a:cubicBezTo>
                    <a:pt x="510" y="143"/>
                    <a:pt x="500" y="131"/>
                    <a:pt x="485" y="131"/>
                  </a:cubicBezTo>
                  <a:cubicBezTo>
                    <a:pt x="477" y="131"/>
                    <a:pt x="469" y="134"/>
                    <a:pt x="463" y="137"/>
                  </a:cubicBezTo>
                  <a:cubicBezTo>
                    <a:pt x="457" y="139"/>
                    <a:pt x="453" y="141"/>
                    <a:pt x="448" y="141"/>
                  </a:cubicBezTo>
                  <a:cubicBezTo>
                    <a:pt x="440" y="141"/>
                    <a:pt x="431" y="135"/>
                    <a:pt x="431" y="12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04" y="309"/>
                    <a:pt x="104" y="309"/>
                    <a:pt x="104" y="309"/>
                  </a:cubicBezTo>
                  <a:cubicBezTo>
                    <a:pt x="105" y="310"/>
                    <a:pt x="112" y="314"/>
                    <a:pt x="116" y="309"/>
                  </a:cubicBezTo>
                  <a:close/>
                </a:path>
              </a:pathLst>
            </a:custGeom>
            <a:solidFill>
              <a:srgbClr val="C92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148357" y="458461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89732" y="463023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43099" y="333769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5158025" y="216898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67121" y="352165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99190" y="221244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9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三根香烟排列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4041470" y="1667658"/>
            <a:ext cx="5848350" cy="4210037"/>
            <a:chOff x="2431547" y="900969"/>
            <a:chExt cx="7662049" cy="5515660"/>
          </a:xfrm>
        </p:grpSpPr>
        <p:grpSp>
          <p:nvGrpSpPr>
            <p:cNvPr id="40" name="组合 39"/>
            <p:cNvGrpSpPr/>
            <p:nvPr/>
          </p:nvGrpSpPr>
          <p:grpSpPr>
            <a:xfrm>
              <a:off x="2472029" y="900969"/>
              <a:ext cx="7621567" cy="4071966"/>
              <a:chOff x="2428167" y="1464455"/>
              <a:chExt cx="7621567" cy="4071966"/>
            </a:xfrm>
          </p:grpSpPr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2428167" y="4578069"/>
                <a:ext cx="477119" cy="72801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94" y="48"/>
                  </a:cxn>
                  <a:cxn ang="0">
                    <a:pos x="116" y="48"/>
                  </a:cxn>
                  <a:cxn ang="0">
                    <a:pos x="92" y="74"/>
                  </a:cxn>
                  <a:cxn ang="0">
                    <a:pos x="80" y="177"/>
                  </a:cxn>
                  <a:cxn ang="0">
                    <a:pos x="50" y="148"/>
                  </a:cxn>
                  <a:cxn ang="0">
                    <a:pos x="0" y="96"/>
                  </a:cxn>
                  <a:cxn ang="0">
                    <a:pos x="7" y="30"/>
                  </a:cxn>
                  <a:cxn ang="0">
                    <a:pos x="36" y="0"/>
                  </a:cxn>
                </a:cxnLst>
                <a:rect l="0" t="0" r="r" b="b"/>
                <a:pathLst>
                  <a:path w="116" h="177">
                    <a:moveTo>
                      <a:pt x="36" y="0"/>
                    </a:moveTo>
                    <a:lnTo>
                      <a:pt x="94" y="48"/>
                    </a:lnTo>
                    <a:lnTo>
                      <a:pt x="116" y="48"/>
                    </a:lnTo>
                    <a:lnTo>
                      <a:pt x="92" y="74"/>
                    </a:lnTo>
                    <a:lnTo>
                      <a:pt x="80" y="177"/>
                    </a:lnTo>
                    <a:lnTo>
                      <a:pt x="50" y="148"/>
                    </a:lnTo>
                    <a:lnTo>
                      <a:pt x="0" y="96"/>
                    </a:lnTo>
                    <a:lnTo>
                      <a:pt x="7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655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8"/>
              <p:cNvSpPr>
                <a:spLocks/>
              </p:cNvSpPr>
              <p:nvPr/>
            </p:nvSpPr>
            <p:spPr bwMode="auto">
              <a:xfrm>
                <a:off x="2576239" y="4306605"/>
                <a:ext cx="1279174" cy="1229816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09" y="0"/>
                  </a:cxn>
                  <a:cxn ang="0">
                    <a:pos x="251" y="41"/>
                  </a:cxn>
                  <a:cxn ang="0">
                    <a:pos x="267" y="24"/>
                  </a:cxn>
                  <a:cxn ang="0">
                    <a:pos x="311" y="100"/>
                  </a:cxn>
                  <a:cxn ang="0">
                    <a:pos x="311" y="165"/>
                  </a:cxn>
                  <a:cxn ang="0">
                    <a:pos x="297" y="172"/>
                  </a:cxn>
                  <a:cxn ang="0">
                    <a:pos x="297" y="190"/>
                  </a:cxn>
                  <a:cxn ang="0">
                    <a:pos x="232" y="241"/>
                  </a:cxn>
                  <a:cxn ang="0">
                    <a:pos x="129" y="299"/>
                  </a:cxn>
                  <a:cxn ang="0">
                    <a:pos x="112" y="285"/>
                  </a:cxn>
                  <a:cxn ang="0">
                    <a:pos x="129" y="241"/>
                  </a:cxn>
                  <a:cxn ang="0">
                    <a:pos x="202" y="201"/>
                  </a:cxn>
                  <a:cxn ang="0">
                    <a:pos x="124" y="216"/>
                  </a:cxn>
                  <a:cxn ang="0">
                    <a:pos x="124" y="190"/>
                  </a:cxn>
                  <a:cxn ang="0">
                    <a:pos x="112" y="228"/>
                  </a:cxn>
                  <a:cxn ang="0">
                    <a:pos x="46" y="250"/>
                  </a:cxn>
                  <a:cxn ang="0">
                    <a:pos x="44" y="243"/>
                  </a:cxn>
                  <a:cxn ang="0">
                    <a:pos x="56" y="140"/>
                  </a:cxn>
                  <a:cxn ang="0">
                    <a:pos x="80" y="114"/>
                  </a:cxn>
                  <a:cxn ang="0">
                    <a:pos x="58" y="114"/>
                  </a:cxn>
                  <a:cxn ang="0">
                    <a:pos x="0" y="66"/>
                  </a:cxn>
                  <a:cxn ang="0">
                    <a:pos x="6" y="62"/>
                  </a:cxn>
                  <a:cxn ang="0">
                    <a:pos x="90" y="38"/>
                  </a:cxn>
                  <a:cxn ang="0">
                    <a:pos x="108" y="59"/>
                  </a:cxn>
                  <a:cxn ang="0">
                    <a:pos x="108" y="93"/>
                  </a:cxn>
                  <a:cxn ang="0">
                    <a:pos x="124" y="51"/>
                  </a:cxn>
                  <a:cxn ang="0">
                    <a:pos x="148" y="51"/>
                  </a:cxn>
                  <a:cxn ang="0">
                    <a:pos x="105" y="27"/>
                  </a:cxn>
                  <a:cxn ang="0">
                    <a:pos x="154" y="0"/>
                  </a:cxn>
                </a:cxnLst>
                <a:rect l="0" t="0" r="r" b="b"/>
                <a:pathLst>
                  <a:path w="311" h="299">
                    <a:moveTo>
                      <a:pt x="154" y="0"/>
                    </a:moveTo>
                    <a:lnTo>
                      <a:pt x="209" y="0"/>
                    </a:lnTo>
                    <a:lnTo>
                      <a:pt x="251" y="41"/>
                    </a:lnTo>
                    <a:lnTo>
                      <a:pt x="267" y="24"/>
                    </a:lnTo>
                    <a:lnTo>
                      <a:pt x="311" y="100"/>
                    </a:lnTo>
                    <a:lnTo>
                      <a:pt x="311" y="165"/>
                    </a:lnTo>
                    <a:lnTo>
                      <a:pt x="297" y="172"/>
                    </a:lnTo>
                    <a:lnTo>
                      <a:pt x="297" y="190"/>
                    </a:lnTo>
                    <a:lnTo>
                      <a:pt x="232" y="241"/>
                    </a:lnTo>
                    <a:lnTo>
                      <a:pt x="129" y="299"/>
                    </a:lnTo>
                    <a:lnTo>
                      <a:pt x="112" y="285"/>
                    </a:lnTo>
                    <a:lnTo>
                      <a:pt x="129" y="241"/>
                    </a:lnTo>
                    <a:lnTo>
                      <a:pt x="202" y="201"/>
                    </a:lnTo>
                    <a:lnTo>
                      <a:pt x="124" y="216"/>
                    </a:lnTo>
                    <a:lnTo>
                      <a:pt x="124" y="190"/>
                    </a:lnTo>
                    <a:lnTo>
                      <a:pt x="112" y="228"/>
                    </a:lnTo>
                    <a:lnTo>
                      <a:pt x="46" y="250"/>
                    </a:lnTo>
                    <a:lnTo>
                      <a:pt x="44" y="243"/>
                    </a:lnTo>
                    <a:lnTo>
                      <a:pt x="56" y="140"/>
                    </a:lnTo>
                    <a:lnTo>
                      <a:pt x="80" y="114"/>
                    </a:lnTo>
                    <a:lnTo>
                      <a:pt x="58" y="114"/>
                    </a:lnTo>
                    <a:lnTo>
                      <a:pt x="0" y="66"/>
                    </a:lnTo>
                    <a:lnTo>
                      <a:pt x="6" y="62"/>
                    </a:lnTo>
                    <a:lnTo>
                      <a:pt x="90" y="38"/>
                    </a:lnTo>
                    <a:lnTo>
                      <a:pt x="108" y="59"/>
                    </a:lnTo>
                    <a:lnTo>
                      <a:pt x="108" y="93"/>
                    </a:lnTo>
                    <a:lnTo>
                      <a:pt x="124" y="51"/>
                    </a:lnTo>
                    <a:lnTo>
                      <a:pt x="148" y="51"/>
                    </a:lnTo>
                    <a:lnTo>
                      <a:pt x="105" y="2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776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9"/>
              <p:cNvSpPr>
                <a:spLocks/>
              </p:cNvSpPr>
              <p:nvPr/>
            </p:nvSpPr>
            <p:spPr bwMode="auto">
              <a:xfrm>
                <a:off x="7236376" y="2402240"/>
                <a:ext cx="658095" cy="100359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69" y="4"/>
                  </a:cxn>
                  <a:cxn ang="0">
                    <a:pos x="87" y="11"/>
                  </a:cxn>
                  <a:cxn ang="0">
                    <a:pos x="103" y="19"/>
                  </a:cxn>
                  <a:cxn ang="0">
                    <a:pos x="119" y="32"/>
                  </a:cxn>
                  <a:cxn ang="0">
                    <a:pos x="133" y="47"/>
                  </a:cxn>
                  <a:cxn ang="0">
                    <a:pos x="145" y="67"/>
                  </a:cxn>
                  <a:cxn ang="0">
                    <a:pos x="155" y="90"/>
                  </a:cxn>
                  <a:cxn ang="0">
                    <a:pos x="156" y="94"/>
                  </a:cxn>
                  <a:cxn ang="0">
                    <a:pos x="157" y="102"/>
                  </a:cxn>
                  <a:cxn ang="0">
                    <a:pos x="159" y="116"/>
                  </a:cxn>
                  <a:cxn ang="0">
                    <a:pos x="160" y="133"/>
                  </a:cxn>
                  <a:cxn ang="0">
                    <a:pos x="159" y="153"/>
                  </a:cxn>
                  <a:cxn ang="0">
                    <a:pos x="157" y="174"/>
                  </a:cxn>
                  <a:cxn ang="0">
                    <a:pos x="150" y="196"/>
                  </a:cxn>
                  <a:cxn ang="0">
                    <a:pos x="139" y="219"/>
                  </a:cxn>
                  <a:cxn ang="0">
                    <a:pos x="81" y="244"/>
                  </a:cxn>
                  <a:cxn ang="0">
                    <a:pos x="93" y="222"/>
                  </a:cxn>
                  <a:cxn ang="0">
                    <a:pos x="101" y="200"/>
                  </a:cxn>
                  <a:cxn ang="0">
                    <a:pos x="104" y="177"/>
                  </a:cxn>
                  <a:cxn ang="0">
                    <a:pos x="105" y="157"/>
                  </a:cxn>
                  <a:cxn ang="0">
                    <a:pos x="104" y="138"/>
                  </a:cxn>
                  <a:cxn ang="0">
                    <a:pos x="102" y="124"/>
                  </a:cxn>
                  <a:cxn ang="0">
                    <a:pos x="101" y="115"/>
                  </a:cxn>
                  <a:cxn ang="0">
                    <a:pos x="100" y="111"/>
                  </a:cxn>
                  <a:cxn ang="0">
                    <a:pos x="90" y="88"/>
                  </a:cxn>
                  <a:cxn ang="0">
                    <a:pos x="79" y="69"/>
                  </a:cxn>
                  <a:cxn ang="0">
                    <a:pos x="66" y="54"/>
                  </a:cxn>
                  <a:cxn ang="0">
                    <a:pos x="51" y="42"/>
                  </a:cxn>
                  <a:cxn ang="0">
                    <a:pos x="34" y="33"/>
                  </a:cxn>
                  <a:cxn ang="0">
                    <a:pos x="18" y="27"/>
                  </a:cxn>
                  <a:cxn ang="0">
                    <a:pos x="0" y="22"/>
                  </a:cxn>
                  <a:cxn ang="0">
                    <a:pos x="26" y="12"/>
                  </a:cxn>
                  <a:cxn ang="0">
                    <a:pos x="52" y="0"/>
                  </a:cxn>
                </a:cxnLst>
                <a:rect l="0" t="0" r="r" b="b"/>
                <a:pathLst>
                  <a:path w="160" h="244">
                    <a:moveTo>
                      <a:pt x="52" y="0"/>
                    </a:moveTo>
                    <a:lnTo>
                      <a:pt x="69" y="4"/>
                    </a:lnTo>
                    <a:lnTo>
                      <a:pt x="87" y="11"/>
                    </a:lnTo>
                    <a:lnTo>
                      <a:pt x="103" y="19"/>
                    </a:lnTo>
                    <a:lnTo>
                      <a:pt x="119" y="32"/>
                    </a:lnTo>
                    <a:lnTo>
                      <a:pt x="133" y="47"/>
                    </a:lnTo>
                    <a:lnTo>
                      <a:pt x="145" y="67"/>
                    </a:lnTo>
                    <a:lnTo>
                      <a:pt x="155" y="90"/>
                    </a:lnTo>
                    <a:lnTo>
                      <a:pt x="156" y="94"/>
                    </a:lnTo>
                    <a:lnTo>
                      <a:pt x="157" y="102"/>
                    </a:lnTo>
                    <a:lnTo>
                      <a:pt x="159" y="116"/>
                    </a:lnTo>
                    <a:lnTo>
                      <a:pt x="160" y="133"/>
                    </a:lnTo>
                    <a:lnTo>
                      <a:pt x="159" y="153"/>
                    </a:lnTo>
                    <a:lnTo>
                      <a:pt x="157" y="174"/>
                    </a:lnTo>
                    <a:lnTo>
                      <a:pt x="150" y="196"/>
                    </a:lnTo>
                    <a:lnTo>
                      <a:pt x="139" y="219"/>
                    </a:lnTo>
                    <a:lnTo>
                      <a:pt x="81" y="244"/>
                    </a:lnTo>
                    <a:lnTo>
                      <a:pt x="93" y="222"/>
                    </a:lnTo>
                    <a:lnTo>
                      <a:pt x="101" y="200"/>
                    </a:lnTo>
                    <a:lnTo>
                      <a:pt x="104" y="177"/>
                    </a:lnTo>
                    <a:lnTo>
                      <a:pt x="105" y="157"/>
                    </a:lnTo>
                    <a:lnTo>
                      <a:pt x="104" y="138"/>
                    </a:lnTo>
                    <a:lnTo>
                      <a:pt x="102" y="124"/>
                    </a:lnTo>
                    <a:lnTo>
                      <a:pt x="101" y="115"/>
                    </a:lnTo>
                    <a:lnTo>
                      <a:pt x="100" y="111"/>
                    </a:lnTo>
                    <a:lnTo>
                      <a:pt x="90" y="88"/>
                    </a:lnTo>
                    <a:lnTo>
                      <a:pt x="79" y="69"/>
                    </a:lnTo>
                    <a:lnTo>
                      <a:pt x="66" y="54"/>
                    </a:lnTo>
                    <a:lnTo>
                      <a:pt x="51" y="42"/>
                    </a:lnTo>
                    <a:lnTo>
                      <a:pt x="34" y="33"/>
                    </a:lnTo>
                    <a:lnTo>
                      <a:pt x="18" y="27"/>
                    </a:lnTo>
                    <a:lnTo>
                      <a:pt x="0" y="22"/>
                    </a:lnTo>
                    <a:lnTo>
                      <a:pt x="26" y="1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282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3209655" y="2636688"/>
                <a:ext cx="4137775" cy="2439066"/>
              </a:xfrm>
              <a:custGeom>
                <a:avLst/>
                <a:gdLst/>
                <a:ahLst/>
                <a:cxnLst>
                  <a:cxn ang="0">
                    <a:pos x="897" y="0"/>
                  </a:cxn>
                  <a:cxn ang="0">
                    <a:pos x="915" y="4"/>
                  </a:cxn>
                  <a:cxn ang="0">
                    <a:pos x="933" y="11"/>
                  </a:cxn>
                  <a:cxn ang="0">
                    <a:pos x="949" y="20"/>
                  </a:cxn>
                  <a:cxn ang="0">
                    <a:pos x="965" y="32"/>
                  </a:cxn>
                  <a:cxn ang="0">
                    <a:pos x="979" y="47"/>
                  </a:cxn>
                  <a:cxn ang="0">
                    <a:pos x="992" y="67"/>
                  </a:cxn>
                  <a:cxn ang="0">
                    <a:pos x="1001" y="90"/>
                  </a:cxn>
                  <a:cxn ang="0">
                    <a:pos x="1003" y="94"/>
                  </a:cxn>
                  <a:cxn ang="0">
                    <a:pos x="1004" y="103"/>
                  </a:cxn>
                  <a:cxn ang="0">
                    <a:pos x="1006" y="117"/>
                  </a:cxn>
                  <a:cxn ang="0">
                    <a:pos x="1006" y="156"/>
                  </a:cxn>
                  <a:cxn ang="0">
                    <a:pos x="1001" y="178"/>
                  </a:cxn>
                  <a:cxn ang="0">
                    <a:pos x="994" y="200"/>
                  </a:cxn>
                  <a:cxn ang="0">
                    <a:pos x="983" y="222"/>
                  </a:cxn>
                  <a:cxn ang="0">
                    <a:pos x="161" y="593"/>
                  </a:cxn>
                  <a:cxn ang="0">
                    <a:pos x="157" y="571"/>
                  </a:cxn>
                  <a:cxn ang="0">
                    <a:pos x="157" y="506"/>
                  </a:cxn>
                  <a:cxn ang="0">
                    <a:pos x="113" y="430"/>
                  </a:cxn>
                  <a:cxn ang="0">
                    <a:pos x="97" y="447"/>
                  </a:cxn>
                  <a:cxn ang="0">
                    <a:pos x="55" y="406"/>
                  </a:cxn>
                  <a:cxn ang="0">
                    <a:pos x="0" y="406"/>
                  </a:cxn>
                  <a:cxn ang="0">
                    <a:pos x="64" y="361"/>
                  </a:cxn>
                  <a:cxn ang="0">
                    <a:pos x="68" y="360"/>
                  </a:cxn>
                  <a:cxn ang="0">
                    <a:pos x="76" y="356"/>
                  </a:cxn>
                  <a:cxn ang="0">
                    <a:pos x="91" y="350"/>
                  </a:cxn>
                  <a:cxn ang="0">
                    <a:pos x="111" y="342"/>
                  </a:cxn>
                  <a:cxn ang="0">
                    <a:pos x="136" y="330"/>
                  </a:cxn>
                  <a:cxn ang="0">
                    <a:pos x="166" y="317"/>
                  </a:cxn>
                  <a:cxn ang="0">
                    <a:pos x="200" y="302"/>
                  </a:cxn>
                  <a:cxn ang="0">
                    <a:pos x="238" y="286"/>
                  </a:cxn>
                  <a:cxn ang="0">
                    <a:pos x="280" y="268"/>
                  </a:cxn>
                  <a:cxn ang="0">
                    <a:pos x="325" y="248"/>
                  </a:cxn>
                  <a:cxn ang="0">
                    <a:pos x="374" y="227"/>
                  </a:cxn>
                  <a:cxn ang="0">
                    <a:pos x="425" y="205"/>
                  </a:cxn>
                  <a:cxn ang="0">
                    <a:pos x="479" y="182"/>
                  </a:cxn>
                  <a:cxn ang="0">
                    <a:pos x="534" y="157"/>
                  </a:cxn>
                  <a:cxn ang="0">
                    <a:pos x="592" y="132"/>
                  </a:cxn>
                  <a:cxn ang="0">
                    <a:pos x="712" y="81"/>
                  </a:cxn>
                  <a:cxn ang="0">
                    <a:pos x="897" y="0"/>
                  </a:cxn>
                </a:cxnLst>
                <a:rect l="0" t="0" r="r" b="b"/>
                <a:pathLst>
                  <a:path w="1006" h="593">
                    <a:moveTo>
                      <a:pt x="897" y="0"/>
                    </a:moveTo>
                    <a:lnTo>
                      <a:pt x="915" y="4"/>
                    </a:lnTo>
                    <a:lnTo>
                      <a:pt x="933" y="11"/>
                    </a:lnTo>
                    <a:lnTo>
                      <a:pt x="949" y="20"/>
                    </a:lnTo>
                    <a:lnTo>
                      <a:pt x="965" y="32"/>
                    </a:lnTo>
                    <a:lnTo>
                      <a:pt x="979" y="47"/>
                    </a:lnTo>
                    <a:lnTo>
                      <a:pt x="992" y="67"/>
                    </a:lnTo>
                    <a:lnTo>
                      <a:pt x="1001" y="90"/>
                    </a:lnTo>
                    <a:lnTo>
                      <a:pt x="1003" y="94"/>
                    </a:lnTo>
                    <a:lnTo>
                      <a:pt x="1004" y="103"/>
                    </a:lnTo>
                    <a:lnTo>
                      <a:pt x="1006" y="117"/>
                    </a:lnTo>
                    <a:lnTo>
                      <a:pt x="1006" y="156"/>
                    </a:lnTo>
                    <a:lnTo>
                      <a:pt x="1001" y="178"/>
                    </a:lnTo>
                    <a:lnTo>
                      <a:pt x="994" y="200"/>
                    </a:lnTo>
                    <a:lnTo>
                      <a:pt x="983" y="222"/>
                    </a:lnTo>
                    <a:lnTo>
                      <a:pt x="161" y="593"/>
                    </a:lnTo>
                    <a:lnTo>
                      <a:pt x="157" y="571"/>
                    </a:lnTo>
                    <a:lnTo>
                      <a:pt x="157" y="506"/>
                    </a:lnTo>
                    <a:lnTo>
                      <a:pt x="113" y="430"/>
                    </a:lnTo>
                    <a:lnTo>
                      <a:pt x="97" y="447"/>
                    </a:lnTo>
                    <a:lnTo>
                      <a:pt x="55" y="406"/>
                    </a:lnTo>
                    <a:lnTo>
                      <a:pt x="0" y="406"/>
                    </a:lnTo>
                    <a:lnTo>
                      <a:pt x="64" y="361"/>
                    </a:lnTo>
                    <a:lnTo>
                      <a:pt x="68" y="360"/>
                    </a:lnTo>
                    <a:lnTo>
                      <a:pt x="76" y="356"/>
                    </a:lnTo>
                    <a:lnTo>
                      <a:pt x="91" y="350"/>
                    </a:lnTo>
                    <a:lnTo>
                      <a:pt x="111" y="342"/>
                    </a:lnTo>
                    <a:lnTo>
                      <a:pt x="136" y="330"/>
                    </a:lnTo>
                    <a:lnTo>
                      <a:pt x="166" y="317"/>
                    </a:lnTo>
                    <a:lnTo>
                      <a:pt x="200" y="302"/>
                    </a:lnTo>
                    <a:lnTo>
                      <a:pt x="238" y="286"/>
                    </a:lnTo>
                    <a:lnTo>
                      <a:pt x="280" y="268"/>
                    </a:lnTo>
                    <a:lnTo>
                      <a:pt x="325" y="248"/>
                    </a:lnTo>
                    <a:lnTo>
                      <a:pt x="374" y="227"/>
                    </a:lnTo>
                    <a:lnTo>
                      <a:pt x="425" y="205"/>
                    </a:lnTo>
                    <a:lnTo>
                      <a:pt x="479" y="182"/>
                    </a:lnTo>
                    <a:lnTo>
                      <a:pt x="534" y="157"/>
                    </a:lnTo>
                    <a:lnTo>
                      <a:pt x="592" y="132"/>
                    </a:lnTo>
                    <a:lnTo>
                      <a:pt x="712" y="81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E8E3D5"/>
              </a:soli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6899102" y="2492728"/>
                <a:ext cx="769151" cy="105706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0" y="5"/>
                  </a:cxn>
                  <a:cxn ang="0">
                    <a:pos x="116" y="11"/>
                  </a:cxn>
                  <a:cxn ang="0">
                    <a:pos x="133" y="20"/>
                  </a:cxn>
                  <a:cxn ang="0">
                    <a:pos x="148" y="32"/>
                  </a:cxn>
                  <a:cxn ang="0">
                    <a:pos x="161" y="47"/>
                  </a:cxn>
                  <a:cxn ang="0">
                    <a:pos x="172" y="66"/>
                  </a:cxn>
                  <a:cxn ang="0">
                    <a:pos x="182" y="89"/>
                  </a:cxn>
                  <a:cxn ang="0">
                    <a:pos x="183" y="93"/>
                  </a:cxn>
                  <a:cxn ang="0">
                    <a:pos x="184" y="102"/>
                  </a:cxn>
                  <a:cxn ang="0">
                    <a:pos x="186" y="116"/>
                  </a:cxn>
                  <a:cxn ang="0">
                    <a:pos x="187" y="135"/>
                  </a:cxn>
                  <a:cxn ang="0">
                    <a:pos x="186" y="155"/>
                  </a:cxn>
                  <a:cxn ang="0">
                    <a:pos x="183" y="178"/>
                  </a:cxn>
                  <a:cxn ang="0">
                    <a:pos x="175" y="200"/>
                  </a:cxn>
                  <a:cxn ang="0">
                    <a:pos x="163" y="222"/>
                  </a:cxn>
                  <a:cxn ang="0">
                    <a:pos x="86" y="257"/>
                  </a:cxn>
                  <a:cxn ang="0">
                    <a:pos x="97" y="235"/>
                  </a:cxn>
                  <a:cxn ang="0">
                    <a:pos x="104" y="213"/>
                  </a:cxn>
                  <a:cxn ang="0">
                    <a:pos x="109" y="191"/>
                  </a:cxn>
                  <a:cxn ang="0">
                    <a:pos x="109" y="152"/>
                  </a:cxn>
                  <a:cxn ang="0">
                    <a:pos x="107" y="138"/>
                  </a:cxn>
                  <a:cxn ang="0">
                    <a:pos x="106" y="129"/>
                  </a:cxn>
                  <a:cxn ang="0">
                    <a:pos x="104" y="125"/>
                  </a:cxn>
                  <a:cxn ang="0">
                    <a:pos x="95" y="102"/>
                  </a:cxn>
                  <a:cxn ang="0">
                    <a:pos x="82" y="82"/>
                  </a:cxn>
                  <a:cxn ang="0">
                    <a:pos x="68" y="67"/>
                  </a:cxn>
                  <a:cxn ang="0">
                    <a:pos x="52" y="55"/>
                  </a:cxn>
                  <a:cxn ang="0">
                    <a:pos x="36" y="46"/>
                  </a:cxn>
                  <a:cxn ang="0">
                    <a:pos x="18" y="39"/>
                  </a:cxn>
                  <a:cxn ang="0">
                    <a:pos x="0" y="35"/>
                  </a:cxn>
                  <a:cxn ang="0">
                    <a:pos x="82" y="0"/>
                  </a:cxn>
                </a:cxnLst>
                <a:rect l="0" t="0" r="r" b="b"/>
                <a:pathLst>
                  <a:path w="187" h="257">
                    <a:moveTo>
                      <a:pt x="82" y="0"/>
                    </a:moveTo>
                    <a:lnTo>
                      <a:pt x="100" y="5"/>
                    </a:lnTo>
                    <a:lnTo>
                      <a:pt x="116" y="11"/>
                    </a:lnTo>
                    <a:lnTo>
                      <a:pt x="133" y="20"/>
                    </a:lnTo>
                    <a:lnTo>
                      <a:pt x="148" y="32"/>
                    </a:lnTo>
                    <a:lnTo>
                      <a:pt x="161" y="47"/>
                    </a:lnTo>
                    <a:lnTo>
                      <a:pt x="172" y="66"/>
                    </a:lnTo>
                    <a:lnTo>
                      <a:pt x="182" y="89"/>
                    </a:lnTo>
                    <a:lnTo>
                      <a:pt x="183" y="93"/>
                    </a:lnTo>
                    <a:lnTo>
                      <a:pt x="184" y="102"/>
                    </a:lnTo>
                    <a:lnTo>
                      <a:pt x="186" y="116"/>
                    </a:lnTo>
                    <a:lnTo>
                      <a:pt x="187" y="135"/>
                    </a:lnTo>
                    <a:lnTo>
                      <a:pt x="186" y="155"/>
                    </a:lnTo>
                    <a:lnTo>
                      <a:pt x="183" y="178"/>
                    </a:lnTo>
                    <a:lnTo>
                      <a:pt x="175" y="200"/>
                    </a:lnTo>
                    <a:lnTo>
                      <a:pt x="163" y="222"/>
                    </a:lnTo>
                    <a:lnTo>
                      <a:pt x="86" y="257"/>
                    </a:lnTo>
                    <a:lnTo>
                      <a:pt x="97" y="235"/>
                    </a:lnTo>
                    <a:lnTo>
                      <a:pt x="104" y="213"/>
                    </a:lnTo>
                    <a:lnTo>
                      <a:pt x="109" y="191"/>
                    </a:lnTo>
                    <a:lnTo>
                      <a:pt x="109" y="152"/>
                    </a:lnTo>
                    <a:lnTo>
                      <a:pt x="107" y="138"/>
                    </a:lnTo>
                    <a:lnTo>
                      <a:pt x="106" y="129"/>
                    </a:lnTo>
                    <a:lnTo>
                      <a:pt x="104" y="125"/>
                    </a:lnTo>
                    <a:lnTo>
                      <a:pt x="95" y="102"/>
                    </a:lnTo>
                    <a:lnTo>
                      <a:pt x="82" y="82"/>
                    </a:lnTo>
                    <a:lnTo>
                      <a:pt x="68" y="67"/>
                    </a:lnTo>
                    <a:lnTo>
                      <a:pt x="52" y="55"/>
                    </a:lnTo>
                    <a:lnTo>
                      <a:pt x="36" y="46"/>
                    </a:lnTo>
                    <a:lnTo>
                      <a:pt x="18" y="39"/>
                    </a:lnTo>
                    <a:lnTo>
                      <a:pt x="0" y="3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AB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7450257" y="1464455"/>
                <a:ext cx="2599477" cy="1838555"/>
              </a:xfrm>
              <a:custGeom>
                <a:avLst/>
                <a:gdLst/>
                <a:ahLst/>
                <a:cxnLst>
                  <a:cxn ang="0">
                    <a:pos x="533" y="0"/>
                  </a:cxn>
                  <a:cxn ang="0">
                    <a:pos x="551" y="6"/>
                  </a:cxn>
                  <a:cxn ang="0">
                    <a:pos x="570" y="15"/>
                  </a:cxn>
                  <a:cxn ang="0">
                    <a:pos x="586" y="27"/>
                  </a:cxn>
                  <a:cxn ang="0">
                    <a:pos x="603" y="42"/>
                  </a:cxn>
                  <a:cxn ang="0">
                    <a:pos x="616" y="63"/>
                  </a:cxn>
                  <a:cxn ang="0">
                    <a:pos x="626" y="88"/>
                  </a:cxn>
                  <a:cxn ang="0">
                    <a:pos x="627" y="90"/>
                  </a:cxn>
                  <a:cxn ang="0">
                    <a:pos x="628" y="98"/>
                  </a:cxn>
                  <a:cxn ang="0">
                    <a:pos x="631" y="111"/>
                  </a:cxn>
                  <a:cxn ang="0">
                    <a:pos x="632" y="128"/>
                  </a:cxn>
                  <a:cxn ang="0">
                    <a:pos x="632" y="146"/>
                  </a:cxn>
                  <a:cxn ang="0">
                    <a:pos x="630" y="166"/>
                  </a:cxn>
                  <a:cxn ang="0">
                    <a:pos x="625" y="187"/>
                  </a:cxn>
                  <a:cxn ang="0">
                    <a:pos x="616" y="208"/>
                  </a:cxn>
                  <a:cxn ang="0">
                    <a:pos x="87" y="447"/>
                  </a:cxn>
                  <a:cxn ang="0">
                    <a:pos x="98" y="424"/>
                  </a:cxn>
                  <a:cxn ang="0">
                    <a:pos x="105" y="402"/>
                  </a:cxn>
                  <a:cxn ang="0">
                    <a:pos x="107" y="381"/>
                  </a:cxn>
                  <a:cxn ang="0">
                    <a:pos x="108" y="361"/>
                  </a:cxn>
                  <a:cxn ang="0">
                    <a:pos x="107" y="344"/>
                  </a:cxn>
                  <a:cxn ang="0">
                    <a:pos x="105" y="330"/>
                  </a:cxn>
                  <a:cxn ang="0">
                    <a:pos x="104" y="322"/>
                  </a:cxn>
                  <a:cxn ang="0">
                    <a:pos x="103" y="318"/>
                  </a:cxn>
                  <a:cxn ang="0">
                    <a:pos x="93" y="295"/>
                  </a:cxn>
                  <a:cxn ang="0">
                    <a:pos x="81" y="275"/>
                  </a:cxn>
                  <a:cxn ang="0">
                    <a:pos x="67" y="260"/>
                  </a:cxn>
                  <a:cxn ang="0">
                    <a:pos x="51" y="247"/>
                  </a:cxn>
                  <a:cxn ang="0">
                    <a:pos x="35" y="239"/>
                  </a:cxn>
                  <a:cxn ang="0">
                    <a:pos x="17" y="232"/>
                  </a:cxn>
                  <a:cxn ang="0">
                    <a:pos x="0" y="228"/>
                  </a:cxn>
                  <a:cxn ang="0">
                    <a:pos x="69" y="199"/>
                  </a:cxn>
                  <a:cxn ang="0">
                    <a:pos x="136" y="170"/>
                  </a:cxn>
                  <a:cxn ang="0">
                    <a:pos x="203" y="141"/>
                  </a:cxn>
                  <a:cxn ang="0">
                    <a:pos x="266" y="114"/>
                  </a:cxn>
                  <a:cxn ang="0">
                    <a:pos x="327" y="87"/>
                  </a:cxn>
                  <a:cxn ang="0">
                    <a:pos x="384" y="62"/>
                  </a:cxn>
                  <a:cxn ang="0">
                    <a:pos x="438" y="40"/>
                  </a:cxn>
                  <a:cxn ang="0">
                    <a:pos x="488" y="19"/>
                  </a:cxn>
                  <a:cxn ang="0">
                    <a:pos x="533" y="0"/>
                  </a:cxn>
                </a:cxnLst>
                <a:rect l="0" t="0" r="r" b="b"/>
                <a:pathLst>
                  <a:path w="632" h="447">
                    <a:moveTo>
                      <a:pt x="533" y="0"/>
                    </a:moveTo>
                    <a:lnTo>
                      <a:pt x="551" y="6"/>
                    </a:lnTo>
                    <a:lnTo>
                      <a:pt x="570" y="15"/>
                    </a:lnTo>
                    <a:lnTo>
                      <a:pt x="586" y="27"/>
                    </a:lnTo>
                    <a:lnTo>
                      <a:pt x="603" y="42"/>
                    </a:lnTo>
                    <a:lnTo>
                      <a:pt x="616" y="63"/>
                    </a:lnTo>
                    <a:lnTo>
                      <a:pt x="626" y="88"/>
                    </a:lnTo>
                    <a:lnTo>
                      <a:pt x="627" y="90"/>
                    </a:lnTo>
                    <a:lnTo>
                      <a:pt x="628" y="98"/>
                    </a:lnTo>
                    <a:lnTo>
                      <a:pt x="631" y="111"/>
                    </a:lnTo>
                    <a:lnTo>
                      <a:pt x="632" y="128"/>
                    </a:lnTo>
                    <a:lnTo>
                      <a:pt x="632" y="146"/>
                    </a:lnTo>
                    <a:lnTo>
                      <a:pt x="630" y="166"/>
                    </a:lnTo>
                    <a:lnTo>
                      <a:pt x="625" y="187"/>
                    </a:lnTo>
                    <a:lnTo>
                      <a:pt x="616" y="208"/>
                    </a:lnTo>
                    <a:lnTo>
                      <a:pt x="87" y="447"/>
                    </a:lnTo>
                    <a:lnTo>
                      <a:pt x="98" y="424"/>
                    </a:lnTo>
                    <a:lnTo>
                      <a:pt x="105" y="402"/>
                    </a:lnTo>
                    <a:lnTo>
                      <a:pt x="107" y="381"/>
                    </a:lnTo>
                    <a:lnTo>
                      <a:pt x="108" y="361"/>
                    </a:lnTo>
                    <a:lnTo>
                      <a:pt x="107" y="344"/>
                    </a:lnTo>
                    <a:lnTo>
                      <a:pt x="105" y="330"/>
                    </a:lnTo>
                    <a:lnTo>
                      <a:pt x="104" y="322"/>
                    </a:lnTo>
                    <a:lnTo>
                      <a:pt x="103" y="318"/>
                    </a:lnTo>
                    <a:lnTo>
                      <a:pt x="93" y="295"/>
                    </a:lnTo>
                    <a:lnTo>
                      <a:pt x="81" y="275"/>
                    </a:lnTo>
                    <a:lnTo>
                      <a:pt x="67" y="260"/>
                    </a:lnTo>
                    <a:lnTo>
                      <a:pt x="51" y="247"/>
                    </a:lnTo>
                    <a:lnTo>
                      <a:pt x="35" y="239"/>
                    </a:lnTo>
                    <a:lnTo>
                      <a:pt x="17" y="232"/>
                    </a:lnTo>
                    <a:lnTo>
                      <a:pt x="0" y="228"/>
                    </a:lnTo>
                    <a:lnTo>
                      <a:pt x="69" y="199"/>
                    </a:lnTo>
                    <a:lnTo>
                      <a:pt x="136" y="170"/>
                    </a:lnTo>
                    <a:lnTo>
                      <a:pt x="203" y="141"/>
                    </a:lnTo>
                    <a:lnTo>
                      <a:pt x="266" y="114"/>
                    </a:lnTo>
                    <a:lnTo>
                      <a:pt x="327" y="87"/>
                    </a:lnTo>
                    <a:lnTo>
                      <a:pt x="384" y="62"/>
                    </a:lnTo>
                    <a:lnTo>
                      <a:pt x="438" y="40"/>
                    </a:lnTo>
                    <a:lnTo>
                      <a:pt x="488" y="19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FAB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9765931" y="2044402"/>
                <a:ext cx="135734" cy="4524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0"/>
                  </a:cxn>
                  <a:cxn ang="0">
                    <a:pos x="24" y="1"/>
                  </a:cxn>
                  <a:cxn ang="0">
                    <a:pos x="29" y="1"/>
                  </a:cxn>
                  <a:cxn ang="0">
                    <a:pos x="32" y="2"/>
                  </a:cxn>
                  <a:cxn ang="0">
                    <a:pos x="33" y="4"/>
                  </a:cxn>
                  <a:cxn ang="0">
                    <a:pos x="29" y="8"/>
                  </a:cxn>
                  <a:cxn ang="0">
                    <a:pos x="27" y="9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8" y="10"/>
                  </a:cxn>
                  <a:cxn ang="0">
                    <a:pos x="3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3" y="3"/>
                  </a:cxn>
                  <a:cxn ang="0">
                    <a:pos x="6" y="2"/>
                  </a:cxn>
                  <a:cxn ang="0">
                    <a:pos x="15" y="0"/>
                  </a:cxn>
                </a:cxnLst>
                <a:rect l="0" t="0" r="r" b="b"/>
                <a:pathLst>
                  <a:path w="33" h="11">
                    <a:moveTo>
                      <a:pt x="15" y="0"/>
                    </a:moveTo>
                    <a:lnTo>
                      <a:pt x="21" y="0"/>
                    </a:lnTo>
                    <a:lnTo>
                      <a:pt x="24" y="1"/>
                    </a:lnTo>
                    <a:lnTo>
                      <a:pt x="29" y="1"/>
                    </a:lnTo>
                    <a:lnTo>
                      <a:pt x="32" y="2"/>
                    </a:lnTo>
                    <a:lnTo>
                      <a:pt x="33" y="4"/>
                    </a:lnTo>
                    <a:lnTo>
                      <a:pt x="29" y="8"/>
                    </a:lnTo>
                    <a:lnTo>
                      <a:pt x="27" y="9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7762852" y="2324093"/>
                <a:ext cx="119281" cy="6581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4" y="0"/>
                  </a:cxn>
                  <a:cxn ang="0">
                    <a:pos x="27" y="2"/>
                  </a:cxn>
                  <a:cxn ang="0">
                    <a:pos x="29" y="4"/>
                  </a:cxn>
                  <a:cxn ang="0">
                    <a:pos x="28" y="6"/>
                  </a:cxn>
                  <a:cxn ang="0">
                    <a:pos x="25" y="9"/>
                  </a:cxn>
                  <a:cxn ang="0">
                    <a:pos x="22" y="11"/>
                  </a:cxn>
                  <a:cxn ang="0">
                    <a:pos x="17" y="13"/>
                  </a:cxn>
                  <a:cxn ang="0">
                    <a:pos x="8" y="16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2" y="10"/>
                  </a:cxn>
                  <a:cxn ang="0">
                    <a:pos x="7" y="5"/>
                  </a:cxn>
                  <a:cxn ang="0">
                    <a:pos x="14" y="3"/>
                  </a:cxn>
                  <a:cxn ang="0">
                    <a:pos x="18" y="2"/>
                  </a:cxn>
                  <a:cxn ang="0">
                    <a:pos x="22" y="0"/>
                  </a:cxn>
                </a:cxnLst>
                <a:rect l="0" t="0" r="r" b="b"/>
                <a:pathLst>
                  <a:path w="29" h="16">
                    <a:moveTo>
                      <a:pt x="22" y="0"/>
                    </a:moveTo>
                    <a:lnTo>
                      <a:pt x="24" y="0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28" y="6"/>
                    </a:lnTo>
                    <a:lnTo>
                      <a:pt x="25" y="9"/>
                    </a:lnTo>
                    <a:lnTo>
                      <a:pt x="22" y="11"/>
                    </a:lnTo>
                    <a:lnTo>
                      <a:pt x="17" y="13"/>
                    </a:lnTo>
                    <a:lnTo>
                      <a:pt x="8" y="16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7" y="5"/>
                    </a:lnTo>
                    <a:lnTo>
                      <a:pt x="14" y="3"/>
                    </a:lnTo>
                    <a:lnTo>
                      <a:pt x="18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8058995" y="2200700"/>
                <a:ext cx="119281" cy="6581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5" y="0"/>
                  </a:cxn>
                  <a:cxn ang="0">
                    <a:pos x="27" y="1"/>
                  </a:cxn>
                  <a:cxn ang="0">
                    <a:pos x="29" y="4"/>
                  </a:cxn>
                  <a:cxn ang="0">
                    <a:pos x="28" y="6"/>
                  </a:cxn>
                  <a:cxn ang="0">
                    <a:pos x="26" y="8"/>
                  </a:cxn>
                  <a:cxn ang="0">
                    <a:pos x="19" y="13"/>
                  </a:cxn>
                  <a:cxn ang="0">
                    <a:pos x="15" y="14"/>
                  </a:cxn>
                  <a:cxn ang="0">
                    <a:pos x="11" y="15"/>
                  </a:cxn>
                  <a:cxn ang="0">
                    <a:pos x="7" y="16"/>
                  </a:cxn>
                  <a:cxn ang="0">
                    <a:pos x="2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4" y="8"/>
                  </a:cxn>
                  <a:cxn ang="0">
                    <a:pos x="11" y="4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2" y="0"/>
                  </a:cxn>
                </a:cxnLst>
                <a:rect l="0" t="0" r="r" b="b"/>
                <a:pathLst>
                  <a:path w="29" h="16">
                    <a:moveTo>
                      <a:pt x="22" y="0"/>
                    </a:moveTo>
                    <a:lnTo>
                      <a:pt x="25" y="0"/>
                    </a:lnTo>
                    <a:lnTo>
                      <a:pt x="27" y="1"/>
                    </a:lnTo>
                    <a:lnTo>
                      <a:pt x="29" y="4"/>
                    </a:lnTo>
                    <a:lnTo>
                      <a:pt x="28" y="6"/>
                    </a:lnTo>
                    <a:lnTo>
                      <a:pt x="26" y="8"/>
                    </a:lnTo>
                    <a:lnTo>
                      <a:pt x="19" y="13"/>
                    </a:lnTo>
                    <a:lnTo>
                      <a:pt x="15" y="14"/>
                    </a:lnTo>
                    <a:lnTo>
                      <a:pt x="11" y="15"/>
                    </a:lnTo>
                    <a:lnTo>
                      <a:pt x="7" y="1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8"/>
                    </a:lnTo>
                    <a:lnTo>
                      <a:pt x="11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6"/>
              <p:cNvSpPr>
                <a:spLocks/>
              </p:cNvSpPr>
              <p:nvPr/>
            </p:nvSpPr>
            <p:spPr bwMode="auto">
              <a:xfrm>
                <a:off x="8367478" y="2315866"/>
                <a:ext cx="123393" cy="5347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7" y="0"/>
                  </a:cxn>
                  <a:cxn ang="0">
                    <a:pos x="29" y="1"/>
                  </a:cxn>
                  <a:cxn ang="0">
                    <a:pos x="30" y="2"/>
                  </a:cxn>
                  <a:cxn ang="0">
                    <a:pos x="30" y="4"/>
                  </a:cxn>
                  <a:cxn ang="0">
                    <a:pos x="29" y="6"/>
                  </a:cxn>
                  <a:cxn ang="0">
                    <a:pos x="22" y="11"/>
                  </a:cxn>
                  <a:cxn ang="0">
                    <a:pos x="17" y="12"/>
                  </a:cxn>
                  <a:cxn ang="0">
                    <a:pos x="13" y="12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5" y="5"/>
                  </a:cxn>
                  <a:cxn ang="0">
                    <a:pos x="8" y="2"/>
                  </a:cxn>
                  <a:cxn ang="0">
                    <a:pos x="13" y="1"/>
                  </a:cxn>
                  <a:cxn ang="0">
                    <a:pos x="16" y="0"/>
                  </a:cxn>
                </a:cxnLst>
                <a:rect l="0" t="0" r="r" b="b"/>
                <a:pathLst>
                  <a:path w="30" h="13">
                    <a:moveTo>
                      <a:pt x="16" y="0"/>
                    </a:moveTo>
                    <a:lnTo>
                      <a:pt x="27" y="0"/>
                    </a:lnTo>
                    <a:lnTo>
                      <a:pt x="29" y="1"/>
                    </a:lnTo>
                    <a:lnTo>
                      <a:pt x="30" y="2"/>
                    </a:lnTo>
                    <a:lnTo>
                      <a:pt x="30" y="4"/>
                    </a:lnTo>
                    <a:lnTo>
                      <a:pt x="29" y="6"/>
                    </a:lnTo>
                    <a:lnTo>
                      <a:pt x="22" y="11"/>
                    </a:lnTo>
                    <a:lnTo>
                      <a:pt x="17" y="12"/>
                    </a:lnTo>
                    <a:lnTo>
                      <a:pt x="13" y="12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8552566" y="1982705"/>
                <a:ext cx="131619" cy="4524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2" y="0"/>
                  </a:cxn>
                  <a:cxn ang="0">
                    <a:pos x="29" y="3"/>
                  </a:cxn>
                  <a:cxn ang="0">
                    <a:pos x="31" y="4"/>
                  </a:cxn>
                  <a:cxn ang="0">
                    <a:pos x="32" y="5"/>
                  </a:cxn>
                  <a:cxn ang="0">
                    <a:pos x="31" y="8"/>
                  </a:cxn>
                  <a:cxn ang="0">
                    <a:pos x="29" y="9"/>
                  </a:cxn>
                  <a:cxn ang="0">
                    <a:pos x="22" y="11"/>
                  </a:cxn>
                  <a:cxn ang="0">
                    <a:pos x="11" y="11"/>
                  </a:cxn>
                  <a:cxn ang="0">
                    <a:pos x="6" y="10"/>
                  </a:cxn>
                  <a:cxn ang="0">
                    <a:pos x="2" y="8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1" y="0"/>
                  </a:cxn>
                </a:cxnLst>
                <a:rect l="0" t="0" r="r" b="b"/>
                <a:pathLst>
                  <a:path w="32" h="11">
                    <a:moveTo>
                      <a:pt x="11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1" y="8"/>
                    </a:lnTo>
                    <a:lnTo>
                      <a:pt x="29" y="9"/>
                    </a:lnTo>
                    <a:lnTo>
                      <a:pt x="22" y="11"/>
                    </a:lnTo>
                    <a:lnTo>
                      <a:pt x="11" y="11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9276472" y="1916895"/>
                <a:ext cx="127507" cy="4524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0"/>
                  </a:cxn>
                  <a:cxn ang="0">
                    <a:pos x="22" y="1"/>
                  </a:cxn>
                  <a:cxn ang="0">
                    <a:pos x="29" y="4"/>
                  </a:cxn>
                  <a:cxn ang="0">
                    <a:pos x="31" y="5"/>
                  </a:cxn>
                  <a:cxn ang="0">
                    <a:pos x="31" y="7"/>
                  </a:cxn>
                  <a:cxn ang="0">
                    <a:pos x="30" y="8"/>
                  </a:cxn>
                  <a:cxn ang="0">
                    <a:pos x="28" y="9"/>
                  </a:cxn>
                  <a:cxn ang="0">
                    <a:pos x="24" y="11"/>
                  </a:cxn>
                  <a:cxn ang="0">
                    <a:pos x="15" y="11"/>
                  </a:cxn>
                  <a:cxn ang="0">
                    <a:pos x="9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31" h="11">
                    <a:moveTo>
                      <a:pt x="4" y="0"/>
                    </a:moveTo>
                    <a:lnTo>
                      <a:pt x="16" y="0"/>
                    </a:lnTo>
                    <a:lnTo>
                      <a:pt x="22" y="1"/>
                    </a:lnTo>
                    <a:lnTo>
                      <a:pt x="29" y="4"/>
                    </a:lnTo>
                    <a:lnTo>
                      <a:pt x="31" y="5"/>
                    </a:lnTo>
                    <a:lnTo>
                      <a:pt x="31" y="7"/>
                    </a:lnTo>
                    <a:lnTo>
                      <a:pt x="30" y="8"/>
                    </a:lnTo>
                    <a:lnTo>
                      <a:pt x="28" y="9"/>
                    </a:lnTo>
                    <a:lnTo>
                      <a:pt x="24" y="11"/>
                    </a:lnTo>
                    <a:lnTo>
                      <a:pt x="15" y="11"/>
                    </a:lnTo>
                    <a:lnTo>
                      <a:pt x="9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9231229" y="1764712"/>
                <a:ext cx="131619" cy="4524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7" y="0"/>
                  </a:cxn>
                  <a:cxn ang="0">
                    <a:pos x="31" y="1"/>
                  </a:cxn>
                  <a:cxn ang="0">
                    <a:pos x="32" y="2"/>
                  </a:cxn>
                  <a:cxn ang="0">
                    <a:pos x="31" y="4"/>
                  </a:cxn>
                  <a:cxn ang="0">
                    <a:pos x="28" y="7"/>
                  </a:cxn>
                  <a:cxn ang="0">
                    <a:pos x="24" y="9"/>
                  </a:cxn>
                  <a:cxn ang="0">
                    <a:pos x="18" y="10"/>
                  </a:cxn>
                  <a:cxn ang="0">
                    <a:pos x="13" y="11"/>
                  </a:cxn>
                  <a:cxn ang="0">
                    <a:pos x="5" y="1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19" y="0"/>
                  </a:cxn>
                </a:cxnLst>
                <a:rect l="0" t="0" r="r" b="b"/>
                <a:pathLst>
                  <a:path w="32" h="11">
                    <a:moveTo>
                      <a:pt x="19" y="0"/>
                    </a:moveTo>
                    <a:lnTo>
                      <a:pt x="27" y="0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1" y="4"/>
                    </a:lnTo>
                    <a:lnTo>
                      <a:pt x="28" y="7"/>
                    </a:lnTo>
                    <a:lnTo>
                      <a:pt x="24" y="9"/>
                    </a:lnTo>
                    <a:lnTo>
                      <a:pt x="18" y="10"/>
                    </a:lnTo>
                    <a:lnTo>
                      <a:pt x="13" y="11"/>
                    </a:lnTo>
                    <a:lnTo>
                      <a:pt x="5" y="11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8153597" y="2850569"/>
                <a:ext cx="78150" cy="9460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1"/>
                  </a:cxn>
                  <a:cxn ang="0">
                    <a:pos x="18" y="2"/>
                  </a:cxn>
                  <a:cxn ang="0">
                    <a:pos x="19" y="4"/>
                  </a:cxn>
                  <a:cxn ang="0">
                    <a:pos x="19" y="7"/>
                  </a:cxn>
                  <a:cxn ang="0">
                    <a:pos x="18" y="10"/>
                  </a:cxn>
                  <a:cxn ang="0">
                    <a:pos x="13" y="17"/>
                  </a:cxn>
                  <a:cxn ang="0">
                    <a:pos x="11" y="20"/>
                  </a:cxn>
                  <a:cxn ang="0">
                    <a:pos x="7" y="22"/>
                  </a:cxn>
                  <a:cxn ang="0">
                    <a:pos x="5" y="23"/>
                  </a:cxn>
                  <a:cxn ang="0">
                    <a:pos x="3" y="23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7"/>
                  </a:cxn>
                  <a:cxn ang="0">
                    <a:pos x="2" y="13"/>
                  </a:cxn>
                  <a:cxn ang="0">
                    <a:pos x="6" y="6"/>
                  </a:cxn>
                  <a:cxn ang="0">
                    <a:pos x="9" y="3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19" h="23">
                    <a:moveTo>
                      <a:pt x="15" y="0"/>
                    </a:moveTo>
                    <a:lnTo>
                      <a:pt x="17" y="1"/>
                    </a:lnTo>
                    <a:lnTo>
                      <a:pt x="18" y="2"/>
                    </a:lnTo>
                    <a:lnTo>
                      <a:pt x="19" y="4"/>
                    </a:lnTo>
                    <a:lnTo>
                      <a:pt x="19" y="7"/>
                    </a:lnTo>
                    <a:lnTo>
                      <a:pt x="18" y="10"/>
                    </a:lnTo>
                    <a:lnTo>
                      <a:pt x="13" y="17"/>
                    </a:lnTo>
                    <a:lnTo>
                      <a:pt x="11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8918633" y="1818181"/>
                <a:ext cx="127507" cy="4524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7" y="0"/>
                  </a:cxn>
                  <a:cxn ang="0">
                    <a:pos x="29" y="1"/>
                  </a:cxn>
                  <a:cxn ang="0">
                    <a:pos x="31" y="2"/>
                  </a:cxn>
                  <a:cxn ang="0">
                    <a:pos x="31" y="3"/>
                  </a:cxn>
                  <a:cxn ang="0">
                    <a:pos x="29" y="5"/>
                  </a:cxn>
                  <a:cxn ang="0">
                    <a:pos x="26" y="7"/>
                  </a:cxn>
                  <a:cxn ang="0">
                    <a:pos x="22" y="9"/>
                  </a:cxn>
                  <a:cxn ang="0">
                    <a:pos x="18" y="10"/>
                  </a:cxn>
                  <a:cxn ang="0">
                    <a:pos x="12" y="11"/>
                  </a:cxn>
                  <a:cxn ang="0">
                    <a:pos x="4" y="1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5" y="4"/>
                  </a:cxn>
                  <a:cxn ang="0">
                    <a:pos x="8" y="2"/>
                  </a:cxn>
                  <a:cxn ang="0">
                    <a:pos x="13" y="1"/>
                  </a:cxn>
                  <a:cxn ang="0">
                    <a:pos x="17" y="0"/>
                  </a:cxn>
                </a:cxnLst>
                <a:rect l="0" t="0" r="r" b="b"/>
                <a:pathLst>
                  <a:path w="31" h="11">
                    <a:moveTo>
                      <a:pt x="17" y="0"/>
                    </a:moveTo>
                    <a:lnTo>
                      <a:pt x="27" y="0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1" y="3"/>
                    </a:lnTo>
                    <a:lnTo>
                      <a:pt x="29" y="5"/>
                    </a:lnTo>
                    <a:lnTo>
                      <a:pt x="26" y="7"/>
                    </a:lnTo>
                    <a:lnTo>
                      <a:pt x="22" y="9"/>
                    </a:lnTo>
                    <a:lnTo>
                      <a:pt x="18" y="10"/>
                    </a:lnTo>
                    <a:lnTo>
                      <a:pt x="12" y="11"/>
                    </a:lnTo>
                    <a:lnTo>
                      <a:pt x="4" y="11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4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9070817" y="2344657"/>
                <a:ext cx="86376" cy="9048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1"/>
                  </a:cxn>
                  <a:cxn ang="0">
                    <a:pos x="14" y="6"/>
                  </a:cxn>
                  <a:cxn ang="0">
                    <a:pos x="18" y="13"/>
                  </a:cxn>
                  <a:cxn ang="0">
                    <a:pos x="19" y="16"/>
                  </a:cxn>
                  <a:cxn ang="0">
                    <a:pos x="21" y="19"/>
                  </a:cxn>
                  <a:cxn ang="0">
                    <a:pos x="19" y="21"/>
                  </a:cxn>
                  <a:cxn ang="0">
                    <a:pos x="18" y="22"/>
                  </a:cxn>
                  <a:cxn ang="0">
                    <a:pos x="16" y="22"/>
                  </a:cxn>
                  <a:cxn ang="0">
                    <a:pos x="14" y="21"/>
                  </a:cxn>
                  <a:cxn ang="0">
                    <a:pos x="10" y="20"/>
                  </a:cxn>
                  <a:cxn ang="0">
                    <a:pos x="7" y="18"/>
                  </a:cxn>
                  <a:cxn ang="0">
                    <a:pos x="2" y="11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21" h="22">
                    <a:moveTo>
                      <a:pt x="4" y="0"/>
                    </a:moveTo>
                    <a:lnTo>
                      <a:pt x="7" y="1"/>
                    </a:lnTo>
                    <a:lnTo>
                      <a:pt x="14" y="6"/>
                    </a:lnTo>
                    <a:lnTo>
                      <a:pt x="18" y="13"/>
                    </a:lnTo>
                    <a:lnTo>
                      <a:pt x="19" y="16"/>
                    </a:lnTo>
                    <a:lnTo>
                      <a:pt x="21" y="19"/>
                    </a:lnTo>
                    <a:lnTo>
                      <a:pt x="19" y="21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4" y="21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2" y="11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9329943" y="2159569"/>
                <a:ext cx="115167" cy="740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1" y="1"/>
                  </a:cxn>
                  <a:cxn ang="0">
                    <a:pos x="15" y="3"/>
                  </a:cxn>
                  <a:cxn ang="0">
                    <a:pos x="18" y="4"/>
                  </a:cxn>
                  <a:cxn ang="0">
                    <a:pos x="22" y="7"/>
                  </a:cxn>
                  <a:cxn ang="0">
                    <a:pos x="25" y="10"/>
                  </a:cxn>
                  <a:cxn ang="0">
                    <a:pos x="28" y="15"/>
                  </a:cxn>
                  <a:cxn ang="0">
                    <a:pos x="26" y="17"/>
                  </a:cxn>
                  <a:cxn ang="0">
                    <a:pos x="25" y="18"/>
                  </a:cxn>
                  <a:cxn ang="0">
                    <a:pos x="23" y="18"/>
                  </a:cxn>
                  <a:cxn ang="0">
                    <a:pos x="12" y="15"/>
                  </a:cxn>
                  <a:cxn ang="0">
                    <a:pos x="2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8" h="18">
                    <a:moveTo>
                      <a:pt x="2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8" y="4"/>
                    </a:lnTo>
                    <a:lnTo>
                      <a:pt x="22" y="7"/>
                    </a:lnTo>
                    <a:lnTo>
                      <a:pt x="25" y="10"/>
                    </a:lnTo>
                    <a:lnTo>
                      <a:pt x="28" y="15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3" y="18"/>
                    </a:lnTo>
                    <a:lnTo>
                      <a:pt x="12" y="15"/>
                    </a:lnTo>
                    <a:lnTo>
                      <a:pt x="2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9169531" y="2225378"/>
                <a:ext cx="65810" cy="9460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3" y="7"/>
                  </a:cxn>
                  <a:cxn ang="0">
                    <a:pos x="16" y="17"/>
                  </a:cxn>
                  <a:cxn ang="0">
                    <a:pos x="16" y="20"/>
                  </a:cxn>
                  <a:cxn ang="0">
                    <a:pos x="15" y="22"/>
                  </a:cxn>
                  <a:cxn ang="0">
                    <a:pos x="13" y="23"/>
                  </a:cxn>
                  <a:cxn ang="0">
                    <a:pos x="9" y="23"/>
                  </a:cxn>
                  <a:cxn ang="0">
                    <a:pos x="6" y="21"/>
                  </a:cxn>
                  <a:cxn ang="0">
                    <a:pos x="4" y="17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4" y="0"/>
                  </a:cxn>
                </a:cxnLst>
                <a:rect l="0" t="0" r="r" b="b"/>
                <a:pathLst>
                  <a:path w="16" h="23">
                    <a:moveTo>
                      <a:pt x="4" y="0"/>
                    </a:moveTo>
                    <a:lnTo>
                      <a:pt x="6" y="0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3" y="7"/>
                    </a:lnTo>
                    <a:lnTo>
                      <a:pt x="16" y="17"/>
                    </a:lnTo>
                    <a:lnTo>
                      <a:pt x="16" y="20"/>
                    </a:lnTo>
                    <a:lnTo>
                      <a:pt x="15" y="22"/>
                    </a:lnTo>
                    <a:lnTo>
                      <a:pt x="13" y="23"/>
                    </a:lnTo>
                    <a:lnTo>
                      <a:pt x="9" y="23"/>
                    </a:lnTo>
                    <a:lnTo>
                      <a:pt x="6" y="21"/>
                    </a:lnTo>
                    <a:lnTo>
                      <a:pt x="4" y="17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8478531" y="2110212"/>
                <a:ext cx="127507" cy="4113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4" y="0"/>
                  </a:cxn>
                  <a:cxn ang="0">
                    <a:pos x="28" y="1"/>
                  </a:cxn>
                  <a:cxn ang="0">
                    <a:pos x="30" y="2"/>
                  </a:cxn>
                  <a:cxn ang="0">
                    <a:pos x="31" y="3"/>
                  </a:cxn>
                  <a:cxn ang="0">
                    <a:pos x="31" y="6"/>
                  </a:cxn>
                  <a:cxn ang="0">
                    <a:pos x="29" y="7"/>
                  </a:cxn>
                  <a:cxn ang="0">
                    <a:pos x="22" y="9"/>
                  </a:cxn>
                  <a:cxn ang="0">
                    <a:pos x="16" y="10"/>
                  </a:cxn>
                  <a:cxn ang="0">
                    <a:pos x="8" y="10"/>
                  </a:cxn>
                  <a:cxn ang="0">
                    <a:pos x="4" y="9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6" y="1"/>
                  </a:cxn>
                  <a:cxn ang="0">
                    <a:pos x="10" y="0"/>
                  </a:cxn>
                </a:cxnLst>
                <a:rect l="0" t="0" r="r" b="b"/>
                <a:pathLst>
                  <a:path w="31" h="10">
                    <a:moveTo>
                      <a:pt x="10" y="0"/>
                    </a:moveTo>
                    <a:lnTo>
                      <a:pt x="24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1" y="3"/>
                    </a:lnTo>
                    <a:lnTo>
                      <a:pt x="31" y="6"/>
                    </a:lnTo>
                    <a:lnTo>
                      <a:pt x="29" y="7"/>
                    </a:lnTo>
                    <a:lnTo>
                      <a:pt x="22" y="9"/>
                    </a:lnTo>
                    <a:lnTo>
                      <a:pt x="16" y="10"/>
                    </a:lnTo>
                    <a:lnTo>
                      <a:pt x="8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6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26"/>
              <p:cNvSpPr>
                <a:spLocks/>
              </p:cNvSpPr>
              <p:nvPr/>
            </p:nvSpPr>
            <p:spPr bwMode="auto">
              <a:xfrm>
                <a:off x="8532002" y="2410466"/>
                <a:ext cx="127507" cy="4524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30" y="4"/>
                  </a:cxn>
                  <a:cxn ang="0">
                    <a:pos x="31" y="5"/>
                  </a:cxn>
                  <a:cxn ang="0">
                    <a:pos x="30" y="7"/>
                  </a:cxn>
                  <a:cxn ang="0">
                    <a:pos x="25" y="10"/>
                  </a:cxn>
                  <a:cxn ang="0">
                    <a:pos x="21" y="11"/>
                  </a:cxn>
                  <a:cxn ang="0">
                    <a:pos x="10" y="11"/>
                  </a:cxn>
                  <a:cxn ang="0">
                    <a:pos x="3" y="9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3" y="3"/>
                  </a:cxn>
                  <a:cxn ang="0">
                    <a:pos x="10" y="0"/>
                  </a:cxn>
                </a:cxnLst>
                <a:rect l="0" t="0" r="r" b="b"/>
                <a:pathLst>
                  <a:path w="31" h="11">
                    <a:moveTo>
                      <a:pt x="10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1" y="5"/>
                    </a:lnTo>
                    <a:lnTo>
                      <a:pt x="30" y="7"/>
                    </a:lnTo>
                    <a:lnTo>
                      <a:pt x="25" y="10"/>
                    </a:lnTo>
                    <a:lnTo>
                      <a:pt x="21" y="11"/>
                    </a:lnTo>
                    <a:lnTo>
                      <a:pt x="10" y="11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9087269" y="2101986"/>
                <a:ext cx="111055" cy="699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0"/>
                  </a:cxn>
                  <a:cxn ang="0">
                    <a:pos x="10" y="1"/>
                  </a:cxn>
                  <a:cxn ang="0">
                    <a:pos x="14" y="2"/>
                  </a:cxn>
                  <a:cxn ang="0">
                    <a:pos x="21" y="7"/>
                  </a:cxn>
                  <a:cxn ang="0">
                    <a:pos x="25" y="1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24" y="17"/>
                  </a:cxn>
                  <a:cxn ang="0">
                    <a:pos x="21" y="17"/>
                  </a:cxn>
                  <a:cxn ang="0">
                    <a:pos x="14" y="15"/>
                  </a:cxn>
                  <a:cxn ang="0">
                    <a:pos x="10" y="12"/>
                  </a:cxn>
                  <a:cxn ang="0">
                    <a:pos x="6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7" h="17">
                    <a:moveTo>
                      <a:pt x="1" y="0"/>
                    </a:moveTo>
                    <a:lnTo>
                      <a:pt x="6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21" y="7"/>
                    </a:lnTo>
                    <a:lnTo>
                      <a:pt x="25" y="10"/>
                    </a:lnTo>
                    <a:lnTo>
                      <a:pt x="27" y="15"/>
                    </a:lnTo>
                    <a:lnTo>
                      <a:pt x="26" y="16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4" y="15"/>
                    </a:lnTo>
                    <a:lnTo>
                      <a:pt x="10" y="12"/>
                    </a:lnTo>
                    <a:lnTo>
                      <a:pt x="6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8404495" y="2180133"/>
                <a:ext cx="127507" cy="4935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6" y="2"/>
                  </a:cxn>
                  <a:cxn ang="0">
                    <a:pos x="28" y="2"/>
                  </a:cxn>
                  <a:cxn ang="0">
                    <a:pos x="31" y="4"/>
                  </a:cxn>
                  <a:cxn ang="0">
                    <a:pos x="31" y="5"/>
                  </a:cxn>
                  <a:cxn ang="0">
                    <a:pos x="29" y="7"/>
                  </a:cxn>
                  <a:cxn ang="0">
                    <a:pos x="26" y="9"/>
                  </a:cxn>
                  <a:cxn ang="0">
                    <a:pos x="21" y="11"/>
                  </a:cxn>
                  <a:cxn ang="0">
                    <a:pos x="17" y="12"/>
                  </a:cxn>
                  <a:cxn ang="0">
                    <a:pos x="4" y="12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6"/>
                  </a:cxn>
                  <a:cxn ang="0">
                    <a:pos x="5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0"/>
                  </a:cxn>
                </a:cxnLst>
                <a:rect l="0" t="0" r="r" b="b"/>
                <a:pathLst>
                  <a:path w="31" h="12">
                    <a:moveTo>
                      <a:pt x="22" y="0"/>
                    </a:moveTo>
                    <a:lnTo>
                      <a:pt x="26" y="2"/>
                    </a:lnTo>
                    <a:lnTo>
                      <a:pt x="28" y="2"/>
                    </a:lnTo>
                    <a:lnTo>
                      <a:pt x="31" y="4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6" y="9"/>
                    </a:lnTo>
                    <a:lnTo>
                      <a:pt x="21" y="11"/>
                    </a:lnTo>
                    <a:lnTo>
                      <a:pt x="17" y="12"/>
                    </a:lnTo>
                    <a:lnTo>
                      <a:pt x="4" y="12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8708864" y="2488616"/>
                <a:ext cx="127507" cy="5347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1"/>
                  </a:cxn>
                  <a:cxn ang="0">
                    <a:pos x="17" y="1"/>
                  </a:cxn>
                  <a:cxn ang="0">
                    <a:pos x="22" y="3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31" y="11"/>
                  </a:cxn>
                  <a:cxn ang="0">
                    <a:pos x="30" y="12"/>
                  </a:cxn>
                  <a:cxn ang="0">
                    <a:pos x="27" y="13"/>
                  </a:cxn>
                  <a:cxn ang="0">
                    <a:pos x="19" y="13"/>
                  </a:cxn>
                  <a:cxn ang="0">
                    <a:pos x="5" y="10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31" h="13">
                    <a:moveTo>
                      <a:pt x="9" y="0"/>
                    </a:moveTo>
                    <a:lnTo>
                      <a:pt x="14" y="1"/>
                    </a:lnTo>
                    <a:lnTo>
                      <a:pt x="17" y="1"/>
                    </a:lnTo>
                    <a:lnTo>
                      <a:pt x="22" y="3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31" y="11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19" y="13"/>
                    </a:lnTo>
                    <a:lnTo>
                      <a:pt x="5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30"/>
              <p:cNvSpPr>
                <a:spLocks/>
              </p:cNvSpPr>
              <p:nvPr/>
            </p:nvSpPr>
            <p:spPr bwMode="auto">
              <a:xfrm>
                <a:off x="8622490" y="2101986"/>
                <a:ext cx="127507" cy="4113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6" y="0"/>
                  </a:cxn>
                  <a:cxn ang="0">
                    <a:pos x="26" y="2"/>
                  </a:cxn>
                  <a:cxn ang="0">
                    <a:pos x="30" y="4"/>
                  </a:cxn>
                  <a:cxn ang="0">
                    <a:pos x="31" y="7"/>
                  </a:cxn>
                  <a:cxn ang="0">
                    <a:pos x="29" y="8"/>
                  </a:cxn>
                  <a:cxn ang="0">
                    <a:pos x="26" y="10"/>
                  </a:cxn>
                  <a:cxn ang="0">
                    <a:pos x="9" y="10"/>
                  </a:cxn>
                  <a:cxn ang="0">
                    <a:pos x="6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31" h="10">
                    <a:moveTo>
                      <a:pt x="7" y="0"/>
                    </a:moveTo>
                    <a:lnTo>
                      <a:pt x="16" y="0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31" y="7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9" y="10"/>
                    </a:lnTo>
                    <a:lnTo>
                      <a:pt x="6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31"/>
              <p:cNvSpPr>
                <a:spLocks/>
              </p:cNvSpPr>
              <p:nvPr/>
            </p:nvSpPr>
            <p:spPr bwMode="auto">
              <a:xfrm>
                <a:off x="9449222" y="1953914"/>
                <a:ext cx="123393" cy="5347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7" y="0"/>
                  </a:cxn>
                  <a:cxn ang="0">
                    <a:pos x="29" y="2"/>
                  </a:cxn>
                  <a:cxn ang="0">
                    <a:pos x="30" y="3"/>
                  </a:cxn>
                  <a:cxn ang="0">
                    <a:pos x="30" y="4"/>
                  </a:cxn>
                  <a:cxn ang="0">
                    <a:pos x="29" y="6"/>
                  </a:cxn>
                  <a:cxn ang="0">
                    <a:pos x="22" y="11"/>
                  </a:cxn>
                  <a:cxn ang="0">
                    <a:pos x="17" y="12"/>
                  </a:cxn>
                  <a:cxn ang="0">
                    <a:pos x="14" y="12"/>
                  </a:cxn>
                  <a:cxn ang="0">
                    <a:pos x="9" y="13"/>
                  </a:cxn>
                  <a:cxn ang="0">
                    <a:pos x="6" y="13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5" y="5"/>
                  </a:cxn>
                  <a:cxn ang="0">
                    <a:pos x="9" y="3"/>
                  </a:cxn>
                  <a:cxn ang="0">
                    <a:pos x="19" y="0"/>
                  </a:cxn>
                </a:cxnLst>
                <a:rect l="0" t="0" r="r" b="b"/>
                <a:pathLst>
                  <a:path w="30" h="13">
                    <a:moveTo>
                      <a:pt x="19" y="0"/>
                    </a:moveTo>
                    <a:lnTo>
                      <a:pt x="27" y="0"/>
                    </a:lnTo>
                    <a:lnTo>
                      <a:pt x="29" y="2"/>
                    </a:lnTo>
                    <a:lnTo>
                      <a:pt x="30" y="3"/>
                    </a:lnTo>
                    <a:lnTo>
                      <a:pt x="30" y="4"/>
                    </a:lnTo>
                    <a:lnTo>
                      <a:pt x="29" y="6"/>
                    </a:lnTo>
                    <a:lnTo>
                      <a:pt x="22" y="11"/>
                    </a:lnTo>
                    <a:lnTo>
                      <a:pt x="17" y="12"/>
                    </a:lnTo>
                    <a:lnTo>
                      <a:pt x="14" y="12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5" y="5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9190098" y="1674224"/>
                <a:ext cx="98714" cy="78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23" y="1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17" y="14"/>
                  </a:cxn>
                  <a:cxn ang="0">
                    <a:pos x="14" y="16"/>
                  </a:cxn>
                  <a:cxn ang="0">
                    <a:pos x="11" y="17"/>
                  </a:cxn>
                  <a:cxn ang="0">
                    <a:pos x="4" y="19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1" y="15"/>
                  </a:cxn>
                  <a:cxn ang="0">
                    <a:pos x="2" y="11"/>
                  </a:cxn>
                  <a:cxn ang="0">
                    <a:pos x="8" y="5"/>
                  </a:cxn>
                  <a:cxn ang="0">
                    <a:pos x="15" y="1"/>
                  </a:cxn>
                  <a:cxn ang="0">
                    <a:pos x="18" y="0"/>
                  </a:cxn>
                </a:cxnLst>
                <a:rect l="0" t="0" r="r" b="b"/>
                <a:pathLst>
                  <a:path w="24" h="19">
                    <a:moveTo>
                      <a:pt x="18" y="0"/>
                    </a:moveTo>
                    <a:lnTo>
                      <a:pt x="21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4" y="7"/>
                    </a:lnTo>
                    <a:lnTo>
                      <a:pt x="17" y="14"/>
                    </a:lnTo>
                    <a:lnTo>
                      <a:pt x="14" y="16"/>
                    </a:lnTo>
                    <a:lnTo>
                      <a:pt x="11" y="17"/>
                    </a:lnTo>
                    <a:lnTo>
                      <a:pt x="4" y="19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8" y="5"/>
                    </a:lnTo>
                    <a:lnTo>
                      <a:pt x="15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8787014" y="2036176"/>
                <a:ext cx="123393" cy="5347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" y="2"/>
                  </a:cxn>
                  <a:cxn ang="0">
                    <a:pos x="17" y="2"/>
                  </a:cxn>
                  <a:cxn ang="0">
                    <a:pos x="22" y="3"/>
                  </a:cxn>
                  <a:cxn ang="0">
                    <a:pos x="25" y="5"/>
                  </a:cxn>
                  <a:cxn ang="0">
                    <a:pos x="29" y="6"/>
                  </a:cxn>
                  <a:cxn ang="0">
                    <a:pos x="30" y="9"/>
                  </a:cxn>
                  <a:cxn ang="0">
                    <a:pos x="30" y="11"/>
                  </a:cxn>
                  <a:cxn ang="0">
                    <a:pos x="29" y="12"/>
                  </a:cxn>
                  <a:cxn ang="0">
                    <a:pos x="25" y="13"/>
                  </a:cxn>
                  <a:cxn ang="0">
                    <a:pos x="17" y="13"/>
                  </a:cxn>
                  <a:cxn ang="0">
                    <a:pos x="8" y="11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8" y="0"/>
                  </a:cxn>
                </a:cxnLst>
                <a:rect l="0" t="0" r="r" b="b"/>
                <a:pathLst>
                  <a:path w="30" h="13">
                    <a:moveTo>
                      <a:pt x="8" y="0"/>
                    </a:moveTo>
                    <a:lnTo>
                      <a:pt x="11" y="2"/>
                    </a:lnTo>
                    <a:lnTo>
                      <a:pt x="17" y="2"/>
                    </a:lnTo>
                    <a:lnTo>
                      <a:pt x="22" y="3"/>
                    </a:lnTo>
                    <a:lnTo>
                      <a:pt x="25" y="5"/>
                    </a:lnTo>
                    <a:lnTo>
                      <a:pt x="29" y="6"/>
                    </a:lnTo>
                    <a:lnTo>
                      <a:pt x="30" y="9"/>
                    </a:lnTo>
                    <a:lnTo>
                      <a:pt x="30" y="11"/>
                    </a:lnTo>
                    <a:lnTo>
                      <a:pt x="29" y="12"/>
                    </a:lnTo>
                    <a:lnTo>
                      <a:pt x="25" y="13"/>
                    </a:lnTo>
                    <a:lnTo>
                      <a:pt x="17" y="13"/>
                    </a:lnTo>
                    <a:lnTo>
                      <a:pt x="8" y="11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8951538" y="2064966"/>
                <a:ext cx="131619" cy="5347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4" y="4"/>
                  </a:cxn>
                  <a:cxn ang="0">
                    <a:pos x="29" y="6"/>
                  </a:cxn>
                  <a:cxn ang="0">
                    <a:pos x="31" y="9"/>
                  </a:cxn>
                  <a:cxn ang="0">
                    <a:pos x="32" y="11"/>
                  </a:cxn>
                  <a:cxn ang="0">
                    <a:pos x="31" y="12"/>
                  </a:cxn>
                  <a:cxn ang="0">
                    <a:pos x="27" y="13"/>
                  </a:cxn>
                  <a:cxn ang="0">
                    <a:pos x="19" y="13"/>
                  </a:cxn>
                  <a:cxn ang="0">
                    <a:pos x="10" y="11"/>
                  </a:cxn>
                  <a:cxn ang="0">
                    <a:pos x="5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32" h="13">
                    <a:moveTo>
                      <a:pt x="10" y="0"/>
                    </a:moveTo>
                    <a:lnTo>
                      <a:pt x="14" y="2"/>
                    </a:lnTo>
                    <a:lnTo>
                      <a:pt x="18" y="2"/>
                    </a:lnTo>
                    <a:lnTo>
                      <a:pt x="24" y="4"/>
                    </a:lnTo>
                    <a:lnTo>
                      <a:pt x="29" y="6"/>
                    </a:lnTo>
                    <a:lnTo>
                      <a:pt x="31" y="9"/>
                    </a:lnTo>
                    <a:lnTo>
                      <a:pt x="32" y="11"/>
                    </a:lnTo>
                    <a:lnTo>
                      <a:pt x="31" y="12"/>
                    </a:lnTo>
                    <a:lnTo>
                      <a:pt x="27" y="13"/>
                    </a:lnTo>
                    <a:lnTo>
                      <a:pt x="19" y="13"/>
                    </a:lnTo>
                    <a:lnTo>
                      <a:pt x="10" y="11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 35"/>
              <p:cNvSpPr>
                <a:spLocks/>
              </p:cNvSpPr>
              <p:nvPr/>
            </p:nvSpPr>
            <p:spPr bwMode="auto">
              <a:xfrm>
                <a:off x="7964395" y="2418693"/>
                <a:ext cx="69924" cy="904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0" y="2"/>
                  </a:cxn>
                  <a:cxn ang="0">
                    <a:pos x="15" y="9"/>
                  </a:cxn>
                  <a:cxn ang="0">
                    <a:pos x="16" y="13"/>
                  </a:cxn>
                  <a:cxn ang="0">
                    <a:pos x="17" y="15"/>
                  </a:cxn>
                  <a:cxn ang="0">
                    <a:pos x="17" y="20"/>
                  </a:cxn>
                  <a:cxn ang="0">
                    <a:pos x="16" y="22"/>
                  </a:cxn>
                  <a:cxn ang="0">
                    <a:pos x="13" y="22"/>
                  </a:cxn>
                  <a:cxn ang="0">
                    <a:pos x="10" y="21"/>
                  </a:cxn>
                  <a:cxn ang="0">
                    <a:pos x="7" y="20"/>
                  </a:cxn>
                  <a:cxn ang="0">
                    <a:pos x="2" y="13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22">
                    <a:moveTo>
                      <a:pt x="2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0" y="2"/>
                    </a:lnTo>
                    <a:lnTo>
                      <a:pt x="15" y="9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3" y="22"/>
                    </a:lnTo>
                    <a:lnTo>
                      <a:pt x="10" y="21"/>
                    </a:lnTo>
                    <a:lnTo>
                      <a:pt x="7" y="20"/>
                    </a:lnTo>
                    <a:lnTo>
                      <a:pt x="2" y="13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7886245" y="2344657"/>
                <a:ext cx="57583" cy="10694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1"/>
                  </a:cxn>
                  <a:cxn ang="0">
                    <a:pos x="12" y="4"/>
                  </a:cxn>
                  <a:cxn ang="0">
                    <a:pos x="14" y="13"/>
                  </a:cxn>
                  <a:cxn ang="0">
                    <a:pos x="14" y="16"/>
                  </a:cxn>
                  <a:cxn ang="0">
                    <a:pos x="12" y="23"/>
                  </a:cxn>
                  <a:cxn ang="0">
                    <a:pos x="11" y="25"/>
                  </a:cxn>
                  <a:cxn ang="0">
                    <a:pos x="8" y="26"/>
                  </a:cxn>
                  <a:cxn ang="0">
                    <a:pos x="4" y="23"/>
                  </a:cxn>
                  <a:cxn ang="0">
                    <a:pos x="0" y="13"/>
                  </a:cxn>
                  <a:cxn ang="0">
                    <a:pos x="2" y="4"/>
                  </a:cxn>
                  <a:cxn ang="0">
                    <a:pos x="5" y="1"/>
                  </a:cxn>
                  <a:cxn ang="0">
                    <a:pos x="7" y="0"/>
                  </a:cxn>
                </a:cxnLst>
                <a:rect l="0" t="0" r="r" b="b"/>
                <a:pathLst>
                  <a:path w="14" h="26">
                    <a:moveTo>
                      <a:pt x="7" y="0"/>
                    </a:moveTo>
                    <a:lnTo>
                      <a:pt x="9" y="1"/>
                    </a:lnTo>
                    <a:lnTo>
                      <a:pt x="12" y="4"/>
                    </a:lnTo>
                    <a:lnTo>
                      <a:pt x="14" y="13"/>
                    </a:lnTo>
                    <a:lnTo>
                      <a:pt x="14" y="16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8" y="26"/>
                    </a:lnTo>
                    <a:lnTo>
                      <a:pt x="4" y="23"/>
                    </a:lnTo>
                    <a:lnTo>
                      <a:pt x="0" y="13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8490871" y="2562652"/>
                <a:ext cx="57583" cy="9871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0" y="0"/>
                  </a:cxn>
                  <a:cxn ang="0">
                    <a:pos x="12" y="1"/>
                  </a:cxn>
                  <a:cxn ang="0">
                    <a:pos x="13" y="2"/>
                  </a:cxn>
                  <a:cxn ang="0">
                    <a:pos x="14" y="6"/>
                  </a:cxn>
                  <a:cxn ang="0">
                    <a:pos x="14" y="13"/>
                  </a:cxn>
                  <a:cxn ang="0">
                    <a:pos x="12" y="20"/>
                  </a:cxn>
                  <a:cxn ang="0">
                    <a:pos x="10" y="22"/>
                  </a:cxn>
                  <a:cxn ang="0">
                    <a:pos x="5" y="24"/>
                  </a:cxn>
                  <a:cxn ang="0">
                    <a:pos x="3" y="23"/>
                  </a:cxn>
                  <a:cxn ang="0">
                    <a:pos x="1" y="20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7" y="0"/>
                  </a:cxn>
                </a:cxnLst>
                <a:rect l="0" t="0" r="r" b="b"/>
                <a:pathLst>
                  <a:path w="14" h="24">
                    <a:moveTo>
                      <a:pt x="7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6"/>
                    </a:lnTo>
                    <a:lnTo>
                      <a:pt x="14" y="13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5" y="24"/>
                    </a:lnTo>
                    <a:lnTo>
                      <a:pt x="3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 38"/>
              <p:cNvSpPr>
                <a:spLocks/>
              </p:cNvSpPr>
              <p:nvPr/>
            </p:nvSpPr>
            <p:spPr bwMode="auto">
              <a:xfrm>
                <a:off x="8112466" y="2315866"/>
                <a:ext cx="61698" cy="9460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15" y="2"/>
                  </a:cxn>
                  <a:cxn ang="0">
                    <a:pos x="15" y="9"/>
                  </a:cxn>
                  <a:cxn ang="0">
                    <a:pos x="13" y="16"/>
                  </a:cxn>
                  <a:cxn ang="0">
                    <a:pos x="10" y="20"/>
                  </a:cxn>
                  <a:cxn ang="0">
                    <a:pos x="8" y="22"/>
                  </a:cxn>
                  <a:cxn ang="0">
                    <a:pos x="6" y="23"/>
                  </a:cxn>
                  <a:cxn ang="0">
                    <a:pos x="3" y="23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5" y="4"/>
                  </a:cxn>
                  <a:cxn ang="0">
                    <a:pos x="7" y="1"/>
                  </a:cxn>
                  <a:cxn ang="0">
                    <a:pos x="9" y="0"/>
                  </a:cxn>
                </a:cxnLst>
                <a:rect l="0" t="0" r="r" b="b"/>
                <a:pathLst>
                  <a:path w="15" h="23">
                    <a:moveTo>
                      <a:pt x="9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5" y="9"/>
                    </a:lnTo>
                    <a:lnTo>
                      <a:pt x="13" y="16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6" y="23"/>
                    </a:lnTo>
                    <a:lnTo>
                      <a:pt x="3" y="23"/>
                    </a:lnTo>
                    <a:lnTo>
                      <a:pt x="1" y="2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7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39"/>
              <p:cNvSpPr>
                <a:spLocks/>
              </p:cNvSpPr>
              <p:nvPr/>
            </p:nvSpPr>
            <p:spPr bwMode="auto">
              <a:xfrm>
                <a:off x="8363364" y="2735402"/>
                <a:ext cx="69924" cy="904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0" y="3"/>
                  </a:cxn>
                  <a:cxn ang="0">
                    <a:pos x="13" y="6"/>
                  </a:cxn>
                  <a:cxn ang="0">
                    <a:pos x="15" y="9"/>
                  </a:cxn>
                  <a:cxn ang="0">
                    <a:pos x="17" y="16"/>
                  </a:cxn>
                  <a:cxn ang="0">
                    <a:pos x="17" y="18"/>
                  </a:cxn>
                  <a:cxn ang="0">
                    <a:pos x="16" y="21"/>
                  </a:cxn>
                  <a:cxn ang="0">
                    <a:pos x="15" y="22"/>
                  </a:cxn>
                  <a:cxn ang="0">
                    <a:pos x="13" y="22"/>
                  </a:cxn>
                  <a:cxn ang="0">
                    <a:pos x="10" y="21"/>
                  </a:cxn>
                  <a:cxn ang="0">
                    <a:pos x="7" y="20"/>
                  </a:cxn>
                  <a:cxn ang="0">
                    <a:pos x="4" y="17"/>
                  </a:cxn>
                  <a:cxn ang="0">
                    <a:pos x="2" y="14"/>
                  </a:cxn>
                  <a:cxn ang="0">
                    <a:pos x="1" y="10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22">
                    <a:moveTo>
                      <a:pt x="2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0" y="3"/>
                    </a:lnTo>
                    <a:lnTo>
                      <a:pt x="13" y="6"/>
                    </a:lnTo>
                    <a:lnTo>
                      <a:pt x="15" y="9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6" y="21"/>
                    </a:lnTo>
                    <a:lnTo>
                      <a:pt x="15" y="22"/>
                    </a:lnTo>
                    <a:lnTo>
                      <a:pt x="13" y="22"/>
                    </a:lnTo>
                    <a:lnTo>
                      <a:pt x="10" y="21"/>
                    </a:lnTo>
                    <a:lnTo>
                      <a:pt x="7" y="20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40"/>
              <p:cNvSpPr>
                <a:spLocks/>
              </p:cNvSpPr>
              <p:nvPr/>
            </p:nvSpPr>
            <p:spPr bwMode="auto">
              <a:xfrm>
                <a:off x="8346912" y="2616121"/>
                <a:ext cx="106941" cy="7403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0"/>
                  </a:cxn>
                  <a:cxn ang="0">
                    <a:pos x="10" y="1"/>
                  </a:cxn>
                  <a:cxn ang="0">
                    <a:pos x="14" y="2"/>
                  </a:cxn>
                  <a:cxn ang="0">
                    <a:pos x="25" y="12"/>
                  </a:cxn>
                  <a:cxn ang="0">
                    <a:pos x="25" y="15"/>
                  </a:cxn>
                  <a:cxn ang="0">
                    <a:pos x="26" y="16"/>
                  </a:cxn>
                  <a:cxn ang="0">
                    <a:pos x="25" y="17"/>
                  </a:cxn>
                  <a:cxn ang="0">
                    <a:pos x="22" y="18"/>
                  </a:cxn>
                  <a:cxn ang="0">
                    <a:pos x="19" y="18"/>
                  </a:cxn>
                  <a:cxn ang="0">
                    <a:pos x="15" y="17"/>
                  </a:cxn>
                  <a:cxn ang="0">
                    <a:pos x="5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6" h="18">
                    <a:moveTo>
                      <a:pt x="1" y="0"/>
                    </a:moveTo>
                    <a:lnTo>
                      <a:pt x="6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6" y="16"/>
                    </a:lnTo>
                    <a:lnTo>
                      <a:pt x="25" y="17"/>
                    </a:lnTo>
                    <a:lnTo>
                      <a:pt x="22" y="18"/>
                    </a:lnTo>
                    <a:lnTo>
                      <a:pt x="19" y="18"/>
                    </a:lnTo>
                    <a:lnTo>
                      <a:pt x="15" y="17"/>
                    </a:lnTo>
                    <a:lnTo>
                      <a:pt x="5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8244085" y="2587331"/>
                <a:ext cx="94603" cy="781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1"/>
                  </a:cxn>
                  <a:cxn ang="0">
                    <a:pos x="16" y="5"/>
                  </a:cxn>
                  <a:cxn ang="0">
                    <a:pos x="19" y="9"/>
                  </a:cxn>
                  <a:cxn ang="0">
                    <a:pos x="21" y="11"/>
                  </a:cxn>
                  <a:cxn ang="0">
                    <a:pos x="23" y="15"/>
                  </a:cxn>
                  <a:cxn ang="0">
                    <a:pos x="23" y="17"/>
                  </a:cxn>
                  <a:cxn ang="0">
                    <a:pos x="22" y="18"/>
                  </a:cxn>
                  <a:cxn ang="0">
                    <a:pos x="19" y="19"/>
                  </a:cxn>
                  <a:cxn ang="0">
                    <a:pos x="17" y="19"/>
                  </a:cxn>
                  <a:cxn ang="0">
                    <a:pos x="14" y="17"/>
                  </a:cxn>
                  <a:cxn ang="0">
                    <a:pos x="10" y="16"/>
                  </a:cxn>
                  <a:cxn ang="0">
                    <a:pos x="7" y="12"/>
                  </a:cxn>
                  <a:cxn ang="0">
                    <a:pos x="3" y="10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lnTo>
                      <a:pt x="5" y="0"/>
                    </a:lnTo>
                    <a:lnTo>
                      <a:pt x="9" y="1"/>
                    </a:lnTo>
                    <a:lnTo>
                      <a:pt x="16" y="5"/>
                    </a:lnTo>
                    <a:lnTo>
                      <a:pt x="19" y="9"/>
                    </a:lnTo>
                    <a:lnTo>
                      <a:pt x="21" y="11"/>
                    </a:lnTo>
                    <a:lnTo>
                      <a:pt x="23" y="15"/>
                    </a:lnTo>
                    <a:lnTo>
                      <a:pt x="23" y="17"/>
                    </a:lnTo>
                    <a:lnTo>
                      <a:pt x="22" y="18"/>
                    </a:lnTo>
                    <a:lnTo>
                      <a:pt x="19" y="19"/>
                    </a:lnTo>
                    <a:lnTo>
                      <a:pt x="17" y="19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7" y="12"/>
                    </a:lnTo>
                    <a:lnTo>
                      <a:pt x="3" y="10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42"/>
              <p:cNvSpPr>
                <a:spLocks/>
              </p:cNvSpPr>
              <p:nvPr/>
            </p:nvSpPr>
            <p:spPr bwMode="auto">
              <a:xfrm>
                <a:off x="7828661" y="2513295"/>
                <a:ext cx="78150" cy="9460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6" y="0"/>
                  </a:cxn>
                  <a:cxn ang="0">
                    <a:pos x="19" y="5"/>
                  </a:cxn>
                  <a:cxn ang="0">
                    <a:pos x="19" y="7"/>
                  </a:cxn>
                  <a:cxn ang="0">
                    <a:pos x="16" y="14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5" y="23"/>
                  </a:cxn>
                  <a:cxn ang="0">
                    <a:pos x="2" y="23"/>
                  </a:cxn>
                  <a:cxn ang="0">
                    <a:pos x="0" y="21"/>
                  </a:cxn>
                  <a:cxn ang="0">
                    <a:pos x="0" y="19"/>
                  </a:cxn>
                  <a:cxn ang="0">
                    <a:pos x="1" y="15"/>
                  </a:cxn>
                  <a:cxn ang="0">
                    <a:pos x="2" y="13"/>
                  </a:cxn>
                  <a:cxn ang="0">
                    <a:pos x="4" y="9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1"/>
                  </a:cxn>
                  <a:cxn ang="0">
                    <a:pos x="14" y="0"/>
                  </a:cxn>
                </a:cxnLst>
                <a:rect l="0" t="0" r="r" b="b"/>
                <a:pathLst>
                  <a:path w="19" h="23">
                    <a:moveTo>
                      <a:pt x="14" y="0"/>
                    </a:moveTo>
                    <a:lnTo>
                      <a:pt x="16" y="0"/>
                    </a:lnTo>
                    <a:lnTo>
                      <a:pt x="19" y="5"/>
                    </a:lnTo>
                    <a:lnTo>
                      <a:pt x="19" y="7"/>
                    </a:lnTo>
                    <a:lnTo>
                      <a:pt x="16" y="14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43"/>
              <p:cNvSpPr>
                <a:spLocks/>
              </p:cNvSpPr>
              <p:nvPr/>
            </p:nvSpPr>
            <p:spPr bwMode="auto">
              <a:xfrm>
                <a:off x="8848709" y="2649026"/>
                <a:ext cx="127507" cy="4113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0" y="6"/>
                  </a:cxn>
                  <a:cxn ang="0">
                    <a:pos x="31" y="7"/>
                  </a:cxn>
                  <a:cxn ang="0">
                    <a:pos x="30" y="9"/>
                  </a:cxn>
                  <a:cxn ang="0">
                    <a:pos x="28" y="10"/>
                  </a:cxn>
                  <a:cxn ang="0">
                    <a:pos x="14" y="10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31" h="10">
                    <a:moveTo>
                      <a:pt x="4" y="0"/>
                    </a:moveTo>
                    <a:lnTo>
                      <a:pt x="16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0" y="6"/>
                    </a:lnTo>
                    <a:lnTo>
                      <a:pt x="31" y="7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14" y="10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44"/>
              <p:cNvSpPr>
                <a:spLocks/>
              </p:cNvSpPr>
              <p:nvPr/>
            </p:nvSpPr>
            <p:spPr bwMode="auto">
              <a:xfrm>
                <a:off x="9379300" y="1855200"/>
                <a:ext cx="119281" cy="6581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29" y="2"/>
                  </a:cxn>
                  <a:cxn ang="0">
                    <a:pos x="27" y="5"/>
                  </a:cxn>
                  <a:cxn ang="0">
                    <a:pos x="25" y="7"/>
                  </a:cxn>
                  <a:cxn ang="0">
                    <a:pos x="23" y="10"/>
                  </a:cxn>
                  <a:cxn ang="0">
                    <a:pos x="13" y="15"/>
                  </a:cxn>
                  <a:cxn ang="0">
                    <a:pos x="10" y="16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3" y="9"/>
                  </a:cxn>
                  <a:cxn ang="0">
                    <a:pos x="6" y="6"/>
                  </a:cxn>
                  <a:cxn ang="0">
                    <a:pos x="16" y="1"/>
                  </a:cxn>
                  <a:cxn ang="0">
                    <a:pos x="19" y="0"/>
                  </a:cxn>
                </a:cxnLst>
                <a:rect l="0" t="0" r="r" b="b"/>
                <a:pathLst>
                  <a:path w="29" h="16">
                    <a:moveTo>
                      <a:pt x="19" y="0"/>
                    </a:moveTo>
                    <a:lnTo>
                      <a:pt x="26" y="0"/>
                    </a:lnTo>
                    <a:lnTo>
                      <a:pt x="29" y="1"/>
                    </a:lnTo>
                    <a:lnTo>
                      <a:pt x="29" y="2"/>
                    </a:lnTo>
                    <a:lnTo>
                      <a:pt x="27" y="5"/>
                    </a:lnTo>
                    <a:lnTo>
                      <a:pt x="25" y="7"/>
                    </a:lnTo>
                    <a:lnTo>
                      <a:pt x="23" y="10"/>
                    </a:lnTo>
                    <a:lnTo>
                      <a:pt x="13" y="15"/>
                    </a:lnTo>
                    <a:lnTo>
                      <a:pt x="10" y="16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9815289" y="1867538"/>
                <a:ext cx="127507" cy="4935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8" y="0"/>
                  </a:cxn>
                  <a:cxn ang="0">
                    <a:pos x="30" y="2"/>
                  </a:cxn>
                  <a:cxn ang="0">
                    <a:pos x="31" y="3"/>
                  </a:cxn>
                  <a:cxn ang="0">
                    <a:pos x="31" y="4"/>
                  </a:cxn>
                  <a:cxn ang="0">
                    <a:pos x="30" y="6"/>
                  </a:cxn>
                  <a:cxn ang="0">
                    <a:pos x="27" y="9"/>
                  </a:cxn>
                  <a:cxn ang="0">
                    <a:pos x="17" y="11"/>
                  </a:cxn>
                  <a:cxn ang="0">
                    <a:pos x="14" y="12"/>
                  </a:cxn>
                  <a:cxn ang="0">
                    <a:pos x="3" y="12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4" y="4"/>
                  </a:cxn>
                  <a:cxn ang="0">
                    <a:pos x="14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12">
                    <a:moveTo>
                      <a:pt x="17" y="0"/>
                    </a:moveTo>
                    <a:lnTo>
                      <a:pt x="28" y="0"/>
                    </a:lnTo>
                    <a:lnTo>
                      <a:pt x="30" y="2"/>
                    </a:lnTo>
                    <a:lnTo>
                      <a:pt x="31" y="3"/>
                    </a:lnTo>
                    <a:lnTo>
                      <a:pt x="31" y="4"/>
                    </a:lnTo>
                    <a:lnTo>
                      <a:pt x="30" y="6"/>
                    </a:lnTo>
                    <a:lnTo>
                      <a:pt x="27" y="9"/>
                    </a:lnTo>
                    <a:lnTo>
                      <a:pt x="17" y="11"/>
                    </a:lnTo>
                    <a:lnTo>
                      <a:pt x="14" y="12"/>
                    </a:lnTo>
                    <a:lnTo>
                      <a:pt x="3" y="12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4"/>
                    </a:lnTo>
                    <a:lnTo>
                      <a:pt x="14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9469788" y="2064966"/>
                <a:ext cx="131619" cy="4524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2" y="0"/>
                  </a:cxn>
                  <a:cxn ang="0">
                    <a:pos x="29" y="3"/>
                  </a:cxn>
                  <a:cxn ang="0">
                    <a:pos x="31" y="4"/>
                  </a:cxn>
                  <a:cxn ang="0">
                    <a:pos x="32" y="6"/>
                  </a:cxn>
                  <a:cxn ang="0">
                    <a:pos x="31" y="7"/>
                  </a:cxn>
                  <a:cxn ang="0">
                    <a:pos x="29" y="9"/>
                  </a:cxn>
                  <a:cxn ang="0">
                    <a:pos x="25" y="10"/>
                  </a:cxn>
                  <a:cxn ang="0">
                    <a:pos x="21" y="11"/>
                  </a:cxn>
                  <a:cxn ang="0">
                    <a:pos x="10" y="11"/>
                  </a:cxn>
                  <a:cxn ang="0">
                    <a:pos x="3" y="9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3" y="3"/>
                  </a:cxn>
                  <a:cxn ang="0">
                    <a:pos x="10" y="0"/>
                  </a:cxn>
                </a:cxnLst>
                <a:rect l="0" t="0" r="r" b="b"/>
                <a:pathLst>
                  <a:path w="32" h="11">
                    <a:moveTo>
                      <a:pt x="10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1" y="4"/>
                    </a:lnTo>
                    <a:lnTo>
                      <a:pt x="32" y="6"/>
                    </a:lnTo>
                    <a:lnTo>
                      <a:pt x="31" y="7"/>
                    </a:lnTo>
                    <a:lnTo>
                      <a:pt x="29" y="9"/>
                    </a:lnTo>
                    <a:lnTo>
                      <a:pt x="25" y="10"/>
                    </a:lnTo>
                    <a:lnTo>
                      <a:pt x="21" y="11"/>
                    </a:lnTo>
                    <a:lnTo>
                      <a:pt x="10" y="11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8947424" y="1937462"/>
                <a:ext cx="123393" cy="616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8" y="10"/>
                  </a:cxn>
                  <a:cxn ang="0">
                    <a:pos x="30" y="13"/>
                  </a:cxn>
                  <a:cxn ang="0">
                    <a:pos x="28" y="14"/>
                  </a:cxn>
                  <a:cxn ang="0">
                    <a:pos x="26" y="15"/>
                  </a:cxn>
                  <a:cxn ang="0">
                    <a:pos x="20" y="15"/>
                  </a:cxn>
                  <a:cxn ang="0">
                    <a:pos x="15" y="14"/>
                  </a:cxn>
                  <a:cxn ang="0">
                    <a:pos x="11" y="11"/>
                  </a:cxn>
                  <a:cxn ang="0">
                    <a:pos x="4" y="7"/>
                  </a:cxn>
                  <a:cxn ang="0">
                    <a:pos x="1" y="4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0" h="15">
                    <a:moveTo>
                      <a:pt x="3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8" y="10"/>
                    </a:lnTo>
                    <a:lnTo>
                      <a:pt x="30" y="13"/>
                    </a:lnTo>
                    <a:lnTo>
                      <a:pt x="28" y="14"/>
                    </a:lnTo>
                    <a:lnTo>
                      <a:pt x="26" y="15"/>
                    </a:lnTo>
                    <a:lnTo>
                      <a:pt x="20" y="15"/>
                    </a:lnTo>
                    <a:lnTo>
                      <a:pt x="15" y="14"/>
                    </a:lnTo>
                    <a:lnTo>
                      <a:pt x="11" y="11"/>
                    </a:lnTo>
                    <a:lnTo>
                      <a:pt x="4" y="7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25323" y="2595557"/>
                <a:ext cx="94603" cy="8637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2"/>
                  </a:cxn>
                  <a:cxn ang="0">
                    <a:pos x="23" y="5"/>
                  </a:cxn>
                  <a:cxn ang="0">
                    <a:pos x="21" y="7"/>
                  </a:cxn>
                  <a:cxn ang="0">
                    <a:pos x="20" y="10"/>
                  </a:cxn>
                  <a:cxn ang="0">
                    <a:pos x="11" y="20"/>
                  </a:cxn>
                  <a:cxn ang="0">
                    <a:pos x="7" y="21"/>
                  </a:cxn>
                  <a:cxn ang="0">
                    <a:pos x="3" y="21"/>
                  </a:cxn>
                  <a:cxn ang="0">
                    <a:pos x="2" y="20"/>
                  </a:cxn>
                  <a:cxn ang="0">
                    <a:pos x="0" y="17"/>
                  </a:cxn>
                  <a:cxn ang="0">
                    <a:pos x="2" y="15"/>
                  </a:cxn>
                  <a:cxn ang="0">
                    <a:pos x="3" y="12"/>
                  </a:cxn>
                  <a:cxn ang="0">
                    <a:pos x="11" y="3"/>
                  </a:cxn>
                  <a:cxn ang="0">
                    <a:pos x="14" y="1"/>
                  </a:cxn>
                  <a:cxn ang="0">
                    <a:pos x="17" y="1"/>
                  </a:cxn>
                  <a:cxn ang="0">
                    <a:pos x="19" y="0"/>
                  </a:cxn>
                </a:cxnLst>
                <a:rect l="0" t="0" r="r" b="b"/>
                <a:pathLst>
                  <a:path w="23" h="21">
                    <a:moveTo>
                      <a:pt x="19" y="0"/>
                    </a:moveTo>
                    <a:lnTo>
                      <a:pt x="21" y="2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1" y="20"/>
                    </a:lnTo>
                    <a:lnTo>
                      <a:pt x="7" y="21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2" y="15"/>
                    </a:lnTo>
                    <a:lnTo>
                      <a:pt x="3" y="12"/>
                    </a:lnTo>
                    <a:lnTo>
                      <a:pt x="11" y="3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8170050" y="2488616"/>
                <a:ext cx="61698" cy="10282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1"/>
                  </a:cxn>
                  <a:cxn ang="0">
                    <a:pos x="15" y="4"/>
                  </a:cxn>
                  <a:cxn ang="0">
                    <a:pos x="15" y="11"/>
                  </a:cxn>
                  <a:cxn ang="0">
                    <a:pos x="14" y="14"/>
                  </a:cxn>
                  <a:cxn ang="0">
                    <a:pos x="12" y="19"/>
                  </a:cxn>
                  <a:cxn ang="0">
                    <a:pos x="9" y="21"/>
                  </a:cxn>
                  <a:cxn ang="0">
                    <a:pos x="6" y="24"/>
                  </a:cxn>
                  <a:cxn ang="0">
                    <a:pos x="2" y="25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0" y="14"/>
                  </a:cxn>
                  <a:cxn ang="0">
                    <a:pos x="1" y="11"/>
                  </a:cxn>
                  <a:cxn ang="0">
                    <a:pos x="3" y="6"/>
                  </a:cxn>
                  <a:cxn ang="0">
                    <a:pos x="6" y="4"/>
                  </a:cxn>
                  <a:cxn ang="0">
                    <a:pos x="9" y="1"/>
                  </a:cxn>
                  <a:cxn ang="0">
                    <a:pos x="12" y="0"/>
                  </a:cxn>
                </a:cxnLst>
                <a:rect l="0" t="0" r="r" b="b"/>
                <a:pathLst>
                  <a:path w="15" h="25">
                    <a:moveTo>
                      <a:pt x="12" y="0"/>
                    </a:moveTo>
                    <a:lnTo>
                      <a:pt x="14" y="1"/>
                    </a:lnTo>
                    <a:lnTo>
                      <a:pt x="15" y="4"/>
                    </a:lnTo>
                    <a:lnTo>
                      <a:pt x="15" y="11"/>
                    </a:lnTo>
                    <a:lnTo>
                      <a:pt x="14" y="14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6" y="24"/>
                    </a:lnTo>
                    <a:lnTo>
                      <a:pt x="2" y="25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9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8289328" y="2435145"/>
                <a:ext cx="53472" cy="10282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3"/>
                  </a:cxn>
                  <a:cxn ang="0">
                    <a:pos x="11" y="5"/>
                  </a:cxn>
                  <a:cxn ang="0">
                    <a:pos x="13" y="9"/>
                  </a:cxn>
                  <a:cxn ang="0">
                    <a:pos x="13" y="19"/>
                  </a:cxn>
                  <a:cxn ang="0">
                    <a:pos x="12" y="23"/>
                  </a:cxn>
                  <a:cxn ang="0">
                    <a:pos x="11" y="24"/>
                  </a:cxn>
                  <a:cxn ang="0">
                    <a:pos x="8" y="25"/>
                  </a:cxn>
                  <a:cxn ang="0">
                    <a:pos x="6" y="25"/>
                  </a:cxn>
                  <a:cxn ang="0">
                    <a:pos x="4" y="24"/>
                  </a:cxn>
                  <a:cxn ang="0">
                    <a:pos x="3" y="20"/>
                  </a:cxn>
                  <a:cxn ang="0">
                    <a:pos x="0" y="17"/>
                  </a:cxn>
                  <a:cxn ang="0">
                    <a:pos x="0" y="9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3" h="25">
                    <a:moveTo>
                      <a:pt x="5" y="0"/>
                    </a:moveTo>
                    <a:lnTo>
                      <a:pt x="10" y="3"/>
                    </a:lnTo>
                    <a:lnTo>
                      <a:pt x="11" y="5"/>
                    </a:lnTo>
                    <a:lnTo>
                      <a:pt x="13" y="9"/>
                    </a:lnTo>
                    <a:lnTo>
                      <a:pt x="13" y="19"/>
                    </a:lnTo>
                    <a:lnTo>
                      <a:pt x="12" y="23"/>
                    </a:lnTo>
                    <a:lnTo>
                      <a:pt x="11" y="24"/>
                    </a:lnTo>
                    <a:lnTo>
                      <a:pt x="8" y="25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3" y="20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7943828" y="2250057"/>
                <a:ext cx="94603" cy="822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2" y="0"/>
                  </a:cxn>
                  <a:cxn ang="0">
                    <a:pos x="23" y="2"/>
                  </a:cxn>
                  <a:cxn ang="0">
                    <a:pos x="23" y="4"/>
                  </a:cxn>
                  <a:cxn ang="0">
                    <a:pos x="21" y="7"/>
                  </a:cxn>
                  <a:cxn ang="0">
                    <a:pos x="20" y="10"/>
                  </a:cxn>
                  <a:cxn ang="0">
                    <a:pos x="16" y="13"/>
                  </a:cxn>
                  <a:cxn ang="0">
                    <a:pos x="13" y="16"/>
                  </a:cxn>
                  <a:cxn ang="0">
                    <a:pos x="9" y="17"/>
                  </a:cxn>
                  <a:cxn ang="0">
                    <a:pos x="6" y="20"/>
                  </a:cxn>
                  <a:cxn ang="0">
                    <a:pos x="4" y="20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2" y="9"/>
                  </a:cxn>
                  <a:cxn ang="0">
                    <a:pos x="6" y="6"/>
                  </a:cxn>
                  <a:cxn ang="0">
                    <a:pos x="13" y="1"/>
                  </a:cxn>
                  <a:cxn ang="0">
                    <a:pos x="16" y="0"/>
                  </a:cxn>
                </a:cxnLst>
                <a:rect l="0" t="0" r="r" b="b"/>
                <a:pathLst>
                  <a:path w="23" h="20">
                    <a:moveTo>
                      <a:pt x="16" y="0"/>
                    </a:moveTo>
                    <a:lnTo>
                      <a:pt x="22" y="0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6" y="13"/>
                    </a:lnTo>
                    <a:lnTo>
                      <a:pt x="13" y="16"/>
                    </a:lnTo>
                    <a:lnTo>
                      <a:pt x="9" y="17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2" y="9"/>
                    </a:lnTo>
                    <a:lnTo>
                      <a:pt x="6" y="6"/>
                    </a:lnTo>
                    <a:lnTo>
                      <a:pt x="13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626602" y="2595557"/>
                <a:ext cx="123393" cy="4935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3" y="0"/>
                  </a:cxn>
                  <a:cxn ang="0">
                    <a:pos x="22" y="2"/>
                  </a:cxn>
                  <a:cxn ang="0">
                    <a:pos x="26" y="5"/>
                  </a:cxn>
                  <a:cxn ang="0">
                    <a:pos x="29" y="6"/>
                  </a:cxn>
                  <a:cxn ang="0">
                    <a:pos x="30" y="8"/>
                  </a:cxn>
                  <a:cxn ang="0">
                    <a:pos x="30" y="9"/>
                  </a:cxn>
                  <a:cxn ang="0">
                    <a:pos x="29" y="10"/>
                  </a:cxn>
                  <a:cxn ang="0">
                    <a:pos x="27" y="12"/>
                  </a:cxn>
                  <a:cxn ang="0">
                    <a:pos x="16" y="12"/>
                  </a:cxn>
                  <a:cxn ang="0">
                    <a:pos x="13" y="10"/>
                  </a:cxn>
                  <a:cxn ang="0">
                    <a:pos x="8" y="9"/>
                  </a:cxn>
                  <a:cxn ang="0">
                    <a:pos x="5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30" h="12">
                    <a:moveTo>
                      <a:pt x="1" y="0"/>
                    </a:moveTo>
                    <a:lnTo>
                      <a:pt x="13" y="0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0" y="8"/>
                    </a:lnTo>
                    <a:lnTo>
                      <a:pt x="30" y="9"/>
                    </a:lnTo>
                    <a:lnTo>
                      <a:pt x="29" y="10"/>
                    </a:lnTo>
                    <a:lnTo>
                      <a:pt x="27" y="12"/>
                    </a:lnTo>
                    <a:lnTo>
                      <a:pt x="16" y="12"/>
                    </a:lnTo>
                    <a:lnTo>
                      <a:pt x="13" y="10"/>
                    </a:lnTo>
                    <a:lnTo>
                      <a:pt x="8" y="9"/>
                    </a:lnTo>
                    <a:lnTo>
                      <a:pt x="5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9005007" y="2566764"/>
                <a:ext cx="131619" cy="4113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0"/>
                  </a:cxn>
                  <a:cxn ang="0">
                    <a:pos x="27" y="1"/>
                  </a:cxn>
                  <a:cxn ang="0">
                    <a:pos x="30" y="2"/>
                  </a:cxn>
                  <a:cxn ang="0">
                    <a:pos x="32" y="5"/>
                  </a:cxn>
                  <a:cxn ang="0">
                    <a:pos x="28" y="8"/>
                  </a:cxn>
                  <a:cxn ang="0">
                    <a:pos x="26" y="9"/>
                  </a:cxn>
                  <a:cxn ang="0">
                    <a:pos x="21" y="10"/>
                  </a:cxn>
                  <a:cxn ang="0">
                    <a:pos x="7" y="10"/>
                  </a:cxn>
                  <a:cxn ang="0">
                    <a:pos x="4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10" y="1"/>
                  </a:cxn>
                  <a:cxn ang="0">
                    <a:pos x="16" y="0"/>
                  </a:cxn>
                </a:cxnLst>
                <a:rect l="0" t="0" r="r" b="b"/>
                <a:pathLst>
                  <a:path w="32" h="10">
                    <a:moveTo>
                      <a:pt x="16" y="0"/>
                    </a:moveTo>
                    <a:lnTo>
                      <a:pt x="24" y="0"/>
                    </a:lnTo>
                    <a:lnTo>
                      <a:pt x="27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28" y="8"/>
                    </a:lnTo>
                    <a:lnTo>
                      <a:pt x="26" y="9"/>
                    </a:lnTo>
                    <a:lnTo>
                      <a:pt x="21" y="10"/>
                    </a:lnTo>
                    <a:lnTo>
                      <a:pt x="7" y="10"/>
                    </a:lnTo>
                    <a:lnTo>
                      <a:pt x="4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1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9083157" y="1797617"/>
                <a:ext cx="123393" cy="493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2" y="2"/>
                  </a:cxn>
                  <a:cxn ang="0">
                    <a:pos x="26" y="3"/>
                  </a:cxn>
                  <a:cxn ang="0">
                    <a:pos x="29" y="6"/>
                  </a:cxn>
                  <a:cxn ang="0">
                    <a:pos x="30" y="8"/>
                  </a:cxn>
                  <a:cxn ang="0">
                    <a:pos x="30" y="9"/>
                  </a:cxn>
                  <a:cxn ang="0">
                    <a:pos x="29" y="10"/>
                  </a:cxn>
                  <a:cxn ang="0">
                    <a:pos x="27" y="12"/>
                  </a:cxn>
                  <a:cxn ang="0">
                    <a:pos x="16" y="12"/>
                  </a:cxn>
                  <a:cxn ang="0">
                    <a:pos x="13" y="10"/>
                  </a:cxn>
                  <a:cxn ang="0">
                    <a:pos x="8" y="9"/>
                  </a:cxn>
                  <a:cxn ang="0">
                    <a:pos x="5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4" y="0"/>
                  </a:cxn>
                </a:cxnLst>
                <a:rect l="0" t="0" r="r" b="b"/>
                <a:pathLst>
                  <a:path w="30" h="12">
                    <a:moveTo>
                      <a:pt x="4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22" y="2"/>
                    </a:lnTo>
                    <a:lnTo>
                      <a:pt x="26" y="3"/>
                    </a:lnTo>
                    <a:lnTo>
                      <a:pt x="29" y="6"/>
                    </a:lnTo>
                    <a:lnTo>
                      <a:pt x="30" y="8"/>
                    </a:lnTo>
                    <a:lnTo>
                      <a:pt x="30" y="9"/>
                    </a:lnTo>
                    <a:lnTo>
                      <a:pt x="29" y="10"/>
                    </a:lnTo>
                    <a:lnTo>
                      <a:pt x="27" y="12"/>
                    </a:lnTo>
                    <a:lnTo>
                      <a:pt x="16" y="12"/>
                    </a:lnTo>
                    <a:lnTo>
                      <a:pt x="13" y="10"/>
                    </a:lnTo>
                    <a:lnTo>
                      <a:pt x="8" y="9"/>
                    </a:lnTo>
                    <a:lnTo>
                      <a:pt x="5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8675959" y="2291188"/>
                <a:ext cx="123393" cy="5347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22" y="3"/>
                  </a:cxn>
                  <a:cxn ang="0">
                    <a:pos x="29" y="7"/>
                  </a:cxn>
                  <a:cxn ang="0">
                    <a:pos x="30" y="10"/>
                  </a:cxn>
                  <a:cxn ang="0">
                    <a:pos x="30" y="11"/>
                  </a:cxn>
                  <a:cxn ang="0">
                    <a:pos x="29" y="12"/>
                  </a:cxn>
                  <a:cxn ang="0">
                    <a:pos x="25" y="13"/>
                  </a:cxn>
                  <a:cxn ang="0">
                    <a:pos x="17" y="13"/>
                  </a:cxn>
                  <a:cxn ang="0">
                    <a:pos x="8" y="11"/>
                  </a:cxn>
                  <a:cxn ang="0">
                    <a:pos x="1" y="6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30" h="13">
                    <a:moveTo>
                      <a:pt x="3" y="0"/>
                    </a:moveTo>
                    <a:lnTo>
                      <a:pt x="14" y="0"/>
                    </a:lnTo>
                    <a:lnTo>
                      <a:pt x="17" y="1"/>
                    </a:lnTo>
                    <a:lnTo>
                      <a:pt x="22" y="3"/>
                    </a:lnTo>
                    <a:lnTo>
                      <a:pt x="29" y="7"/>
                    </a:lnTo>
                    <a:lnTo>
                      <a:pt x="30" y="10"/>
                    </a:lnTo>
                    <a:lnTo>
                      <a:pt x="30" y="11"/>
                    </a:lnTo>
                    <a:lnTo>
                      <a:pt x="29" y="12"/>
                    </a:lnTo>
                    <a:lnTo>
                      <a:pt x="25" y="13"/>
                    </a:lnTo>
                    <a:lnTo>
                      <a:pt x="17" y="13"/>
                    </a:lnTo>
                    <a:lnTo>
                      <a:pt x="8" y="11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7943828" y="2830002"/>
                <a:ext cx="106941" cy="781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9" y="1"/>
                  </a:cxn>
                  <a:cxn ang="0">
                    <a:pos x="13" y="4"/>
                  </a:cxn>
                  <a:cxn ang="0">
                    <a:pos x="18" y="6"/>
                  </a:cxn>
                  <a:cxn ang="0">
                    <a:pos x="25" y="13"/>
                  </a:cxn>
                  <a:cxn ang="0">
                    <a:pos x="25" y="15"/>
                  </a:cxn>
                  <a:cxn ang="0">
                    <a:pos x="26" y="17"/>
                  </a:cxn>
                  <a:cxn ang="0">
                    <a:pos x="23" y="19"/>
                  </a:cxn>
                  <a:cxn ang="0">
                    <a:pos x="21" y="19"/>
                  </a:cxn>
                  <a:cxn ang="0">
                    <a:pos x="18" y="18"/>
                  </a:cxn>
                  <a:cxn ang="0">
                    <a:pos x="14" y="18"/>
                  </a:cxn>
                  <a:cxn ang="0">
                    <a:pos x="12" y="15"/>
                  </a:cxn>
                  <a:cxn ang="0">
                    <a:pos x="8" y="14"/>
                  </a:cxn>
                  <a:cxn ang="0">
                    <a:pos x="5" y="12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4" y="0"/>
                  </a:cxn>
                </a:cxnLst>
                <a:rect l="0" t="0" r="r" b="b"/>
                <a:pathLst>
                  <a:path w="26" h="19">
                    <a:moveTo>
                      <a:pt x="4" y="0"/>
                    </a:moveTo>
                    <a:lnTo>
                      <a:pt x="6" y="0"/>
                    </a:lnTo>
                    <a:lnTo>
                      <a:pt x="9" y="1"/>
                    </a:lnTo>
                    <a:lnTo>
                      <a:pt x="13" y="4"/>
                    </a:lnTo>
                    <a:lnTo>
                      <a:pt x="18" y="6"/>
                    </a:lnTo>
                    <a:lnTo>
                      <a:pt x="25" y="13"/>
                    </a:lnTo>
                    <a:lnTo>
                      <a:pt x="25" y="15"/>
                    </a:lnTo>
                    <a:lnTo>
                      <a:pt x="26" y="17"/>
                    </a:lnTo>
                    <a:lnTo>
                      <a:pt x="23" y="19"/>
                    </a:lnTo>
                    <a:lnTo>
                      <a:pt x="21" y="19"/>
                    </a:lnTo>
                    <a:lnTo>
                      <a:pt x="18" y="18"/>
                    </a:lnTo>
                    <a:lnTo>
                      <a:pt x="14" y="18"/>
                    </a:lnTo>
                    <a:lnTo>
                      <a:pt x="12" y="15"/>
                    </a:lnTo>
                    <a:lnTo>
                      <a:pt x="8" y="14"/>
                    </a:lnTo>
                    <a:lnTo>
                      <a:pt x="5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8034316" y="2965735"/>
                <a:ext cx="74036" cy="904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8" y="3"/>
                  </a:cxn>
                  <a:cxn ang="0">
                    <a:pos x="18" y="6"/>
                  </a:cxn>
                  <a:cxn ang="0">
                    <a:pos x="15" y="13"/>
                  </a:cxn>
                  <a:cxn ang="0">
                    <a:pos x="11" y="20"/>
                  </a:cxn>
                  <a:cxn ang="0">
                    <a:pos x="7" y="21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1" y="21"/>
                  </a:cxn>
                  <a:cxn ang="0">
                    <a:pos x="0" y="19"/>
                  </a:cxn>
                  <a:cxn ang="0">
                    <a:pos x="0" y="16"/>
                  </a:cxn>
                  <a:cxn ang="0">
                    <a:pos x="1" y="12"/>
                  </a:cxn>
                  <a:cxn ang="0">
                    <a:pos x="3" y="8"/>
                  </a:cxn>
                  <a:cxn ang="0">
                    <a:pos x="5" y="5"/>
                  </a:cxn>
                  <a:cxn ang="0">
                    <a:pos x="7" y="2"/>
                  </a:cxn>
                  <a:cxn ang="0">
                    <a:pos x="11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22">
                    <a:moveTo>
                      <a:pt x="13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18" y="3"/>
                    </a:lnTo>
                    <a:lnTo>
                      <a:pt x="18" y="6"/>
                    </a:lnTo>
                    <a:lnTo>
                      <a:pt x="15" y="13"/>
                    </a:lnTo>
                    <a:lnTo>
                      <a:pt x="11" y="20"/>
                    </a:lnTo>
                    <a:lnTo>
                      <a:pt x="7" y="21"/>
                    </a:lnTo>
                    <a:lnTo>
                      <a:pt x="5" y="22"/>
                    </a:lnTo>
                    <a:lnTo>
                      <a:pt x="3" y="22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7" y="2"/>
                    </a:lnTo>
                    <a:lnTo>
                      <a:pt x="11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7339204" y="2825890"/>
                <a:ext cx="90488" cy="8637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0"/>
                  </a:cxn>
                  <a:cxn ang="0">
                    <a:pos x="22" y="2"/>
                  </a:cxn>
                  <a:cxn ang="0">
                    <a:pos x="22" y="5"/>
                  </a:cxn>
                  <a:cxn ang="0">
                    <a:pos x="21" y="7"/>
                  </a:cxn>
                  <a:cxn ang="0">
                    <a:pos x="20" y="10"/>
                  </a:cxn>
                  <a:cxn ang="0">
                    <a:pos x="16" y="14"/>
                  </a:cxn>
                  <a:cxn ang="0">
                    <a:pos x="13" y="16"/>
                  </a:cxn>
                  <a:cxn ang="0">
                    <a:pos x="10" y="19"/>
                  </a:cxn>
                  <a:cxn ang="0">
                    <a:pos x="7" y="20"/>
                  </a:cxn>
                  <a:cxn ang="0">
                    <a:pos x="4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1" y="14"/>
                  </a:cxn>
                  <a:cxn ang="0">
                    <a:pos x="2" y="10"/>
                  </a:cxn>
                  <a:cxn ang="0">
                    <a:pos x="6" y="7"/>
                  </a:cxn>
                  <a:cxn ang="0">
                    <a:pos x="9" y="5"/>
                  </a:cxn>
                  <a:cxn ang="0">
                    <a:pos x="12" y="2"/>
                  </a:cxn>
                  <a:cxn ang="0">
                    <a:pos x="19" y="0"/>
                  </a:cxn>
                </a:cxnLst>
                <a:rect l="0" t="0" r="r" b="b"/>
                <a:pathLst>
                  <a:path w="22" h="21">
                    <a:moveTo>
                      <a:pt x="19" y="0"/>
                    </a:moveTo>
                    <a:lnTo>
                      <a:pt x="21" y="0"/>
                    </a:lnTo>
                    <a:lnTo>
                      <a:pt x="22" y="2"/>
                    </a:lnTo>
                    <a:lnTo>
                      <a:pt x="22" y="5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6" y="14"/>
                    </a:lnTo>
                    <a:lnTo>
                      <a:pt x="13" y="16"/>
                    </a:lnTo>
                    <a:lnTo>
                      <a:pt x="10" y="19"/>
                    </a:lnTo>
                    <a:lnTo>
                      <a:pt x="7" y="20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59"/>
              <p:cNvSpPr>
                <a:spLocks/>
              </p:cNvSpPr>
              <p:nvPr/>
            </p:nvSpPr>
            <p:spPr bwMode="auto">
              <a:xfrm>
                <a:off x="8219407" y="2159569"/>
                <a:ext cx="119281" cy="6581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0"/>
                  </a:cxn>
                  <a:cxn ang="0">
                    <a:pos x="28" y="1"/>
                  </a:cxn>
                  <a:cxn ang="0">
                    <a:pos x="29" y="2"/>
                  </a:cxn>
                  <a:cxn ang="0">
                    <a:pos x="28" y="4"/>
                  </a:cxn>
                  <a:cxn ang="0">
                    <a:pos x="22" y="10"/>
                  </a:cxn>
                  <a:cxn ang="0">
                    <a:pos x="18" y="12"/>
                  </a:cxn>
                  <a:cxn ang="0">
                    <a:pos x="14" y="15"/>
                  </a:cxn>
                  <a:cxn ang="0">
                    <a:pos x="10" y="16"/>
                  </a:cxn>
                  <a:cxn ang="0">
                    <a:pos x="3" y="16"/>
                  </a:cxn>
                  <a:cxn ang="0">
                    <a:pos x="1" y="15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7" y="5"/>
                  </a:cxn>
                  <a:cxn ang="0">
                    <a:pos x="10" y="3"/>
                  </a:cxn>
                  <a:cxn ang="0">
                    <a:pos x="15" y="1"/>
                  </a:cxn>
                  <a:cxn ang="0">
                    <a:pos x="20" y="0"/>
                  </a:cxn>
                </a:cxnLst>
                <a:rect l="0" t="0" r="r" b="b"/>
                <a:pathLst>
                  <a:path w="29" h="16">
                    <a:moveTo>
                      <a:pt x="20" y="0"/>
                    </a:moveTo>
                    <a:lnTo>
                      <a:pt x="25" y="0"/>
                    </a:lnTo>
                    <a:lnTo>
                      <a:pt x="28" y="1"/>
                    </a:lnTo>
                    <a:lnTo>
                      <a:pt x="29" y="2"/>
                    </a:lnTo>
                    <a:lnTo>
                      <a:pt x="28" y="4"/>
                    </a:lnTo>
                    <a:lnTo>
                      <a:pt x="22" y="10"/>
                    </a:lnTo>
                    <a:lnTo>
                      <a:pt x="18" y="12"/>
                    </a:lnTo>
                    <a:lnTo>
                      <a:pt x="14" y="15"/>
                    </a:lnTo>
                    <a:lnTo>
                      <a:pt x="10" y="16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60"/>
              <p:cNvSpPr>
                <a:spLocks/>
              </p:cNvSpPr>
              <p:nvPr/>
            </p:nvSpPr>
            <p:spPr bwMode="auto">
              <a:xfrm>
                <a:off x="8967991" y="2208926"/>
                <a:ext cx="111055" cy="7403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13" y="3"/>
                  </a:cxn>
                  <a:cxn ang="0">
                    <a:pos x="17" y="5"/>
                  </a:cxn>
                  <a:cxn ang="0">
                    <a:pos x="21" y="7"/>
                  </a:cxn>
                  <a:cxn ang="0">
                    <a:pos x="25" y="11"/>
                  </a:cxn>
                  <a:cxn ang="0">
                    <a:pos x="27" y="16"/>
                  </a:cxn>
                  <a:cxn ang="0">
                    <a:pos x="26" y="17"/>
                  </a:cxn>
                  <a:cxn ang="0">
                    <a:pos x="23" y="18"/>
                  </a:cxn>
                  <a:cxn ang="0">
                    <a:pos x="21" y="18"/>
                  </a:cxn>
                  <a:cxn ang="0">
                    <a:pos x="16" y="17"/>
                  </a:cxn>
                  <a:cxn ang="0">
                    <a:pos x="13" y="16"/>
                  </a:cxn>
                  <a:cxn ang="0">
                    <a:pos x="8" y="13"/>
                  </a:cxn>
                  <a:cxn ang="0">
                    <a:pos x="5" y="11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</a:cxnLst>
                <a:rect l="0" t="0" r="r" b="b"/>
                <a:pathLst>
                  <a:path w="27" h="18">
                    <a:moveTo>
                      <a:pt x="3" y="0"/>
                    </a:moveTo>
                    <a:lnTo>
                      <a:pt x="6" y="0"/>
                    </a:lnTo>
                    <a:lnTo>
                      <a:pt x="13" y="3"/>
                    </a:lnTo>
                    <a:lnTo>
                      <a:pt x="17" y="5"/>
                    </a:lnTo>
                    <a:lnTo>
                      <a:pt x="21" y="7"/>
                    </a:lnTo>
                    <a:lnTo>
                      <a:pt x="25" y="11"/>
                    </a:lnTo>
                    <a:lnTo>
                      <a:pt x="27" y="16"/>
                    </a:lnTo>
                    <a:lnTo>
                      <a:pt x="26" y="17"/>
                    </a:lnTo>
                    <a:lnTo>
                      <a:pt x="23" y="18"/>
                    </a:lnTo>
                    <a:lnTo>
                      <a:pt x="21" y="18"/>
                    </a:lnTo>
                    <a:lnTo>
                      <a:pt x="16" y="17"/>
                    </a:lnTo>
                    <a:lnTo>
                      <a:pt x="13" y="16"/>
                    </a:lnTo>
                    <a:lnTo>
                      <a:pt x="8" y="13"/>
                    </a:lnTo>
                    <a:lnTo>
                      <a:pt x="5" y="11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61"/>
              <p:cNvSpPr>
                <a:spLocks/>
              </p:cNvSpPr>
              <p:nvPr/>
            </p:nvSpPr>
            <p:spPr bwMode="auto">
              <a:xfrm>
                <a:off x="9617860" y="2106097"/>
                <a:ext cx="119281" cy="6169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7" y="0"/>
                  </a:cxn>
                  <a:cxn ang="0">
                    <a:pos x="29" y="2"/>
                  </a:cxn>
                  <a:cxn ang="0">
                    <a:pos x="28" y="4"/>
                  </a:cxn>
                  <a:cxn ang="0">
                    <a:pos x="25" y="7"/>
                  </a:cxn>
                  <a:cxn ang="0">
                    <a:pos x="22" y="9"/>
                  </a:cxn>
                  <a:cxn ang="0">
                    <a:pos x="17" y="11"/>
                  </a:cxn>
                  <a:cxn ang="0">
                    <a:pos x="7" y="15"/>
                  </a:cxn>
                  <a:cxn ang="0">
                    <a:pos x="2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8"/>
                  </a:cxn>
                  <a:cxn ang="0">
                    <a:pos x="10" y="3"/>
                  </a:cxn>
                  <a:cxn ang="0">
                    <a:pos x="14" y="2"/>
                  </a:cxn>
                  <a:cxn ang="0">
                    <a:pos x="18" y="1"/>
                  </a:cxn>
                  <a:cxn ang="0">
                    <a:pos x="22" y="0"/>
                  </a:cxn>
                </a:cxnLst>
                <a:rect l="0" t="0" r="r" b="b"/>
                <a:pathLst>
                  <a:path w="29" h="15">
                    <a:moveTo>
                      <a:pt x="22" y="0"/>
                    </a:moveTo>
                    <a:lnTo>
                      <a:pt x="27" y="0"/>
                    </a:lnTo>
                    <a:lnTo>
                      <a:pt x="29" y="2"/>
                    </a:lnTo>
                    <a:lnTo>
                      <a:pt x="28" y="4"/>
                    </a:lnTo>
                    <a:lnTo>
                      <a:pt x="25" y="7"/>
                    </a:lnTo>
                    <a:lnTo>
                      <a:pt x="22" y="9"/>
                    </a:lnTo>
                    <a:lnTo>
                      <a:pt x="17" y="11"/>
                    </a:lnTo>
                    <a:lnTo>
                      <a:pt x="7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8"/>
                    </a:lnTo>
                    <a:lnTo>
                      <a:pt x="10" y="3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62"/>
              <p:cNvSpPr>
                <a:spLocks/>
              </p:cNvSpPr>
              <p:nvPr/>
            </p:nvSpPr>
            <p:spPr bwMode="auto">
              <a:xfrm>
                <a:off x="9613745" y="1970367"/>
                <a:ext cx="115167" cy="740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0"/>
                  </a:cxn>
                  <a:cxn ang="0">
                    <a:pos x="26" y="1"/>
                  </a:cxn>
                  <a:cxn ang="0">
                    <a:pos x="28" y="2"/>
                  </a:cxn>
                  <a:cxn ang="0">
                    <a:pos x="25" y="7"/>
                  </a:cxn>
                  <a:cxn ang="0">
                    <a:pos x="22" y="11"/>
                  </a:cxn>
                  <a:cxn ang="0">
                    <a:pos x="18" y="13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4" y="18"/>
                  </a:cxn>
                  <a:cxn ang="0">
                    <a:pos x="2" y="18"/>
                  </a:cxn>
                  <a:cxn ang="0">
                    <a:pos x="1" y="16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5" y="6"/>
                  </a:cxn>
                  <a:cxn ang="0">
                    <a:pos x="9" y="3"/>
                  </a:cxn>
                  <a:cxn ang="0">
                    <a:pos x="14" y="1"/>
                  </a:cxn>
                  <a:cxn ang="0">
                    <a:pos x="17" y="0"/>
                  </a:cxn>
                </a:cxnLst>
                <a:rect l="0" t="0" r="r" b="b"/>
                <a:pathLst>
                  <a:path w="28" h="18">
                    <a:moveTo>
                      <a:pt x="17" y="0"/>
                    </a:moveTo>
                    <a:lnTo>
                      <a:pt x="24" y="0"/>
                    </a:lnTo>
                    <a:lnTo>
                      <a:pt x="26" y="1"/>
                    </a:lnTo>
                    <a:lnTo>
                      <a:pt x="28" y="2"/>
                    </a:lnTo>
                    <a:lnTo>
                      <a:pt x="25" y="7"/>
                    </a:lnTo>
                    <a:lnTo>
                      <a:pt x="22" y="11"/>
                    </a:lnTo>
                    <a:lnTo>
                      <a:pt x="18" y="13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1" y="16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63"/>
              <p:cNvSpPr>
                <a:spLocks/>
              </p:cNvSpPr>
              <p:nvPr/>
            </p:nvSpPr>
            <p:spPr bwMode="auto">
              <a:xfrm>
                <a:off x="9737138" y="1711240"/>
                <a:ext cx="119281" cy="6581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7" y="0"/>
                  </a:cxn>
                  <a:cxn ang="0">
                    <a:pos x="29" y="2"/>
                  </a:cxn>
                  <a:cxn ang="0">
                    <a:pos x="28" y="5"/>
                  </a:cxn>
                  <a:cxn ang="0">
                    <a:pos x="22" y="10"/>
                  </a:cxn>
                  <a:cxn ang="0">
                    <a:pos x="19" y="13"/>
                  </a:cxn>
                  <a:cxn ang="0">
                    <a:pos x="14" y="15"/>
                  </a:cxn>
                  <a:cxn ang="0">
                    <a:pos x="10" y="16"/>
                  </a:cxn>
                  <a:cxn ang="0">
                    <a:pos x="3" y="16"/>
                  </a:cxn>
                  <a:cxn ang="0">
                    <a:pos x="1" y="15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5" y="7"/>
                  </a:cxn>
                  <a:cxn ang="0">
                    <a:pos x="8" y="6"/>
                  </a:cxn>
                  <a:cxn ang="0">
                    <a:pos x="12" y="3"/>
                  </a:cxn>
                  <a:cxn ang="0">
                    <a:pos x="22" y="0"/>
                  </a:cxn>
                </a:cxnLst>
                <a:rect l="0" t="0" r="r" b="b"/>
                <a:pathLst>
                  <a:path w="29" h="16">
                    <a:moveTo>
                      <a:pt x="22" y="0"/>
                    </a:moveTo>
                    <a:lnTo>
                      <a:pt x="27" y="0"/>
                    </a:lnTo>
                    <a:lnTo>
                      <a:pt x="29" y="2"/>
                    </a:lnTo>
                    <a:lnTo>
                      <a:pt x="28" y="5"/>
                    </a:lnTo>
                    <a:lnTo>
                      <a:pt x="22" y="10"/>
                    </a:lnTo>
                    <a:lnTo>
                      <a:pt x="19" y="13"/>
                    </a:lnTo>
                    <a:lnTo>
                      <a:pt x="14" y="15"/>
                    </a:lnTo>
                    <a:lnTo>
                      <a:pt x="10" y="16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64"/>
              <p:cNvSpPr>
                <a:spLocks/>
              </p:cNvSpPr>
              <p:nvPr/>
            </p:nvSpPr>
            <p:spPr bwMode="auto">
              <a:xfrm>
                <a:off x="9716574" y="1620752"/>
                <a:ext cx="119281" cy="61698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7" y="0"/>
                  </a:cxn>
                  <a:cxn ang="0">
                    <a:pos x="29" y="2"/>
                  </a:cxn>
                  <a:cxn ang="0">
                    <a:pos x="28" y="4"/>
                  </a:cxn>
                  <a:cxn ang="0">
                    <a:pos x="26" y="7"/>
                  </a:cxn>
                  <a:cxn ang="0">
                    <a:pos x="22" y="9"/>
                  </a:cxn>
                  <a:cxn ang="0">
                    <a:pos x="13" y="14"/>
                  </a:cxn>
                  <a:cxn ang="0">
                    <a:pos x="8" y="15"/>
                  </a:cxn>
                  <a:cxn ang="0">
                    <a:pos x="5" y="15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9"/>
                  </a:cxn>
                  <a:cxn ang="0">
                    <a:pos x="4" y="7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29" h="15">
                    <a:moveTo>
                      <a:pt x="20" y="0"/>
                    </a:moveTo>
                    <a:lnTo>
                      <a:pt x="27" y="0"/>
                    </a:lnTo>
                    <a:lnTo>
                      <a:pt x="29" y="2"/>
                    </a:lnTo>
                    <a:lnTo>
                      <a:pt x="28" y="4"/>
                    </a:lnTo>
                    <a:lnTo>
                      <a:pt x="26" y="7"/>
                    </a:lnTo>
                    <a:lnTo>
                      <a:pt x="22" y="9"/>
                    </a:lnTo>
                    <a:lnTo>
                      <a:pt x="13" y="14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4" y="7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65"/>
              <p:cNvSpPr>
                <a:spLocks/>
              </p:cNvSpPr>
              <p:nvPr/>
            </p:nvSpPr>
            <p:spPr bwMode="auto">
              <a:xfrm>
                <a:off x="9387526" y="1653657"/>
                <a:ext cx="94603" cy="822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2" y="1"/>
                  </a:cxn>
                  <a:cxn ang="0">
                    <a:pos x="23" y="2"/>
                  </a:cxn>
                  <a:cxn ang="0">
                    <a:pos x="23" y="6"/>
                  </a:cxn>
                  <a:cxn ang="0">
                    <a:pos x="22" y="8"/>
                  </a:cxn>
                  <a:cxn ang="0">
                    <a:pos x="20" y="12"/>
                  </a:cxn>
                  <a:cxn ang="0">
                    <a:pos x="17" y="14"/>
                  </a:cxn>
                  <a:cxn ang="0">
                    <a:pos x="10" y="19"/>
                  </a:cxn>
                  <a:cxn ang="0">
                    <a:pos x="7" y="20"/>
                  </a:cxn>
                  <a:cxn ang="0">
                    <a:pos x="1" y="20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10" y="3"/>
                  </a:cxn>
                  <a:cxn ang="0">
                    <a:pos x="14" y="2"/>
                  </a:cxn>
                  <a:cxn ang="0">
                    <a:pos x="17" y="0"/>
                  </a:cxn>
                </a:cxnLst>
                <a:rect l="0" t="0" r="r" b="b"/>
                <a:pathLst>
                  <a:path w="23" h="20">
                    <a:moveTo>
                      <a:pt x="17" y="0"/>
                    </a:moveTo>
                    <a:lnTo>
                      <a:pt x="20" y="0"/>
                    </a:lnTo>
                    <a:lnTo>
                      <a:pt x="22" y="1"/>
                    </a:lnTo>
                    <a:lnTo>
                      <a:pt x="23" y="2"/>
                    </a:lnTo>
                    <a:lnTo>
                      <a:pt x="23" y="6"/>
                    </a:lnTo>
                    <a:lnTo>
                      <a:pt x="22" y="8"/>
                    </a:lnTo>
                    <a:lnTo>
                      <a:pt x="20" y="12"/>
                    </a:lnTo>
                    <a:lnTo>
                      <a:pt x="17" y="14"/>
                    </a:lnTo>
                    <a:lnTo>
                      <a:pt x="10" y="19"/>
                    </a:lnTo>
                    <a:lnTo>
                      <a:pt x="7" y="20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3" y="9"/>
                    </a:lnTo>
                    <a:lnTo>
                      <a:pt x="7" y="7"/>
                    </a:lnTo>
                    <a:lnTo>
                      <a:pt x="10" y="3"/>
                    </a:lnTo>
                    <a:lnTo>
                      <a:pt x="14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66"/>
              <p:cNvSpPr>
                <a:spLocks/>
              </p:cNvSpPr>
              <p:nvPr/>
            </p:nvSpPr>
            <p:spPr bwMode="auto">
              <a:xfrm>
                <a:off x="9568503" y="1550831"/>
                <a:ext cx="106941" cy="781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2" y="0"/>
                  </a:cxn>
                  <a:cxn ang="0">
                    <a:pos x="25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5" y="7"/>
                  </a:cxn>
                  <a:cxn ang="0">
                    <a:pos x="21" y="11"/>
                  </a:cxn>
                  <a:cxn ang="0">
                    <a:pos x="14" y="16"/>
                  </a:cxn>
                  <a:cxn ang="0">
                    <a:pos x="12" y="17"/>
                  </a:cxn>
                  <a:cxn ang="0">
                    <a:pos x="5" y="19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2" y="12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3" y="4"/>
                  </a:cxn>
                  <a:cxn ang="0">
                    <a:pos x="16" y="1"/>
                  </a:cxn>
                  <a:cxn ang="0">
                    <a:pos x="20" y="0"/>
                  </a:cxn>
                </a:cxnLst>
                <a:rect l="0" t="0" r="r" b="b"/>
                <a:pathLst>
                  <a:path w="26" h="19">
                    <a:moveTo>
                      <a:pt x="20" y="0"/>
                    </a:moveTo>
                    <a:lnTo>
                      <a:pt x="22" y="0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5" y="7"/>
                    </a:lnTo>
                    <a:lnTo>
                      <a:pt x="21" y="11"/>
                    </a:lnTo>
                    <a:lnTo>
                      <a:pt x="14" y="16"/>
                    </a:lnTo>
                    <a:lnTo>
                      <a:pt x="12" y="17"/>
                    </a:lnTo>
                    <a:lnTo>
                      <a:pt x="5" y="19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3" y="4"/>
                    </a:lnTo>
                    <a:lnTo>
                      <a:pt x="16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67"/>
              <p:cNvSpPr>
                <a:spLocks/>
              </p:cNvSpPr>
              <p:nvPr/>
            </p:nvSpPr>
            <p:spPr bwMode="auto">
              <a:xfrm>
                <a:off x="9876984" y="2036176"/>
                <a:ext cx="127507" cy="4524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6" y="0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0" y="6"/>
                  </a:cxn>
                  <a:cxn ang="0">
                    <a:pos x="31" y="7"/>
                  </a:cxn>
                  <a:cxn ang="0">
                    <a:pos x="30" y="10"/>
                  </a:cxn>
                  <a:cxn ang="0">
                    <a:pos x="28" y="11"/>
                  </a:cxn>
                  <a:cxn ang="0">
                    <a:pos x="14" y="11"/>
                  </a:cxn>
                  <a:cxn ang="0">
                    <a:pos x="5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31" h="11">
                    <a:moveTo>
                      <a:pt x="7" y="0"/>
                    </a:moveTo>
                    <a:lnTo>
                      <a:pt x="16" y="0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0" y="6"/>
                    </a:lnTo>
                    <a:lnTo>
                      <a:pt x="31" y="7"/>
                    </a:lnTo>
                    <a:lnTo>
                      <a:pt x="30" y="10"/>
                    </a:lnTo>
                    <a:lnTo>
                      <a:pt x="28" y="11"/>
                    </a:lnTo>
                    <a:lnTo>
                      <a:pt x="14" y="11"/>
                    </a:lnTo>
                    <a:lnTo>
                      <a:pt x="5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68"/>
              <p:cNvSpPr>
                <a:spLocks/>
              </p:cNvSpPr>
              <p:nvPr/>
            </p:nvSpPr>
            <p:spPr bwMode="auto">
              <a:xfrm>
                <a:off x="9848193" y="2167795"/>
                <a:ext cx="127507" cy="4113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0"/>
                  </a:cxn>
                  <a:cxn ang="0">
                    <a:pos x="26" y="1"/>
                  </a:cxn>
                  <a:cxn ang="0">
                    <a:pos x="29" y="3"/>
                  </a:cxn>
                  <a:cxn ang="0">
                    <a:pos x="31" y="5"/>
                  </a:cxn>
                  <a:cxn ang="0">
                    <a:pos x="31" y="7"/>
                  </a:cxn>
                  <a:cxn ang="0">
                    <a:pos x="30" y="8"/>
                  </a:cxn>
                  <a:cxn ang="0">
                    <a:pos x="28" y="9"/>
                  </a:cxn>
                  <a:cxn ang="0">
                    <a:pos x="24" y="10"/>
                  </a:cxn>
                  <a:cxn ang="0">
                    <a:pos x="15" y="10"/>
                  </a:cxn>
                  <a:cxn ang="0">
                    <a:pos x="6" y="8"/>
                  </a:cxn>
                  <a:cxn ang="0">
                    <a:pos x="2" y="7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31" h="10">
                    <a:moveTo>
                      <a:pt x="4" y="0"/>
                    </a:moveTo>
                    <a:lnTo>
                      <a:pt x="22" y="0"/>
                    </a:lnTo>
                    <a:lnTo>
                      <a:pt x="26" y="1"/>
                    </a:lnTo>
                    <a:lnTo>
                      <a:pt x="29" y="3"/>
                    </a:lnTo>
                    <a:lnTo>
                      <a:pt x="31" y="5"/>
                    </a:lnTo>
                    <a:lnTo>
                      <a:pt x="31" y="7"/>
                    </a:lnTo>
                    <a:lnTo>
                      <a:pt x="30" y="8"/>
                    </a:lnTo>
                    <a:lnTo>
                      <a:pt x="28" y="9"/>
                    </a:lnTo>
                    <a:lnTo>
                      <a:pt x="24" y="10"/>
                    </a:lnTo>
                    <a:lnTo>
                      <a:pt x="15" y="10"/>
                    </a:lnTo>
                    <a:lnTo>
                      <a:pt x="6" y="8"/>
                    </a:lnTo>
                    <a:lnTo>
                      <a:pt x="2" y="7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69"/>
              <p:cNvSpPr>
                <a:spLocks/>
              </p:cNvSpPr>
              <p:nvPr/>
            </p:nvSpPr>
            <p:spPr bwMode="auto">
              <a:xfrm>
                <a:off x="9309376" y="2398128"/>
                <a:ext cx="90488" cy="8637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2"/>
                  </a:cxn>
                  <a:cxn ang="0">
                    <a:pos x="13" y="5"/>
                  </a:cxn>
                  <a:cxn ang="0">
                    <a:pos x="16" y="7"/>
                  </a:cxn>
                  <a:cxn ang="0">
                    <a:pos x="20" y="10"/>
                  </a:cxn>
                  <a:cxn ang="0">
                    <a:pos x="21" y="14"/>
                  </a:cxn>
                  <a:cxn ang="0">
                    <a:pos x="22" y="16"/>
                  </a:cxn>
                  <a:cxn ang="0">
                    <a:pos x="22" y="19"/>
                  </a:cxn>
                  <a:cxn ang="0">
                    <a:pos x="21" y="21"/>
                  </a:cxn>
                  <a:cxn ang="0">
                    <a:pos x="17" y="21"/>
                  </a:cxn>
                  <a:cxn ang="0">
                    <a:pos x="14" y="20"/>
                  </a:cxn>
                  <a:cxn ang="0">
                    <a:pos x="10" y="18"/>
                  </a:cxn>
                  <a:cxn ang="0">
                    <a:pos x="6" y="14"/>
                  </a:cxn>
                  <a:cxn ang="0">
                    <a:pos x="2" y="10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lnTo>
                      <a:pt x="10" y="2"/>
                    </a:lnTo>
                    <a:lnTo>
                      <a:pt x="13" y="5"/>
                    </a:lnTo>
                    <a:lnTo>
                      <a:pt x="16" y="7"/>
                    </a:lnTo>
                    <a:lnTo>
                      <a:pt x="20" y="10"/>
                    </a:lnTo>
                    <a:lnTo>
                      <a:pt x="21" y="14"/>
                    </a:lnTo>
                    <a:lnTo>
                      <a:pt x="22" y="16"/>
                    </a:lnTo>
                    <a:lnTo>
                      <a:pt x="22" y="19"/>
                    </a:lnTo>
                    <a:lnTo>
                      <a:pt x="21" y="21"/>
                    </a:lnTo>
                    <a:lnTo>
                      <a:pt x="17" y="21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6" y="14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70"/>
              <p:cNvSpPr>
                <a:spLocks/>
              </p:cNvSpPr>
              <p:nvPr/>
            </p:nvSpPr>
            <p:spPr bwMode="auto">
              <a:xfrm>
                <a:off x="9720686" y="2274736"/>
                <a:ext cx="127507" cy="4935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23" y="2"/>
                  </a:cxn>
                  <a:cxn ang="0">
                    <a:pos x="30" y="7"/>
                  </a:cxn>
                  <a:cxn ang="0">
                    <a:pos x="31" y="9"/>
                  </a:cxn>
                  <a:cxn ang="0">
                    <a:pos x="31" y="10"/>
                  </a:cxn>
                  <a:cxn ang="0">
                    <a:pos x="28" y="11"/>
                  </a:cxn>
                  <a:cxn ang="0">
                    <a:pos x="24" y="12"/>
                  </a:cxn>
                  <a:cxn ang="0">
                    <a:pos x="19" y="12"/>
                  </a:cxn>
                  <a:cxn ang="0">
                    <a:pos x="13" y="11"/>
                  </a:cxn>
                  <a:cxn ang="0">
                    <a:pos x="9" y="10"/>
                  </a:cxn>
                  <a:cxn ang="0">
                    <a:pos x="4" y="8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31" h="12">
                    <a:moveTo>
                      <a:pt x="4" y="0"/>
                    </a:moveTo>
                    <a:lnTo>
                      <a:pt x="14" y="0"/>
                    </a:lnTo>
                    <a:lnTo>
                      <a:pt x="18" y="1"/>
                    </a:lnTo>
                    <a:lnTo>
                      <a:pt x="23" y="2"/>
                    </a:lnTo>
                    <a:lnTo>
                      <a:pt x="30" y="7"/>
                    </a:lnTo>
                    <a:lnTo>
                      <a:pt x="31" y="9"/>
                    </a:lnTo>
                    <a:lnTo>
                      <a:pt x="31" y="10"/>
                    </a:lnTo>
                    <a:lnTo>
                      <a:pt x="28" y="11"/>
                    </a:lnTo>
                    <a:lnTo>
                      <a:pt x="24" y="12"/>
                    </a:lnTo>
                    <a:lnTo>
                      <a:pt x="19" y="12"/>
                    </a:lnTo>
                    <a:lnTo>
                      <a:pt x="13" y="11"/>
                    </a:lnTo>
                    <a:lnTo>
                      <a:pt x="9" y="10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71"/>
              <p:cNvSpPr>
                <a:spLocks/>
              </p:cNvSpPr>
              <p:nvPr/>
            </p:nvSpPr>
            <p:spPr bwMode="auto">
              <a:xfrm>
                <a:off x="8519662" y="2788871"/>
                <a:ext cx="135734" cy="4113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2" y="0"/>
                  </a:cxn>
                  <a:cxn ang="0">
                    <a:pos x="30" y="2"/>
                  </a:cxn>
                  <a:cxn ang="0">
                    <a:pos x="32" y="3"/>
                  </a:cxn>
                  <a:cxn ang="0">
                    <a:pos x="33" y="5"/>
                  </a:cxn>
                  <a:cxn ang="0">
                    <a:pos x="32" y="7"/>
                  </a:cxn>
                  <a:cxn ang="0">
                    <a:pos x="30" y="8"/>
                  </a:cxn>
                  <a:cxn ang="0">
                    <a:pos x="22" y="10"/>
                  </a:cxn>
                  <a:cxn ang="0">
                    <a:pos x="11" y="10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8" y="0"/>
                  </a:cxn>
                </a:cxnLst>
                <a:rect l="0" t="0" r="r" b="b"/>
                <a:pathLst>
                  <a:path w="33" h="10">
                    <a:moveTo>
                      <a:pt x="8" y="0"/>
                    </a:moveTo>
                    <a:lnTo>
                      <a:pt x="22" y="0"/>
                    </a:lnTo>
                    <a:lnTo>
                      <a:pt x="30" y="2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2" y="7"/>
                    </a:lnTo>
                    <a:lnTo>
                      <a:pt x="30" y="8"/>
                    </a:lnTo>
                    <a:lnTo>
                      <a:pt x="22" y="10"/>
                    </a:lnTo>
                    <a:lnTo>
                      <a:pt x="11" y="10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72"/>
              <p:cNvSpPr>
                <a:spLocks/>
              </p:cNvSpPr>
              <p:nvPr/>
            </p:nvSpPr>
            <p:spPr bwMode="auto">
              <a:xfrm>
                <a:off x="8075447" y="2760081"/>
                <a:ext cx="74036" cy="904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7" y="1"/>
                  </a:cxn>
                  <a:cxn ang="0">
                    <a:pos x="9" y="2"/>
                  </a:cxn>
                  <a:cxn ang="0">
                    <a:pos x="12" y="4"/>
                  </a:cxn>
                  <a:cxn ang="0">
                    <a:pos x="17" y="11"/>
                  </a:cxn>
                  <a:cxn ang="0">
                    <a:pos x="18" y="16"/>
                  </a:cxn>
                  <a:cxn ang="0">
                    <a:pos x="18" y="18"/>
                  </a:cxn>
                  <a:cxn ang="0">
                    <a:pos x="17" y="21"/>
                  </a:cxn>
                  <a:cxn ang="0">
                    <a:pos x="16" y="22"/>
                  </a:cxn>
                  <a:cxn ang="0">
                    <a:pos x="14" y="22"/>
                  </a:cxn>
                  <a:cxn ang="0">
                    <a:pos x="11" y="21"/>
                  </a:cxn>
                  <a:cxn ang="0">
                    <a:pos x="8" y="19"/>
                  </a:cxn>
                  <a:cxn ang="0">
                    <a:pos x="5" y="17"/>
                  </a:cxn>
                  <a:cxn ang="0">
                    <a:pos x="1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8" h="22">
                    <a:moveTo>
                      <a:pt x="1" y="0"/>
                    </a:moveTo>
                    <a:lnTo>
                      <a:pt x="3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12" y="4"/>
                    </a:lnTo>
                    <a:lnTo>
                      <a:pt x="17" y="11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7" y="21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1" y="21"/>
                    </a:lnTo>
                    <a:lnTo>
                      <a:pt x="8" y="19"/>
                    </a:lnTo>
                    <a:lnTo>
                      <a:pt x="5" y="17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73"/>
              <p:cNvSpPr>
                <a:spLocks/>
              </p:cNvSpPr>
              <p:nvPr/>
            </p:nvSpPr>
            <p:spPr bwMode="auto">
              <a:xfrm>
                <a:off x="8207066" y="2690157"/>
                <a:ext cx="57583" cy="10282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" y="1"/>
                  </a:cxn>
                  <a:cxn ang="0">
                    <a:pos x="11" y="4"/>
                  </a:cxn>
                  <a:cxn ang="0">
                    <a:pos x="13" y="7"/>
                  </a:cxn>
                  <a:cxn ang="0">
                    <a:pos x="14" y="12"/>
                  </a:cxn>
                  <a:cxn ang="0">
                    <a:pos x="14" y="20"/>
                  </a:cxn>
                  <a:cxn ang="0">
                    <a:pos x="12" y="24"/>
                  </a:cxn>
                  <a:cxn ang="0">
                    <a:pos x="10" y="25"/>
                  </a:cxn>
                  <a:cxn ang="0">
                    <a:pos x="7" y="24"/>
                  </a:cxn>
                  <a:cxn ang="0">
                    <a:pos x="4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4" h="25">
                    <a:moveTo>
                      <a:pt x="5" y="0"/>
                    </a:moveTo>
                    <a:lnTo>
                      <a:pt x="7" y="1"/>
                    </a:lnTo>
                    <a:lnTo>
                      <a:pt x="11" y="4"/>
                    </a:lnTo>
                    <a:lnTo>
                      <a:pt x="13" y="7"/>
                    </a:lnTo>
                    <a:lnTo>
                      <a:pt x="14" y="12"/>
                    </a:lnTo>
                    <a:lnTo>
                      <a:pt x="14" y="20"/>
                    </a:lnTo>
                    <a:lnTo>
                      <a:pt x="12" y="24"/>
                    </a:lnTo>
                    <a:lnTo>
                      <a:pt x="10" y="25"/>
                    </a:lnTo>
                    <a:lnTo>
                      <a:pt x="7" y="24"/>
                    </a:lnTo>
                    <a:lnTo>
                      <a:pt x="4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4"/>
              <p:cNvSpPr>
                <a:spLocks/>
              </p:cNvSpPr>
              <p:nvPr/>
            </p:nvSpPr>
            <p:spPr bwMode="auto">
              <a:xfrm>
                <a:off x="7483161" y="2891700"/>
                <a:ext cx="127507" cy="49357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8" y="0"/>
                  </a:cxn>
                  <a:cxn ang="0">
                    <a:pos x="30" y="2"/>
                  </a:cxn>
                  <a:cxn ang="0">
                    <a:pos x="31" y="4"/>
                  </a:cxn>
                  <a:cxn ang="0">
                    <a:pos x="31" y="5"/>
                  </a:cxn>
                  <a:cxn ang="0">
                    <a:pos x="30" y="7"/>
                  </a:cxn>
                  <a:cxn ang="0">
                    <a:pos x="27" y="9"/>
                  </a:cxn>
                  <a:cxn ang="0">
                    <a:pos x="13" y="12"/>
                  </a:cxn>
                  <a:cxn ang="0">
                    <a:pos x="5" y="12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5"/>
                  </a:cxn>
                  <a:cxn ang="0">
                    <a:pos x="8" y="3"/>
                  </a:cxn>
                  <a:cxn ang="0">
                    <a:pos x="20" y="0"/>
                  </a:cxn>
                </a:cxnLst>
                <a:rect l="0" t="0" r="r" b="b"/>
                <a:pathLst>
                  <a:path w="31" h="12">
                    <a:moveTo>
                      <a:pt x="20" y="0"/>
                    </a:moveTo>
                    <a:lnTo>
                      <a:pt x="28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1" y="5"/>
                    </a:lnTo>
                    <a:lnTo>
                      <a:pt x="30" y="7"/>
                    </a:lnTo>
                    <a:lnTo>
                      <a:pt x="27" y="9"/>
                    </a:lnTo>
                    <a:lnTo>
                      <a:pt x="13" y="12"/>
                    </a:lnTo>
                    <a:lnTo>
                      <a:pt x="5" y="12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75"/>
              <p:cNvSpPr>
                <a:spLocks/>
              </p:cNvSpPr>
              <p:nvPr/>
            </p:nvSpPr>
            <p:spPr bwMode="auto">
              <a:xfrm>
                <a:off x="7474935" y="2731288"/>
                <a:ext cx="115167" cy="6992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0"/>
                  </a:cxn>
                  <a:cxn ang="0">
                    <a:pos x="26" y="1"/>
                  </a:cxn>
                  <a:cxn ang="0">
                    <a:pos x="28" y="2"/>
                  </a:cxn>
                  <a:cxn ang="0">
                    <a:pos x="26" y="4"/>
                  </a:cxn>
                  <a:cxn ang="0">
                    <a:pos x="21" y="10"/>
                  </a:cxn>
                  <a:cxn ang="0">
                    <a:pos x="14" y="15"/>
                  </a:cxn>
                  <a:cxn ang="0">
                    <a:pos x="9" y="16"/>
                  </a:cxn>
                  <a:cxn ang="0">
                    <a:pos x="5" y="17"/>
                  </a:cxn>
                  <a:cxn ang="0">
                    <a:pos x="3" y="17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7"/>
                  </a:cxn>
                  <a:cxn ang="0">
                    <a:pos x="9" y="4"/>
                  </a:cxn>
                  <a:cxn ang="0">
                    <a:pos x="14" y="2"/>
                  </a:cxn>
                  <a:cxn ang="0">
                    <a:pos x="21" y="0"/>
                  </a:cxn>
                </a:cxnLst>
                <a:rect l="0" t="0" r="r" b="b"/>
                <a:pathLst>
                  <a:path w="28" h="17">
                    <a:moveTo>
                      <a:pt x="21" y="0"/>
                    </a:moveTo>
                    <a:lnTo>
                      <a:pt x="24" y="0"/>
                    </a:lnTo>
                    <a:lnTo>
                      <a:pt x="26" y="1"/>
                    </a:lnTo>
                    <a:lnTo>
                      <a:pt x="28" y="2"/>
                    </a:lnTo>
                    <a:lnTo>
                      <a:pt x="26" y="4"/>
                    </a:lnTo>
                    <a:lnTo>
                      <a:pt x="21" y="10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4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76"/>
              <p:cNvSpPr>
                <a:spLocks/>
              </p:cNvSpPr>
              <p:nvPr/>
            </p:nvSpPr>
            <p:spPr bwMode="auto">
              <a:xfrm>
                <a:off x="7310411" y="2566764"/>
                <a:ext cx="86376" cy="904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1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9" y="10"/>
                  </a:cxn>
                  <a:cxn ang="0">
                    <a:pos x="16" y="14"/>
                  </a:cxn>
                  <a:cxn ang="0">
                    <a:pos x="10" y="20"/>
                  </a:cxn>
                  <a:cxn ang="0">
                    <a:pos x="3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7" y="5"/>
                  </a:cxn>
                  <a:cxn ang="0">
                    <a:pos x="10" y="2"/>
                  </a:cxn>
                  <a:cxn ang="0">
                    <a:pos x="14" y="1"/>
                  </a:cxn>
                  <a:cxn ang="0">
                    <a:pos x="16" y="0"/>
                  </a:cxn>
                </a:cxnLst>
                <a:rect l="0" t="0" r="r" b="b"/>
                <a:pathLst>
                  <a:path w="21" h="22">
                    <a:moveTo>
                      <a:pt x="16" y="0"/>
                    </a:moveTo>
                    <a:lnTo>
                      <a:pt x="19" y="1"/>
                    </a:lnTo>
                    <a:lnTo>
                      <a:pt x="20" y="2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6" y="14"/>
                    </a:lnTo>
                    <a:lnTo>
                      <a:pt x="10" y="20"/>
                    </a:lnTo>
                    <a:lnTo>
                      <a:pt x="3" y="22"/>
                    </a:lnTo>
                    <a:lnTo>
                      <a:pt x="1" y="22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2" y="12"/>
                    </a:lnTo>
                    <a:lnTo>
                      <a:pt x="7" y="5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77"/>
              <p:cNvSpPr>
                <a:spLocks/>
              </p:cNvSpPr>
              <p:nvPr/>
            </p:nvSpPr>
            <p:spPr bwMode="auto">
              <a:xfrm>
                <a:off x="7240490" y="2718950"/>
                <a:ext cx="94603" cy="8637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1" y="0"/>
                  </a:cxn>
                  <a:cxn ang="0">
                    <a:pos x="23" y="3"/>
                  </a:cxn>
                  <a:cxn ang="0">
                    <a:pos x="23" y="7"/>
                  </a:cxn>
                  <a:cxn ang="0">
                    <a:pos x="18" y="14"/>
                  </a:cxn>
                  <a:cxn ang="0">
                    <a:pos x="11" y="19"/>
                  </a:cxn>
                  <a:cxn ang="0">
                    <a:pos x="4" y="21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4" y="10"/>
                  </a:cxn>
                  <a:cxn ang="0">
                    <a:pos x="10" y="4"/>
                  </a:cxn>
                  <a:cxn ang="0">
                    <a:pos x="13" y="1"/>
                  </a:cxn>
                  <a:cxn ang="0">
                    <a:pos x="17" y="0"/>
                  </a:cxn>
                </a:cxnLst>
                <a:rect l="0" t="0" r="r" b="b"/>
                <a:pathLst>
                  <a:path w="23" h="21">
                    <a:moveTo>
                      <a:pt x="17" y="0"/>
                    </a:moveTo>
                    <a:lnTo>
                      <a:pt x="21" y="0"/>
                    </a:lnTo>
                    <a:lnTo>
                      <a:pt x="23" y="3"/>
                    </a:lnTo>
                    <a:lnTo>
                      <a:pt x="23" y="7"/>
                    </a:lnTo>
                    <a:lnTo>
                      <a:pt x="18" y="14"/>
                    </a:lnTo>
                    <a:lnTo>
                      <a:pt x="11" y="19"/>
                    </a:lnTo>
                    <a:lnTo>
                      <a:pt x="4" y="21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10" y="4"/>
                    </a:lnTo>
                    <a:lnTo>
                      <a:pt x="13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78"/>
              <p:cNvSpPr>
                <a:spLocks/>
              </p:cNvSpPr>
              <p:nvPr/>
            </p:nvSpPr>
            <p:spPr bwMode="auto">
              <a:xfrm>
                <a:off x="7479049" y="3056223"/>
                <a:ext cx="74036" cy="904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6" y="0"/>
                  </a:cxn>
                  <a:cxn ang="0">
                    <a:pos x="17" y="1"/>
                  </a:cxn>
                  <a:cxn ang="0">
                    <a:pos x="18" y="4"/>
                  </a:cxn>
                  <a:cxn ang="0">
                    <a:pos x="18" y="6"/>
                  </a:cxn>
                  <a:cxn ang="0">
                    <a:pos x="17" y="9"/>
                  </a:cxn>
                  <a:cxn ang="0">
                    <a:pos x="15" y="13"/>
                  </a:cxn>
                  <a:cxn ang="0">
                    <a:pos x="13" y="15"/>
                  </a:cxn>
                  <a:cxn ang="0">
                    <a:pos x="10" y="19"/>
                  </a:cxn>
                  <a:cxn ang="0">
                    <a:pos x="3" y="22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5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8" y="2"/>
                  </a:cxn>
                  <a:cxn ang="0">
                    <a:pos x="11" y="1"/>
                  </a:cxn>
                  <a:cxn ang="0">
                    <a:pos x="14" y="0"/>
                  </a:cxn>
                </a:cxnLst>
                <a:rect l="0" t="0" r="r" b="b"/>
                <a:pathLst>
                  <a:path w="18" h="22">
                    <a:moveTo>
                      <a:pt x="14" y="0"/>
                    </a:moveTo>
                    <a:lnTo>
                      <a:pt x="16" y="0"/>
                    </a:lnTo>
                    <a:lnTo>
                      <a:pt x="17" y="1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7" y="9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0" y="19"/>
                    </a:lnTo>
                    <a:lnTo>
                      <a:pt x="3" y="22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79"/>
              <p:cNvSpPr>
                <a:spLocks/>
              </p:cNvSpPr>
              <p:nvPr/>
            </p:nvSpPr>
            <p:spPr bwMode="auto">
              <a:xfrm>
                <a:off x="7462597" y="3249538"/>
                <a:ext cx="69924" cy="9460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7" y="2"/>
                  </a:cxn>
                  <a:cxn ang="0">
                    <a:pos x="17" y="6"/>
                  </a:cxn>
                  <a:cxn ang="0">
                    <a:pos x="13" y="16"/>
                  </a:cxn>
                  <a:cxn ang="0">
                    <a:pos x="11" y="20"/>
                  </a:cxn>
                  <a:cxn ang="0">
                    <a:pos x="8" y="22"/>
                  </a:cxn>
                  <a:cxn ang="0">
                    <a:pos x="6" y="23"/>
                  </a:cxn>
                  <a:cxn ang="0">
                    <a:pos x="4" y="23"/>
                  </a:cxn>
                  <a:cxn ang="0">
                    <a:pos x="1" y="22"/>
                  </a:cxn>
                  <a:cxn ang="0">
                    <a:pos x="0" y="20"/>
                  </a:cxn>
                  <a:cxn ang="0">
                    <a:pos x="0" y="14"/>
                  </a:cxn>
                  <a:cxn ang="0">
                    <a:pos x="1" y="10"/>
                  </a:cxn>
                  <a:cxn ang="0">
                    <a:pos x="6" y="3"/>
                  </a:cxn>
                  <a:cxn ang="0">
                    <a:pos x="8" y="1"/>
                  </a:cxn>
                  <a:cxn ang="0">
                    <a:pos x="11" y="0"/>
                  </a:cxn>
                </a:cxnLst>
                <a:rect l="0" t="0" r="r" b="b"/>
                <a:pathLst>
                  <a:path w="17" h="23">
                    <a:moveTo>
                      <a:pt x="11" y="0"/>
                    </a:moveTo>
                    <a:lnTo>
                      <a:pt x="13" y="0"/>
                    </a:lnTo>
                    <a:lnTo>
                      <a:pt x="15" y="1"/>
                    </a:lnTo>
                    <a:lnTo>
                      <a:pt x="17" y="2"/>
                    </a:lnTo>
                    <a:lnTo>
                      <a:pt x="17" y="6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8" y="22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2472029" y="1619313"/>
              <a:ext cx="7621567" cy="4071966"/>
              <a:chOff x="2472029" y="1619313"/>
              <a:chExt cx="7621567" cy="4071966"/>
            </a:xfrm>
          </p:grpSpPr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>
                <a:off x="2472029" y="4732927"/>
                <a:ext cx="477119" cy="72801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94" y="48"/>
                  </a:cxn>
                  <a:cxn ang="0">
                    <a:pos x="116" y="48"/>
                  </a:cxn>
                  <a:cxn ang="0">
                    <a:pos x="92" y="74"/>
                  </a:cxn>
                  <a:cxn ang="0">
                    <a:pos x="80" y="177"/>
                  </a:cxn>
                  <a:cxn ang="0">
                    <a:pos x="50" y="148"/>
                  </a:cxn>
                  <a:cxn ang="0">
                    <a:pos x="0" y="96"/>
                  </a:cxn>
                  <a:cxn ang="0">
                    <a:pos x="7" y="30"/>
                  </a:cxn>
                  <a:cxn ang="0">
                    <a:pos x="36" y="0"/>
                  </a:cxn>
                </a:cxnLst>
                <a:rect l="0" t="0" r="r" b="b"/>
                <a:pathLst>
                  <a:path w="116" h="177">
                    <a:moveTo>
                      <a:pt x="36" y="0"/>
                    </a:moveTo>
                    <a:lnTo>
                      <a:pt x="94" y="48"/>
                    </a:lnTo>
                    <a:lnTo>
                      <a:pt x="116" y="48"/>
                    </a:lnTo>
                    <a:lnTo>
                      <a:pt x="92" y="74"/>
                    </a:lnTo>
                    <a:lnTo>
                      <a:pt x="80" y="177"/>
                    </a:lnTo>
                    <a:lnTo>
                      <a:pt x="50" y="148"/>
                    </a:lnTo>
                    <a:lnTo>
                      <a:pt x="0" y="96"/>
                    </a:lnTo>
                    <a:lnTo>
                      <a:pt x="7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655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8"/>
              <p:cNvSpPr>
                <a:spLocks/>
              </p:cNvSpPr>
              <p:nvPr/>
            </p:nvSpPr>
            <p:spPr bwMode="auto">
              <a:xfrm>
                <a:off x="2620101" y="4461463"/>
                <a:ext cx="1279174" cy="1229816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09" y="0"/>
                  </a:cxn>
                  <a:cxn ang="0">
                    <a:pos x="251" y="41"/>
                  </a:cxn>
                  <a:cxn ang="0">
                    <a:pos x="267" y="24"/>
                  </a:cxn>
                  <a:cxn ang="0">
                    <a:pos x="311" y="100"/>
                  </a:cxn>
                  <a:cxn ang="0">
                    <a:pos x="311" y="165"/>
                  </a:cxn>
                  <a:cxn ang="0">
                    <a:pos x="297" y="172"/>
                  </a:cxn>
                  <a:cxn ang="0">
                    <a:pos x="297" y="190"/>
                  </a:cxn>
                  <a:cxn ang="0">
                    <a:pos x="232" y="241"/>
                  </a:cxn>
                  <a:cxn ang="0">
                    <a:pos x="129" y="299"/>
                  </a:cxn>
                  <a:cxn ang="0">
                    <a:pos x="112" y="285"/>
                  </a:cxn>
                  <a:cxn ang="0">
                    <a:pos x="129" y="241"/>
                  </a:cxn>
                  <a:cxn ang="0">
                    <a:pos x="202" y="201"/>
                  </a:cxn>
                  <a:cxn ang="0">
                    <a:pos x="124" y="216"/>
                  </a:cxn>
                  <a:cxn ang="0">
                    <a:pos x="124" y="190"/>
                  </a:cxn>
                  <a:cxn ang="0">
                    <a:pos x="112" y="228"/>
                  </a:cxn>
                  <a:cxn ang="0">
                    <a:pos x="46" y="250"/>
                  </a:cxn>
                  <a:cxn ang="0">
                    <a:pos x="44" y="243"/>
                  </a:cxn>
                  <a:cxn ang="0">
                    <a:pos x="56" y="140"/>
                  </a:cxn>
                  <a:cxn ang="0">
                    <a:pos x="80" y="114"/>
                  </a:cxn>
                  <a:cxn ang="0">
                    <a:pos x="58" y="114"/>
                  </a:cxn>
                  <a:cxn ang="0">
                    <a:pos x="0" y="66"/>
                  </a:cxn>
                  <a:cxn ang="0">
                    <a:pos x="6" y="62"/>
                  </a:cxn>
                  <a:cxn ang="0">
                    <a:pos x="90" y="38"/>
                  </a:cxn>
                  <a:cxn ang="0">
                    <a:pos x="108" y="59"/>
                  </a:cxn>
                  <a:cxn ang="0">
                    <a:pos x="108" y="93"/>
                  </a:cxn>
                  <a:cxn ang="0">
                    <a:pos x="124" y="51"/>
                  </a:cxn>
                  <a:cxn ang="0">
                    <a:pos x="148" y="51"/>
                  </a:cxn>
                  <a:cxn ang="0">
                    <a:pos x="105" y="27"/>
                  </a:cxn>
                  <a:cxn ang="0">
                    <a:pos x="154" y="0"/>
                  </a:cxn>
                </a:cxnLst>
                <a:rect l="0" t="0" r="r" b="b"/>
                <a:pathLst>
                  <a:path w="311" h="299">
                    <a:moveTo>
                      <a:pt x="154" y="0"/>
                    </a:moveTo>
                    <a:lnTo>
                      <a:pt x="209" y="0"/>
                    </a:lnTo>
                    <a:lnTo>
                      <a:pt x="251" y="41"/>
                    </a:lnTo>
                    <a:lnTo>
                      <a:pt x="267" y="24"/>
                    </a:lnTo>
                    <a:lnTo>
                      <a:pt x="311" y="100"/>
                    </a:lnTo>
                    <a:lnTo>
                      <a:pt x="311" y="165"/>
                    </a:lnTo>
                    <a:lnTo>
                      <a:pt x="297" y="172"/>
                    </a:lnTo>
                    <a:lnTo>
                      <a:pt x="297" y="190"/>
                    </a:lnTo>
                    <a:lnTo>
                      <a:pt x="232" y="241"/>
                    </a:lnTo>
                    <a:lnTo>
                      <a:pt x="129" y="299"/>
                    </a:lnTo>
                    <a:lnTo>
                      <a:pt x="112" y="285"/>
                    </a:lnTo>
                    <a:lnTo>
                      <a:pt x="129" y="241"/>
                    </a:lnTo>
                    <a:lnTo>
                      <a:pt x="202" y="201"/>
                    </a:lnTo>
                    <a:lnTo>
                      <a:pt x="124" y="216"/>
                    </a:lnTo>
                    <a:lnTo>
                      <a:pt x="124" y="190"/>
                    </a:lnTo>
                    <a:lnTo>
                      <a:pt x="112" y="228"/>
                    </a:lnTo>
                    <a:lnTo>
                      <a:pt x="46" y="250"/>
                    </a:lnTo>
                    <a:lnTo>
                      <a:pt x="44" y="243"/>
                    </a:lnTo>
                    <a:lnTo>
                      <a:pt x="56" y="140"/>
                    </a:lnTo>
                    <a:lnTo>
                      <a:pt x="80" y="114"/>
                    </a:lnTo>
                    <a:lnTo>
                      <a:pt x="58" y="114"/>
                    </a:lnTo>
                    <a:lnTo>
                      <a:pt x="0" y="66"/>
                    </a:lnTo>
                    <a:lnTo>
                      <a:pt x="6" y="62"/>
                    </a:lnTo>
                    <a:lnTo>
                      <a:pt x="90" y="38"/>
                    </a:lnTo>
                    <a:lnTo>
                      <a:pt x="108" y="59"/>
                    </a:lnTo>
                    <a:lnTo>
                      <a:pt x="108" y="93"/>
                    </a:lnTo>
                    <a:lnTo>
                      <a:pt x="124" y="51"/>
                    </a:lnTo>
                    <a:lnTo>
                      <a:pt x="148" y="51"/>
                    </a:lnTo>
                    <a:lnTo>
                      <a:pt x="105" y="2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776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9"/>
              <p:cNvSpPr>
                <a:spLocks/>
              </p:cNvSpPr>
              <p:nvPr/>
            </p:nvSpPr>
            <p:spPr bwMode="auto">
              <a:xfrm>
                <a:off x="7280238" y="2557098"/>
                <a:ext cx="658095" cy="100359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69" y="4"/>
                  </a:cxn>
                  <a:cxn ang="0">
                    <a:pos x="87" y="11"/>
                  </a:cxn>
                  <a:cxn ang="0">
                    <a:pos x="103" y="19"/>
                  </a:cxn>
                  <a:cxn ang="0">
                    <a:pos x="119" y="32"/>
                  </a:cxn>
                  <a:cxn ang="0">
                    <a:pos x="133" y="47"/>
                  </a:cxn>
                  <a:cxn ang="0">
                    <a:pos x="145" y="67"/>
                  </a:cxn>
                  <a:cxn ang="0">
                    <a:pos x="155" y="90"/>
                  </a:cxn>
                  <a:cxn ang="0">
                    <a:pos x="156" y="94"/>
                  </a:cxn>
                  <a:cxn ang="0">
                    <a:pos x="157" y="102"/>
                  </a:cxn>
                  <a:cxn ang="0">
                    <a:pos x="159" y="116"/>
                  </a:cxn>
                  <a:cxn ang="0">
                    <a:pos x="160" y="133"/>
                  </a:cxn>
                  <a:cxn ang="0">
                    <a:pos x="159" y="153"/>
                  </a:cxn>
                  <a:cxn ang="0">
                    <a:pos x="157" y="174"/>
                  </a:cxn>
                  <a:cxn ang="0">
                    <a:pos x="150" y="196"/>
                  </a:cxn>
                  <a:cxn ang="0">
                    <a:pos x="139" y="219"/>
                  </a:cxn>
                  <a:cxn ang="0">
                    <a:pos x="81" y="244"/>
                  </a:cxn>
                  <a:cxn ang="0">
                    <a:pos x="93" y="222"/>
                  </a:cxn>
                  <a:cxn ang="0">
                    <a:pos x="101" y="200"/>
                  </a:cxn>
                  <a:cxn ang="0">
                    <a:pos x="104" y="177"/>
                  </a:cxn>
                  <a:cxn ang="0">
                    <a:pos x="105" y="157"/>
                  </a:cxn>
                  <a:cxn ang="0">
                    <a:pos x="104" y="138"/>
                  </a:cxn>
                  <a:cxn ang="0">
                    <a:pos x="102" y="124"/>
                  </a:cxn>
                  <a:cxn ang="0">
                    <a:pos x="101" y="115"/>
                  </a:cxn>
                  <a:cxn ang="0">
                    <a:pos x="100" y="111"/>
                  </a:cxn>
                  <a:cxn ang="0">
                    <a:pos x="90" y="88"/>
                  </a:cxn>
                  <a:cxn ang="0">
                    <a:pos x="79" y="69"/>
                  </a:cxn>
                  <a:cxn ang="0">
                    <a:pos x="66" y="54"/>
                  </a:cxn>
                  <a:cxn ang="0">
                    <a:pos x="51" y="42"/>
                  </a:cxn>
                  <a:cxn ang="0">
                    <a:pos x="34" y="33"/>
                  </a:cxn>
                  <a:cxn ang="0">
                    <a:pos x="18" y="27"/>
                  </a:cxn>
                  <a:cxn ang="0">
                    <a:pos x="0" y="22"/>
                  </a:cxn>
                  <a:cxn ang="0">
                    <a:pos x="26" y="12"/>
                  </a:cxn>
                  <a:cxn ang="0">
                    <a:pos x="52" y="0"/>
                  </a:cxn>
                </a:cxnLst>
                <a:rect l="0" t="0" r="r" b="b"/>
                <a:pathLst>
                  <a:path w="160" h="244">
                    <a:moveTo>
                      <a:pt x="52" y="0"/>
                    </a:moveTo>
                    <a:lnTo>
                      <a:pt x="69" y="4"/>
                    </a:lnTo>
                    <a:lnTo>
                      <a:pt x="87" y="11"/>
                    </a:lnTo>
                    <a:lnTo>
                      <a:pt x="103" y="19"/>
                    </a:lnTo>
                    <a:lnTo>
                      <a:pt x="119" y="32"/>
                    </a:lnTo>
                    <a:lnTo>
                      <a:pt x="133" y="47"/>
                    </a:lnTo>
                    <a:lnTo>
                      <a:pt x="145" y="67"/>
                    </a:lnTo>
                    <a:lnTo>
                      <a:pt x="155" y="90"/>
                    </a:lnTo>
                    <a:lnTo>
                      <a:pt x="156" y="94"/>
                    </a:lnTo>
                    <a:lnTo>
                      <a:pt x="157" y="102"/>
                    </a:lnTo>
                    <a:lnTo>
                      <a:pt x="159" y="116"/>
                    </a:lnTo>
                    <a:lnTo>
                      <a:pt x="160" y="133"/>
                    </a:lnTo>
                    <a:lnTo>
                      <a:pt x="159" y="153"/>
                    </a:lnTo>
                    <a:lnTo>
                      <a:pt x="157" y="174"/>
                    </a:lnTo>
                    <a:lnTo>
                      <a:pt x="150" y="196"/>
                    </a:lnTo>
                    <a:lnTo>
                      <a:pt x="139" y="219"/>
                    </a:lnTo>
                    <a:lnTo>
                      <a:pt x="81" y="244"/>
                    </a:lnTo>
                    <a:lnTo>
                      <a:pt x="93" y="222"/>
                    </a:lnTo>
                    <a:lnTo>
                      <a:pt x="101" y="200"/>
                    </a:lnTo>
                    <a:lnTo>
                      <a:pt x="104" y="177"/>
                    </a:lnTo>
                    <a:lnTo>
                      <a:pt x="105" y="157"/>
                    </a:lnTo>
                    <a:lnTo>
                      <a:pt x="104" y="138"/>
                    </a:lnTo>
                    <a:lnTo>
                      <a:pt x="102" y="124"/>
                    </a:lnTo>
                    <a:lnTo>
                      <a:pt x="101" y="115"/>
                    </a:lnTo>
                    <a:lnTo>
                      <a:pt x="100" y="111"/>
                    </a:lnTo>
                    <a:lnTo>
                      <a:pt x="90" y="88"/>
                    </a:lnTo>
                    <a:lnTo>
                      <a:pt x="79" y="69"/>
                    </a:lnTo>
                    <a:lnTo>
                      <a:pt x="66" y="54"/>
                    </a:lnTo>
                    <a:lnTo>
                      <a:pt x="51" y="42"/>
                    </a:lnTo>
                    <a:lnTo>
                      <a:pt x="34" y="33"/>
                    </a:lnTo>
                    <a:lnTo>
                      <a:pt x="18" y="27"/>
                    </a:lnTo>
                    <a:lnTo>
                      <a:pt x="0" y="22"/>
                    </a:lnTo>
                    <a:lnTo>
                      <a:pt x="26" y="1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282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"/>
              <p:cNvSpPr>
                <a:spLocks/>
              </p:cNvSpPr>
              <p:nvPr/>
            </p:nvSpPr>
            <p:spPr bwMode="auto">
              <a:xfrm>
                <a:off x="3253517" y="2791546"/>
                <a:ext cx="4137775" cy="2439066"/>
              </a:xfrm>
              <a:custGeom>
                <a:avLst/>
                <a:gdLst/>
                <a:ahLst/>
                <a:cxnLst>
                  <a:cxn ang="0">
                    <a:pos x="897" y="0"/>
                  </a:cxn>
                  <a:cxn ang="0">
                    <a:pos x="915" y="4"/>
                  </a:cxn>
                  <a:cxn ang="0">
                    <a:pos x="933" y="11"/>
                  </a:cxn>
                  <a:cxn ang="0">
                    <a:pos x="949" y="20"/>
                  </a:cxn>
                  <a:cxn ang="0">
                    <a:pos x="965" y="32"/>
                  </a:cxn>
                  <a:cxn ang="0">
                    <a:pos x="979" y="47"/>
                  </a:cxn>
                  <a:cxn ang="0">
                    <a:pos x="992" y="67"/>
                  </a:cxn>
                  <a:cxn ang="0">
                    <a:pos x="1001" y="90"/>
                  </a:cxn>
                  <a:cxn ang="0">
                    <a:pos x="1003" y="94"/>
                  </a:cxn>
                  <a:cxn ang="0">
                    <a:pos x="1004" y="103"/>
                  </a:cxn>
                  <a:cxn ang="0">
                    <a:pos x="1006" y="117"/>
                  </a:cxn>
                  <a:cxn ang="0">
                    <a:pos x="1006" y="156"/>
                  </a:cxn>
                  <a:cxn ang="0">
                    <a:pos x="1001" y="178"/>
                  </a:cxn>
                  <a:cxn ang="0">
                    <a:pos x="994" y="200"/>
                  </a:cxn>
                  <a:cxn ang="0">
                    <a:pos x="983" y="222"/>
                  </a:cxn>
                  <a:cxn ang="0">
                    <a:pos x="161" y="593"/>
                  </a:cxn>
                  <a:cxn ang="0">
                    <a:pos x="157" y="571"/>
                  </a:cxn>
                  <a:cxn ang="0">
                    <a:pos x="157" y="506"/>
                  </a:cxn>
                  <a:cxn ang="0">
                    <a:pos x="113" y="430"/>
                  </a:cxn>
                  <a:cxn ang="0">
                    <a:pos x="97" y="447"/>
                  </a:cxn>
                  <a:cxn ang="0">
                    <a:pos x="55" y="406"/>
                  </a:cxn>
                  <a:cxn ang="0">
                    <a:pos x="0" y="406"/>
                  </a:cxn>
                  <a:cxn ang="0">
                    <a:pos x="64" y="361"/>
                  </a:cxn>
                  <a:cxn ang="0">
                    <a:pos x="68" y="360"/>
                  </a:cxn>
                  <a:cxn ang="0">
                    <a:pos x="76" y="356"/>
                  </a:cxn>
                  <a:cxn ang="0">
                    <a:pos x="91" y="350"/>
                  </a:cxn>
                  <a:cxn ang="0">
                    <a:pos x="111" y="342"/>
                  </a:cxn>
                  <a:cxn ang="0">
                    <a:pos x="136" y="330"/>
                  </a:cxn>
                  <a:cxn ang="0">
                    <a:pos x="166" y="317"/>
                  </a:cxn>
                  <a:cxn ang="0">
                    <a:pos x="200" y="302"/>
                  </a:cxn>
                  <a:cxn ang="0">
                    <a:pos x="238" y="286"/>
                  </a:cxn>
                  <a:cxn ang="0">
                    <a:pos x="280" y="268"/>
                  </a:cxn>
                  <a:cxn ang="0">
                    <a:pos x="325" y="248"/>
                  </a:cxn>
                  <a:cxn ang="0">
                    <a:pos x="374" y="227"/>
                  </a:cxn>
                  <a:cxn ang="0">
                    <a:pos x="425" y="205"/>
                  </a:cxn>
                  <a:cxn ang="0">
                    <a:pos x="479" y="182"/>
                  </a:cxn>
                  <a:cxn ang="0">
                    <a:pos x="534" y="157"/>
                  </a:cxn>
                  <a:cxn ang="0">
                    <a:pos x="592" y="132"/>
                  </a:cxn>
                  <a:cxn ang="0">
                    <a:pos x="712" y="81"/>
                  </a:cxn>
                  <a:cxn ang="0">
                    <a:pos x="897" y="0"/>
                  </a:cxn>
                </a:cxnLst>
                <a:rect l="0" t="0" r="r" b="b"/>
                <a:pathLst>
                  <a:path w="1006" h="593">
                    <a:moveTo>
                      <a:pt x="897" y="0"/>
                    </a:moveTo>
                    <a:lnTo>
                      <a:pt x="915" y="4"/>
                    </a:lnTo>
                    <a:lnTo>
                      <a:pt x="933" y="11"/>
                    </a:lnTo>
                    <a:lnTo>
                      <a:pt x="949" y="20"/>
                    </a:lnTo>
                    <a:lnTo>
                      <a:pt x="965" y="32"/>
                    </a:lnTo>
                    <a:lnTo>
                      <a:pt x="979" y="47"/>
                    </a:lnTo>
                    <a:lnTo>
                      <a:pt x="992" y="67"/>
                    </a:lnTo>
                    <a:lnTo>
                      <a:pt x="1001" y="90"/>
                    </a:lnTo>
                    <a:lnTo>
                      <a:pt x="1003" y="94"/>
                    </a:lnTo>
                    <a:lnTo>
                      <a:pt x="1004" y="103"/>
                    </a:lnTo>
                    <a:lnTo>
                      <a:pt x="1006" y="117"/>
                    </a:lnTo>
                    <a:lnTo>
                      <a:pt x="1006" y="156"/>
                    </a:lnTo>
                    <a:lnTo>
                      <a:pt x="1001" y="178"/>
                    </a:lnTo>
                    <a:lnTo>
                      <a:pt x="994" y="200"/>
                    </a:lnTo>
                    <a:lnTo>
                      <a:pt x="983" y="222"/>
                    </a:lnTo>
                    <a:lnTo>
                      <a:pt x="161" y="593"/>
                    </a:lnTo>
                    <a:lnTo>
                      <a:pt x="157" y="571"/>
                    </a:lnTo>
                    <a:lnTo>
                      <a:pt x="157" y="506"/>
                    </a:lnTo>
                    <a:lnTo>
                      <a:pt x="113" y="430"/>
                    </a:lnTo>
                    <a:lnTo>
                      <a:pt x="97" y="447"/>
                    </a:lnTo>
                    <a:lnTo>
                      <a:pt x="55" y="406"/>
                    </a:lnTo>
                    <a:lnTo>
                      <a:pt x="0" y="406"/>
                    </a:lnTo>
                    <a:lnTo>
                      <a:pt x="64" y="361"/>
                    </a:lnTo>
                    <a:lnTo>
                      <a:pt x="68" y="360"/>
                    </a:lnTo>
                    <a:lnTo>
                      <a:pt x="76" y="356"/>
                    </a:lnTo>
                    <a:lnTo>
                      <a:pt x="91" y="350"/>
                    </a:lnTo>
                    <a:lnTo>
                      <a:pt x="111" y="342"/>
                    </a:lnTo>
                    <a:lnTo>
                      <a:pt x="136" y="330"/>
                    </a:lnTo>
                    <a:lnTo>
                      <a:pt x="166" y="317"/>
                    </a:lnTo>
                    <a:lnTo>
                      <a:pt x="200" y="302"/>
                    </a:lnTo>
                    <a:lnTo>
                      <a:pt x="238" y="286"/>
                    </a:lnTo>
                    <a:lnTo>
                      <a:pt x="280" y="268"/>
                    </a:lnTo>
                    <a:lnTo>
                      <a:pt x="325" y="248"/>
                    </a:lnTo>
                    <a:lnTo>
                      <a:pt x="374" y="227"/>
                    </a:lnTo>
                    <a:lnTo>
                      <a:pt x="425" y="205"/>
                    </a:lnTo>
                    <a:lnTo>
                      <a:pt x="479" y="182"/>
                    </a:lnTo>
                    <a:lnTo>
                      <a:pt x="534" y="157"/>
                    </a:lnTo>
                    <a:lnTo>
                      <a:pt x="592" y="132"/>
                    </a:lnTo>
                    <a:lnTo>
                      <a:pt x="712" y="81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E8E3D5"/>
              </a:soli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1"/>
              <p:cNvSpPr>
                <a:spLocks/>
              </p:cNvSpPr>
              <p:nvPr/>
            </p:nvSpPr>
            <p:spPr bwMode="auto">
              <a:xfrm>
                <a:off x="6942964" y="2647586"/>
                <a:ext cx="769151" cy="105706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0" y="5"/>
                  </a:cxn>
                  <a:cxn ang="0">
                    <a:pos x="116" y="11"/>
                  </a:cxn>
                  <a:cxn ang="0">
                    <a:pos x="133" y="20"/>
                  </a:cxn>
                  <a:cxn ang="0">
                    <a:pos x="148" y="32"/>
                  </a:cxn>
                  <a:cxn ang="0">
                    <a:pos x="161" y="47"/>
                  </a:cxn>
                  <a:cxn ang="0">
                    <a:pos x="172" y="66"/>
                  </a:cxn>
                  <a:cxn ang="0">
                    <a:pos x="182" y="89"/>
                  </a:cxn>
                  <a:cxn ang="0">
                    <a:pos x="183" y="93"/>
                  </a:cxn>
                  <a:cxn ang="0">
                    <a:pos x="184" y="102"/>
                  </a:cxn>
                  <a:cxn ang="0">
                    <a:pos x="186" y="116"/>
                  </a:cxn>
                  <a:cxn ang="0">
                    <a:pos x="187" y="135"/>
                  </a:cxn>
                  <a:cxn ang="0">
                    <a:pos x="186" y="155"/>
                  </a:cxn>
                  <a:cxn ang="0">
                    <a:pos x="183" y="178"/>
                  </a:cxn>
                  <a:cxn ang="0">
                    <a:pos x="175" y="200"/>
                  </a:cxn>
                  <a:cxn ang="0">
                    <a:pos x="163" y="222"/>
                  </a:cxn>
                  <a:cxn ang="0">
                    <a:pos x="86" y="257"/>
                  </a:cxn>
                  <a:cxn ang="0">
                    <a:pos x="97" y="235"/>
                  </a:cxn>
                  <a:cxn ang="0">
                    <a:pos x="104" y="213"/>
                  </a:cxn>
                  <a:cxn ang="0">
                    <a:pos x="109" y="191"/>
                  </a:cxn>
                  <a:cxn ang="0">
                    <a:pos x="109" y="152"/>
                  </a:cxn>
                  <a:cxn ang="0">
                    <a:pos x="107" y="138"/>
                  </a:cxn>
                  <a:cxn ang="0">
                    <a:pos x="106" y="129"/>
                  </a:cxn>
                  <a:cxn ang="0">
                    <a:pos x="104" y="125"/>
                  </a:cxn>
                  <a:cxn ang="0">
                    <a:pos x="95" y="102"/>
                  </a:cxn>
                  <a:cxn ang="0">
                    <a:pos x="82" y="82"/>
                  </a:cxn>
                  <a:cxn ang="0">
                    <a:pos x="68" y="67"/>
                  </a:cxn>
                  <a:cxn ang="0">
                    <a:pos x="52" y="55"/>
                  </a:cxn>
                  <a:cxn ang="0">
                    <a:pos x="36" y="46"/>
                  </a:cxn>
                  <a:cxn ang="0">
                    <a:pos x="18" y="39"/>
                  </a:cxn>
                  <a:cxn ang="0">
                    <a:pos x="0" y="35"/>
                  </a:cxn>
                  <a:cxn ang="0">
                    <a:pos x="82" y="0"/>
                  </a:cxn>
                </a:cxnLst>
                <a:rect l="0" t="0" r="r" b="b"/>
                <a:pathLst>
                  <a:path w="187" h="257">
                    <a:moveTo>
                      <a:pt x="82" y="0"/>
                    </a:moveTo>
                    <a:lnTo>
                      <a:pt x="100" y="5"/>
                    </a:lnTo>
                    <a:lnTo>
                      <a:pt x="116" y="11"/>
                    </a:lnTo>
                    <a:lnTo>
                      <a:pt x="133" y="20"/>
                    </a:lnTo>
                    <a:lnTo>
                      <a:pt x="148" y="32"/>
                    </a:lnTo>
                    <a:lnTo>
                      <a:pt x="161" y="47"/>
                    </a:lnTo>
                    <a:lnTo>
                      <a:pt x="172" y="66"/>
                    </a:lnTo>
                    <a:lnTo>
                      <a:pt x="182" y="89"/>
                    </a:lnTo>
                    <a:lnTo>
                      <a:pt x="183" y="93"/>
                    </a:lnTo>
                    <a:lnTo>
                      <a:pt x="184" y="102"/>
                    </a:lnTo>
                    <a:lnTo>
                      <a:pt x="186" y="116"/>
                    </a:lnTo>
                    <a:lnTo>
                      <a:pt x="187" y="135"/>
                    </a:lnTo>
                    <a:lnTo>
                      <a:pt x="186" y="155"/>
                    </a:lnTo>
                    <a:lnTo>
                      <a:pt x="183" y="178"/>
                    </a:lnTo>
                    <a:lnTo>
                      <a:pt x="175" y="200"/>
                    </a:lnTo>
                    <a:lnTo>
                      <a:pt x="163" y="222"/>
                    </a:lnTo>
                    <a:lnTo>
                      <a:pt x="86" y="257"/>
                    </a:lnTo>
                    <a:lnTo>
                      <a:pt x="97" y="235"/>
                    </a:lnTo>
                    <a:lnTo>
                      <a:pt x="104" y="213"/>
                    </a:lnTo>
                    <a:lnTo>
                      <a:pt x="109" y="191"/>
                    </a:lnTo>
                    <a:lnTo>
                      <a:pt x="109" y="152"/>
                    </a:lnTo>
                    <a:lnTo>
                      <a:pt x="107" y="138"/>
                    </a:lnTo>
                    <a:lnTo>
                      <a:pt x="106" y="129"/>
                    </a:lnTo>
                    <a:lnTo>
                      <a:pt x="104" y="125"/>
                    </a:lnTo>
                    <a:lnTo>
                      <a:pt x="95" y="102"/>
                    </a:lnTo>
                    <a:lnTo>
                      <a:pt x="82" y="82"/>
                    </a:lnTo>
                    <a:lnTo>
                      <a:pt x="68" y="67"/>
                    </a:lnTo>
                    <a:lnTo>
                      <a:pt x="52" y="55"/>
                    </a:lnTo>
                    <a:lnTo>
                      <a:pt x="36" y="46"/>
                    </a:lnTo>
                    <a:lnTo>
                      <a:pt x="18" y="39"/>
                    </a:lnTo>
                    <a:lnTo>
                      <a:pt x="0" y="3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7C0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"/>
              <p:cNvSpPr>
                <a:spLocks/>
              </p:cNvSpPr>
              <p:nvPr/>
            </p:nvSpPr>
            <p:spPr bwMode="auto">
              <a:xfrm>
                <a:off x="7494119" y="1619313"/>
                <a:ext cx="2599477" cy="1838555"/>
              </a:xfrm>
              <a:custGeom>
                <a:avLst/>
                <a:gdLst/>
                <a:ahLst/>
                <a:cxnLst>
                  <a:cxn ang="0">
                    <a:pos x="533" y="0"/>
                  </a:cxn>
                  <a:cxn ang="0">
                    <a:pos x="551" y="6"/>
                  </a:cxn>
                  <a:cxn ang="0">
                    <a:pos x="570" y="15"/>
                  </a:cxn>
                  <a:cxn ang="0">
                    <a:pos x="586" y="27"/>
                  </a:cxn>
                  <a:cxn ang="0">
                    <a:pos x="603" y="42"/>
                  </a:cxn>
                  <a:cxn ang="0">
                    <a:pos x="616" y="63"/>
                  </a:cxn>
                  <a:cxn ang="0">
                    <a:pos x="626" y="88"/>
                  </a:cxn>
                  <a:cxn ang="0">
                    <a:pos x="627" y="90"/>
                  </a:cxn>
                  <a:cxn ang="0">
                    <a:pos x="628" y="98"/>
                  </a:cxn>
                  <a:cxn ang="0">
                    <a:pos x="631" y="111"/>
                  </a:cxn>
                  <a:cxn ang="0">
                    <a:pos x="632" y="128"/>
                  </a:cxn>
                  <a:cxn ang="0">
                    <a:pos x="632" y="146"/>
                  </a:cxn>
                  <a:cxn ang="0">
                    <a:pos x="630" y="166"/>
                  </a:cxn>
                  <a:cxn ang="0">
                    <a:pos x="625" y="187"/>
                  </a:cxn>
                  <a:cxn ang="0">
                    <a:pos x="616" y="208"/>
                  </a:cxn>
                  <a:cxn ang="0">
                    <a:pos x="87" y="447"/>
                  </a:cxn>
                  <a:cxn ang="0">
                    <a:pos x="98" y="424"/>
                  </a:cxn>
                  <a:cxn ang="0">
                    <a:pos x="105" y="402"/>
                  </a:cxn>
                  <a:cxn ang="0">
                    <a:pos x="107" y="381"/>
                  </a:cxn>
                  <a:cxn ang="0">
                    <a:pos x="108" y="361"/>
                  </a:cxn>
                  <a:cxn ang="0">
                    <a:pos x="107" y="344"/>
                  </a:cxn>
                  <a:cxn ang="0">
                    <a:pos x="105" y="330"/>
                  </a:cxn>
                  <a:cxn ang="0">
                    <a:pos x="104" y="322"/>
                  </a:cxn>
                  <a:cxn ang="0">
                    <a:pos x="103" y="318"/>
                  </a:cxn>
                  <a:cxn ang="0">
                    <a:pos x="93" y="295"/>
                  </a:cxn>
                  <a:cxn ang="0">
                    <a:pos x="81" y="275"/>
                  </a:cxn>
                  <a:cxn ang="0">
                    <a:pos x="67" y="260"/>
                  </a:cxn>
                  <a:cxn ang="0">
                    <a:pos x="51" y="247"/>
                  </a:cxn>
                  <a:cxn ang="0">
                    <a:pos x="35" y="239"/>
                  </a:cxn>
                  <a:cxn ang="0">
                    <a:pos x="17" y="232"/>
                  </a:cxn>
                  <a:cxn ang="0">
                    <a:pos x="0" y="228"/>
                  </a:cxn>
                  <a:cxn ang="0">
                    <a:pos x="69" y="199"/>
                  </a:cxn>
                  <a:cxn ang="0">
                    <a:pos x="136" y="170"/>
                  </a:cxn>
                  <a:cxn ang="0">
                    <a:pos x="203" y="141"/>
                  </a:cxn>
                  <a:cxn ang="0">
                    <a:pos x="266" y="114"/>
                  </a:cxn>
                  <a:cxn ang="0">
                    <a:pos x="327" y="87"/>
                  </a:cxn>
                  <a:cxn ang="0">
                    <a:pos x="384" y="62"/>
                  </a:cxn>
                  <a:cxn ang="0">
                    <a:pos x="438" y="40"/>
                  </a:cxn>
                  <a:cxn ang="0">
                    <a:pos x="488" y="19"/>
                  </a:cxn>
                  <a:cxn ang="0">
                    <a:pos x="533" y="0"/>
                  </a:cxn>
                </a:cxnLst>
                <a:rect l="0" t="0" r="r" b="b"/>
                <a:pathLst>
                  <a:path w="632" h="447">
                    <a:moveTo>
                      <a:pt x="533" y="0"/>
                    </a:moveTo>
                    <a:lnTo>
                      <a:pt x="551" y="6"/>
                    </a:lnTo>
                    <a:lnTo>
                      <a:pt x="570" y="15"/>
                    </a:lnTo>
                    <a:lnTo>
                      <a:pt x="586" y="27"/>
                    </a:lnTo>
                    <a:lnTo>
                      <a:pt x="603" y="42"/>
                    </a:lnTo>
                    <a:lnTo>
                      <a:pt x="616" y="63"/>
                    </a:lnTo>
                    <a:lnTo>
                      <a:pt x="626" y="88"/>
                    </a:lnTo>
                    <a:lnTo>
                      <a:pt x="627" y="90"/>
                    </a:lnTo>
                    <a:lnTo>
                      <a:pt x="628" y="98"/>
                    </a:lnTo>
                    <a:lnTo>
                      <a:pt x="631" y="111"/>
                    </a:lnTo>
                    <a:lnTo>
                      <a:pt x="632" y="128"/>
                    </a:lnTo>
                    <a:lnTo>
                      <a:pt x="632" y="146"/>
                    </a:lnTo>
                    <a:lnTo>
                      <a:pt x="630" y="166"/>
                    </a:lnTo>
                    <a:lnTo>
                      <a:pt x="625" y="187"/>
                    </a:lnTo>
                    <a:lnTo>
                      <a:pt x="616" y="208"/>
                    </a:lnTo>
                    <a:lnTo>
                      <a:pt x="87" y="447"/>
                    </a:lnTo>
                    <a:lnTo>
                      <a:pt x="98" y="424"/>
                    </a:lnTo>
                    <a:lnTo>
                      <a:pt x="105" y="402"/>
                    </a:lnTo>
                    <a:lnTo>
                      <a:pt x="107" y="381"/>
                    </a:lnTo>
                    <a:lnTo>
                      <a:pt x="108" y="361"/>
                    </a:lnTo>
                    <a:lnTo>
                      <a:pt x="107" y="344"/>
                    </a:lnTo>
                    <a:lnTo>
                      <a:pt x="105" y="330"/>
                    </a:lnTo>
                    <a:lnTo>
                      <a:pt x="104" y="322"/>
                    </a:lnTo>
                    <a:lnTo>
                      <a:pt x="103" y="318"/>
                    </a:lnTo>
                    <a:lnTo>
                      <a:pt x="93" y="295"/>
                    </a:lnTo>
                    <a:lnTo>
                      <a:pt x="81" y="275"/>
                    </a:lnTo>
                    <a:lnTo>
                      <a:pt x="67" y="260"/>
                    </a:lnTo>
                    <a:lnTo>
                      <a:pt x="51" y="247"/>
                    </a:lnTo>
                    <a:lnTo>
                      <a:pt x="35" y="239"/>
                    </a:lnTo>
                    <a:lnTo>
                      <a:pt x="17" y="232"/>
                    </a:lnTo>
                    <a:lnTo>
                      <a:pt x="0" y="228"/>
                    </a:lnTo>
                    <a:lnTo>
                      <a:pt x="69" y="199"/>
                    </a:lnTo>
                    <a:lnTo>
                      <a:pt x="136" y="170"/>
                    </a:lnTo>
                    <a:lnTo>
                      <a:pt x="203" y="141"/>
                    </a:lnTo>
                    <a:lnTo>
                      <a:pt x="266" y="114"/>
                    </a:lnTo>
                    <a:lnTo>
                      <a:pt x="327" y="87"/>
                    </a:lnTo>
                    <a:lnTo>
                      <a:pt x="384" y="62"/>
                    </a:lnTo>
                    <a:lnTo>
                      <a:pt x="438" y="40"/>
                    </a:lnTo>
                    <a:lnTo>
                      <a:pt x="488" y="19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7C0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>
                <a:off x="7169185" y="1705689"/>
                <a:ext cx="2879168" cy="1793309"/>
                <a:chOff x="7169185" y="1705689"/>
                <a:chExt cx="2879168" cy="1793309"/>
              </a:xfrm>
            </p:grpSpPr>
            <p:sp>
              <p:nvSpPr>
                <p:cNvPr id="136" name="Freeform 13"/>
                <p:cNvSpPr>
                  <a:spLocks/>
                </p:cNvSpPr>
                <p:nvPr/>
              </p:nvSpPr>
              <p:spPr bwMode="auto">
                <a:xfrm>
                  <a:off x="9809793" y="2199260"/>
                  <a:ext cx="135734" cy="4524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1" y="0"/>
                    </a:cxn>
                    <a:cxn ang="0">
                      <a:pos x="24" y="1"/>
                    </a:cxn>
                    <a:cxn ang="0">
                      <a:pos x="29" y="1"/>
                    </a:cxn>
                    <a:cxn ang="0">
                      <a:pos x="32" y="2"/>
                    </a:cxn>
                    <a:cxn ang="0">
                      <a:pos x="33" y="4"/>
                    </a:cxn>
                    <a:cxn ang="0">
                      <a:pos x="29" y="8"/>
                    </a:cxn>
                    <a:cxn ang="0">
                      <a:pos x="27" y="9"/>
                    </a:cxn>
                    <a:cxn ang="0">
                      <a:pos x="17" y="11"/>
                    </a:cxn>
                    <a:cxn ang="0">
                      <a:pos x="12" y="11"/>
                    </a:cxn>
                    <a:cxn ang="0">
                      <a:pos x="8" y="10"/>
                    </a:cxn>
                    <a:cxn ang="0">
                      <a:pos x="3" y="10"/>
                    </a:cxn>
                    <a:cxn ang="0">
                      <a:pos x="1" y="9"/>
                    </a:cxn>
                    <a:cxn ang="0">
                      <a:pos x="0" y="7"/>
                    </a:cxn>
                    <a:cxn ang="0">
                      <a:pos x="3" y="3"/>
                    </a:cxn>
                    <a:cxn ang="0">
                      <a:pos x="6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" h="11">
                      <a:moveTo>
                        <a:pt x="15" y="0"/>
                      </a:moveTo>
                      <a:lnTo>
                        <a:pt x="21" y="0"/>
                      </a:lnTo>
                      <a:lnTo>
                        <a:pt x="24" y="1"/>
                      </a:lnTo>
                      <a:lnTo>
                        <a:pt x="29" y="1"/>
                      </a:lnTo>
                      <a:lnTo>
                        <a:pt x="32" y="2"/>
                      </a:lnTo>
                      <a:lnTo>
                        <a:pt x="33" y="4"/>
                      </a:lnTo>
                      <a:lnTo>
                        <a:pt x="29" y="8"/>
                      </a:lnTo>
                      <a:lnTo>
                        <a:pt x="27" y="9"/>
                      </a:lnTo>
                      <a:lnTo>
                        <a:pt x="17" y="11"/>
                      </a:lnTo>
                      <a:lnTo>
                        <a:pt x="12" y="11"/>
                      </a:lnTo>
                      <a:lnTo>
                        <a:pt x="8" y="10"/>
                      </a:lnTo>
                      <a:lnTo>
                        <a:pt x="3" y="10"/>
                      </a:lnTo>
                      <a:lnTo>
                        <a:pt x="1" y="9"/>
                      </a:lnTo>
                      <a:lnTo>
                        <a:pt x="0" y="7"/>
                      </a:lnTo>
                      <a:lnTo>
                        <a:pt x="3" y="3"/>
                      </a:lnTo>
                      <a:lnTo>
                        <a:pt x="6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4"/>
                <p:cNvSpPr>
                  <a:spLocks/>
                </p:cNvSpPr>
                <p:nvPr/>
              </p:nvSpPr>
              <p:spPr bwMode="auto">
                <a:xfrm>
                  <a:off x="7806714" y="2478951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4" y="0"/>
                    </a:cxn>
                    <a:cxn ang="0">
                      <a:pos x="27" y="2"/>
                    </a:cxn>
                    <a:cxn ang="0">
                      <a:pos x="29" y="4"/>
                    </a:cxn>
                    <a:cxn ang="0">
                      <a:pos x="28" y="6"/>
                    </a:cxn>
                    <a:cxn ang="0">
                      <a:pos x="25" y="9"/>
                    </a:cxn>
                    <a:cxn ang="0">
                      <a:pos x="22" y="11"/>
                    </a:cxn>
                    <a:cxn ang="0">
                      <a:pos x="17" y="13"/>
                    </a:cxn>
                    <a:cxn ang="0">
                      <a:pos x="8" y="16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1"/>
                    </a:cxn>
                    <a:cxn ang="0">
                      <a:pos x="2" y="10"/>
                    </a:cxn>
                    <a:cxn ang="0">
                      <a:pos x="7" y="5"/>
                    </a:cxn>
                    <a:cxn ang="0">
                      <a:pos x="14" y="3"/>
                    </a:cxn>
                    <a:cxn ang="0">
                      <a:pos x="18" y="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4" y="0"/>
                      </a:lnTo>
                      <a:lnTo>
                        <a:pt x="27" y="2"/>
                      </a:lnTo>
                      <a:lnTo>
                        <a:pt x="29" y="4"/>
                      </a:lnTo>
                      <a:lnTo>
                        <a:pt x="28" y="6"/>
                      </a:lnTo>
                      <a:lnTo>
                        <a:pt x="25" y="9"/>
                      </a:lnTo>
                      <a:lnTo>
                        <a:pt x="22" y="11"/>
                      </a:lnTo>
                      <a:lnTo>
                        <a:pt x="17" y="13"/>
                      </a:lnTo>
                      <a:lnTo>
                        <a:pt x="8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2" y="10"/>
                      </a:lnTo>
                      <a:lnTo>
                        <a:pt x="7" y="5"/>
                      </a:lnTo>
                      <a:lnTo>
                        <a:pt x="14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5"/>
                <p:cNvSpPr>
                  <a:spLocks/>
                </p:cNvSpPr>
                <p:nvPr/>
              </p:nvSpPr>
              <p:spPr bwMode="auto">
                <a:xfrm>
                  <a:off x="8102857" y="235555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5" y="0"/>
                    </a:cxn>
                    <a:cxn ang="0">
                      <a:pos x="27" y="1"/>
                    </a:cxn>
                    <a:cxn ang="0">
                      <a:pos x="29" y="4"/>
                    </a:cxn>
                    <a:cxn ang="0">
                      <a:pos x="28" y="6"/>
                    </a:cxn>
                    <a:cxn ang="0">
                      <a:pos x="26" y="8"/>
                    </a:cxn>
                    <a:cxn ang="0">
                      <a:pos x="19" y="13"/>
                    </a:cxn>
                    <a:cxn ang="0">
                      <a:pos x="15" y="14"/>
                    </a:cxn>
                    <a:cxn ang="0">
                      <a:pos x="11" y="15"/>
                    </a:cxn>
                    <a:cxn ang="0">
                      <a:pos x="7" y="16"/>
                    </a:cxn>
                    <a:cxn ang="0">
                      <a:pos x="2" y="16"/>
                    </a:cxn>
                    <a:cxn ang="0">
                      <a:pos x="1" y="15"/>
                    </a:cxn>
                    <a:cxn ang="0">
                      <a:pos x="0" y="13"/>
                    </a:cxn>
                    <a:cxn ang="0">
                      <a:pos x="1" y="11"/>
                    </a:cxn>
                    <a:cxn ang="0">
                      <a:pos x="4" y="8"/>
                    </a:cxn>
                    <a:cxn ang="0">
                      <a:pos x="11" y="4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5" y="0"/>
                      </a:lnTo>
                      <a:lnTo>
                        <a:pt x="27" y="1"/>
                      </a:lnTo>
                      <a:lnTo>
                        <a:pt x="29" y="4"/>
                      </a:lnTo>
                      <a:lnTo>
                        <a:pt x="28" y="6"/>
                      </a:lnTo>
                      <a:lnTo>
                        <a:pt x="26" y="8"/>
                      </a:lnTo>
                      <a:lnTo>
                        <a:pt x="19" y="13"/>
                      </a:lnTo>
                      <a:lnTo>
                        <a:pt x="15" y="14"/>
                      </a:lnTo>
                      <a:lnTo>
                        <a:pt x="11" y="15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11"/>
                      </a:lnTo>
                      <a:lnTo>
                        <a:pt x="4" y="8"/>
                      </a:lnTo>
                      <a:lnTo>
                        <a:pt x="11" y="4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6"/>
                <p:cNvSpPr>
                  <a:spLocks/>
                </p:cNvSpPr>
                <p:nvPr/>
              </p:nvSpPr>
              <p:spPr bwMode="auto">
                <a:xfrm>
                  <a:off x="8411340" y="2470724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7" y="0"/>
                    </a:cxn>
                    <a:cxn ang="0">
                      <a:pos x="29" y="1"/>
                    </a:cxn>
                    <a:cxn ang="0">
                      <a:pos x="30" y="2"/>
                    </a:cxn>
                    <a:cxn ang="0">
                      <a:pos x="30" y="4"/>
                    </a:cxn>
                    <a:cxn ang="0">
                      <a:pos x="29" y="6"/>
                    </a:cxn>
                    <a:cxn ang="0">
                      <a:pos x="22" y="11"/>
                    </a:cxn>
                    <a:cxn ang="0">
                      <a:pos x="17" y="12"/>
                    </a:cxn>
                    <a:cxn ang="0">
                      <a:pos x="13" y="12"/>
                    </a:cxn>
                    <a:cxn ang="0">
                      <a:pos x="8" y="13"/>
                    </a:cxn>
                    <a:cxn ang="0">
                      <a:pos x="5" y="13"/>
                    </a:cxn>
                    <a:cxn ang="0">
                      <a:pos x="1" y="12"/>
                    </a:cxn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5" y="5"/>
                    </a:cxn>
                    <a:cxn ang="0">
                      <a:pos x="8" y="2"/>
                    </a:cxn>
                    <a:cxn ang="0">
                      <a:pos x="13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0" h="13">
                      <a:moveTo>
                        <a:pt x="16" y="0"/>
                      </a:moveTo>
                      <a:lnTo>
                        <a:pt x="27" y="0"/>
                      </a:lnTo>
                      <a:lnTo>
                        <a:pt x="29" y="1"/>
                      </a:lnTo>
                      <a:lnTo>
                        <a:pt x="30" y="2"/>
                      </a:lnTo>
                      <a:lnTo>
                        <a:pt x="30" y="4"/>
                      </a:lnTo>
                      <a:lnTo>
                        <a:pt x="29" y="6"/>
                      </a:lnTo>
                      <a:lnTo>
                        <a:pt x="22" y="11"/>
                      </a:lnTo>
                      <a:lnTo>
                        <a:pt x="17" y="12"/>
                      </a:lnTo>
                      <a:lnTo>
                        <a:pt x="13" y="12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5" y="5"/>
                      </a:lnTo>
                      <a:lnTo>
                        <a:pt x="8" y="2"/>
                      </a:lnTo>
                      <a:lnTo>
                        <a:pt x="13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7"/>
                <p:cNvSpPr>
                  <a:spLocks/>
                </p:cNvSpPr>
                <p:nvPr/>
              </p:nvSpPr>
              <p:spPr bwMode="auto">
                <a:xfrm>
                  <a:off x="8596428" y="2137563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22" y="0"/>
                    </a:cxn>
                    <a:cxn ang="0">
                      <a:pos x="29" y="3"/>
                    </a:cxn>
                    <a:cxn ang="0">
                      <a:pos x="31" y="4"/>
                    </a:cxn>
                    <a:cxn ang="0">
                      <a:pos x="32" y="5"/>
                    </a:cxn>
                    <a:cxn ang="0">
                      <a:pos x="31" y="8"/>
                    </a:cxn>
                    <a:cxn ang="0">
                      <a:pos x="29" y="9"/>
                    </a:cxn>
                    <a:cxn ang="0">
                      <a:pos x="22" y="11"/>
                    </a:cxn>
                    <a:cxn ang="0">
                      <a:pos x="11" y="11"/>
                    </a:cxn>
                    <a:cxn ang="0">
                      <a:pos x="6" y="10"/>
                    </a:cxn>
                    <a:cxn ang="0">
                      <a:pos x="2" y="8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2" h="11">
                      <a:moveTo>
                        <a:pt x="11" y="0"/>
                      </a:moveTo>
                      <a:lnTo>
                        <a:pt x="22" y="0"/>
                      </a:lnTo>
                      <a:lnTo>
                        <a:pt x="29" y="3"/>
                      </a:lnTo>
                      <a:lnTo>
                        <a:pt x="31" y="4"/>
                      </a:lnTo>
                      <a:lnTo>
                        <a:pt x="32" y="5"/>
                      </a:lnTo>
                      <a:lnTo>
                        <a:pt x="31" y="8"/>
                      </a:lnTo>
                      <a:lnTo>
                        <a:pt x="29" y="9"/>
                      </a:lnTo>
                      <a:lnTo>
                        <a:pt x="22" y="11"/>
                      </a:lnTo>
                      <a:lnTo>
                        <a:pt x="11" y="11"/>
                      </a:lnTo>
                      <a:lnTo>
                        <a:pt x="6" y="10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8"/>
                <p:cNvSpPr>
                  <a:spLocks/>
                </p:cNvSpPr>
                <p:nvPr/>
              </p:nvSpPr>
              <p:spPr bwMode="auto">
                <a:xfrm>
                  <a:off x="9320334" y="2071753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22" y="1"/>
                    </a:cxn>
                    <a:cxn ang="0">
                      <a:pos x="29" y="4"/>
                    </a:cxn>
                    <a:cxn ang="0">
                      <a:pos x="31" y="5"/>
                    </a:cxn>
                    <a:cxn ang="0">
                      <a:pos x="31" y="7"/>
                    </a:cxn>
                    <a:cxn ang="0">
                      <a:pos x="30" y="8"/>
                    </a:cxn>
                    <a:cxn ang="0">
                      <a:pos x="28" y="9"/>
                    </a:cxn>
                    <a:cxn ang="0">
                      <a:pos x="24" y="11"/>
                    </a:cxn>
                    <a:cxn ang="0">
                      <a:pos x="15" y="11"/>
                    </a:cxn>
                    <a:cxn ang="0">
                      <a:pos x="9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1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9" y="4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4" y="11"/>
                      </a:lnTo>
                      <a:lnTo>
                        <a:pt x="15" y="11"/>
                      </a:lnTo>
                      <a:lnTo>
                        <a:pt x="9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9"/>
                <p:cNvSpPr>
                  <a:spLocks/>
                </p:cNvSpPr>
                <p:nvPr/>
              </p:nvSpPr>
              <p:spPr bwMode="auto">
                <a:xfrm>
                  <a:off x="9275091" y="1919570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7" y="0"/>
                    </a:cxn>
                    <a:cxn ang="0">
                      <a:pos x="31" y="1"/>
                    </a:cxn>
                    <a:cxn ang="0">
                      <a:pos x="32" y="2"/>
                    </a:cxn>
                    <a:cxn ang="0">
                      <a:pos x="31" y="4"/>
                    </a:cxn>
                    <a:cxn ang="0">
                      <a:pos x="28" y="7"/>
                    </a:cxn>
                    <a:cxn ang="0">
                      <a:pos x="24" y="9"/>
                    </a:cxn>
                    <a:cxn ang="0">
                      <a:pos x="18" y="10"/>
                    </a:cxn>
                    <a:cxn ang="0">
                      <a:pos x="13" y="11"/>
                    </a:cxn>
                    <a:cxn ang="0">
                      <a:pos x="5" y="11"/>
                    </a:cxn>
                    <a:cxn ang="0">
                      <a:pos x="1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5" y="3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2" h="11">
                      <a:moveTo>
                        <a:pt x="19" y="0"/>
                      </a:moveTo>
                      <a:lnTo>
                        <a:pt x="27" y="0"/>
                      </a:lnTo>
                      <a:lnTo>
                        <a:pt x="31" y="1"/>
                      </a:lnTo>
                      <a:lnTo>
                        <a:pt x="32" y="2"/>
                      </a:lnTo>
                      <a:lnTo>
                        <a:pt x="31" y="4"/>
                      </a:lnTo>
                      <a:lnTo>
                        <a:pt x="28" y="7"/>
                      </a:lnTo>
                      <a:lnTo>
                        <a:pt x="24" y="9"/>
                      </a:lnTo>
                      <a:lnTo>
                        <a:pt x="18" y="10"/>
                      </a:lnTo>
                      <a:lnTo>
                        <a:pt x="13" y="11"/>
                      </a:lnTo>
                      <a:lnTo>
                        <a:pt x="5" y="11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20"/>
                <p:cNvSpPr>
                  <a:spLocks/>
                </p:cNvSpPr>
                <p:nvPr/>
              </p:nvSpPr>
              <p:spPr bwMode="auto">
                <a:xfrm>
                  <a:off x="8197459" y="3005427"/>
                  <a:ext cx="78150" cy="94602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7" y="1"/>
                    </a:cxn>
                    <a:cxn ang="0">
                      <a:pos x="18" y="2"/>
                    </a:cxn>
                    <a:cxn ang="0">
                      <a:pos x="19" y="4"/>
                    </a:cxn>
                    <a:cxn ang="0">
                      <a:pos x="19" y="7"/>
                    </a:cxn>
                    <a:cxn ang="0">
                      <a:pos x="18" y="10"/>
                    </a:cxn>
                    <a:cxn ang="0">
                      <a:pos x="13" y="17"/>
                    </a:cxn>
                    <a:cxn ang="0">
                      <a:pos x="11" y="20"/>
                    </a:cxn>
                    <a:cxn ang="0">
                      <a:pos x="7" y="22"/>
                    </a:cxn>
                    <a:cxn ang="0">
                      <a:pos x="5" y="23"/>
                    </a:cxn>
                    <a:cxn ang="0">
                      <a:pos x="3" y="23"/>
                    </a:cxn>
                    <a:cxn ang="0">
                      <a:pos x="2" y="22"/>
                    </a:cxn>
                    <a:cxn ang="0">
                      <a:pos x="0" y="20"/>
                    </a:cxn>
                    <a:cxn ang="0">
                      <a:pos x="0" y="17"/>
                    </a:cxn>
                    <a:cxn ang="0">
                      <a:pos x="2" y="13"/>
                    </a:cxn>
                    <a:cxn ang="0">
                      <a:pos x="6" y="6"/>
                    </a:cxn>
                    <a:cxn ang="0">
                      <a:pos x="9" y="3"/>
                    </a:cxn>
                    <a:cxn ang="0">
                      <a:pos x="12" y="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9" h="23">
                      <a:moveTo>
                        <a:pt x="15" y="0"/>
                      </a:moveTo>
                      <a:lnTo>
                        <a:pt x="17" y="1"/>
                      </a:lnTo>
                      <a:lnTo>
                        <a:pt x="18" y="2"/>
                      </a:lnTo>
                      <a:lnTo>
                        <a:pt x="19" y="4"/>
                      </a:lnTo>
                      <a:lnTo>
                        <a:pt x="19" y="7"/>
                      </a:lnTo>
                      <a:lnTo>
                        <a:pt x="18" y="10"/>
                      </a:lnTo>
                      <a:lnTo>
                        <a:pt x="13" y="17"/>
                      </a:lnTo>
                      <a:lnTo>
                        <a:pt x="11" y="20"/>
                      </a:lnTo>
                      <a:lnTo>
                        <a:pt x="7" y="22"/>
                      </a:lnTo>
                      <a:lnTo>
                        <a:pt x="5" y="23"/>
                      </a:lnTo>
                      <a:lnTo>
                        <a:pt x="3" y="23"/>
                      </a:lnTo>
                      <a:lnTo>
                        <a:pt x="2" y="22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2" y="13"/>
                      </a:lnTo>
                      <a:lnTo>
                        <a:pt x="6" y="6"/>
                      </a:lnTo>
                      <a:lnTo>
                        <a:pt x="9" y="3"/>
                      </a:lnTo>
                      <a:lnTo>
                        <a:pt x="12" y="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21"/>
                <p:cNvSpPr>
                  <a:spLocks/>
                </p:cNvSpPr>
                <p:nvPr/>
              </p:nvSpPr>
              <p:spPr bwMode="auto">
                <a:xfrm>
                  <a:off x="8962495" y="1973039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7" y="0"/>
                    </a:cxn>
                    <a:cxn ang="0">
                      <a:pos x="29" y="1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29" y="5"/>
                    </a:cxn>
                    <a:cxn ang="0">
                      <a:pos x="26" y="7"/>
                    </a:cxn>
                    <a:cxn ang="0">
                      <a:pos x="22" y="9"/>
                    </a:cxn>
                    <a:cxn ang="0">
                      <a:pos x="18" y="10"/>
                    </a:cxn>
                    <a:cxn ang="0">
                      <a:pos x="12" y="11"/>
                    </a:cxn>
                    <a:cxn ang="0">
                      <a:pos x="4" y="11"/>
                    </a:cxn>
                    <a:cxn ang="0">
                      <a:pos x="1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5"/>
                    </a:cxn>
                    <a:cxn ang="0">
                      <a:pos x="5" y="4"/>
                    </a:cxn>
                    <a:cxn ang="0">
                      <a:pos x="8" y="2"/>
                    </a:cxn>
                    <a:cxn ang="0">
                      <a:pos x="13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31" h="11">
                      <a:moveTo>
                        <a:pt x="17" y="0"/>
                      </a:moveTo>
                      <a:lnTo>
                        <a:pt x="27" y="0"/>
                      </a:lnTo>
                      <a:lnTo>
                        <a:pt x="29" y="1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29" y="5"/>
                      </a:lnTo>
                      <a:lnTo>
                        <a:pt x="26" y="7"/>
                      </a:lnTo>
                      <a:lnTo>
                        <a:pt x="22" y="9"/>
                      </a:lnTo>
                      <a:lnTo>
                        <a:pt x="18" y="10"/>
                      </a:lnTo>
                      <a:lnTo>
                        <a:pt x="12" y="11"/>
                      </a:lnTo>
                      <a:lnTo>
                        <a:pt x="4" y="11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5" y="4"/>
                      </a:lnTo>
                      <a:lnTo>
                        <a:pt x="8" y="2"/>
                      </a:lnTo>
                      <a:lnTo>
                        <a:pt x="13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22"/>
                <p:cNvSpPr>
                  <a:spLocks/>
                </p:cNvSpPr>
                <p:nvPr/>
              </p:nvSpPr>
              <p:spPr bwMode="auto">
                <a:xfrm>
                  <a:off x="9114679" y="2499515"/>
                  <a:ext cx="86376" cy="9048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4" y="6"/>
                    </a:cxn>
                    <a:cxn ang="0">
                      <a:pos x="18" y="13"/>
                    </a:cxn>
                    <a:cxn ang="0">
                      <a:pos x="19" y="16"/>
                    </a:cxn>
                    <a:cxn ang="0">
                      <a:pos x="21" y="19"/>
                    </a:cxn>
                    <a:cxn ang="0">
                      <a:pos x="19" y="21"/>
                    </a:cxn>
                    <a:cxn ang="0">
                      <a:pos x="18" y="22"/>
                    </a:cxn>
                    <a:cxn ang="0">
                      <a:pos x="16" y="22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7" y="18"/>
                    </a:cxn>
                    <a:cxn ang="0">
                      <a:pos x="2" y="11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2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1" h="22">
                      <a:moveTo>
                        <a:pt x="4" y="0"/>
                      </a:moveTo>
                      <a:lnTo>
                        <a:pt x="7" y="1"/>
                      </a:lnTo>
                      <a:lnTo>
                        <a:pt x="14" y="6"/>
                      </a:lnTo>
                      <a:lnTo>
                        <a:pt x="18" y="13"/>
                      </a:lnTo>
                      <a:lnTo>
                        <a:pt x="19" y="16"/>
                      </a:lnTo>
                      <a:lnTo>
                        <a:pt x="21" y="19"/>
                      </a:lnTo>
                      <a:lnTo>
                        <a:pt x="19" y="21"/>
                      </a:ln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7" y="18"/>
                      </a:lnTo>
                      <a:lnTo>
                        <a:pt x="2" y="11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23"/>
                <p:cNvSpPr>
                  <a:spLocks/>
                </p:cNvSpPr>
                <p:nvPr/>
              </p:nvSpPr>
              <p:spPr bwMode="auto">
                <a:xfrm>
                  <a:off x="9373805" y="2314427"/>
                  <a:ext cx="115167" cy="740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8" y="1"/>
                    </a:cxn>
                    <a:cxn ang="0">
                      <a:pos x="11" y="1"/>
                    </a:cxn>
                    <a:cxn ang="0">
                      <a:pos x="15" y="3"/>
                    </a:cxn>
                    <a:cxn ang="0">
                      <a:pos x="18" y="4"/>
                    </a:cxn>
                    <a:cxn ang="0">
                      <a:pos x="22" y="7"/>
                    </a:cxn>
                    <a:cxn ang="0">
                      <a:pos x="25" y="10"/>
                    </a:cxn>
                    <a:cxn ang="0">
                      <a:pos x="28" y="15"/>
                    </a:cxn>
                    <a:cxn ang="0">
                      <a:pos x="26" y="17"/>
                    </a:cxn>
                    <a:cxn ang="0">
                      <a:pos x="25" y="18"/>
                    </a:cxn>
                    <a:cxn ang="0">
                      <a:pos x="23" y="18"/>
                    </a:cxn>
                    <a:cxn ang="0">
                      <a:pos x="12" y="15"/>
                    </a:cxn>
                    <a:cxn ang="0">
                      <a:pos x="2" y="8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8" h="1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5" y="3"/>
                      </a:lnTo>
                      <a:lnTo>
                        <a:pt x="18" y="4"/>
                      </a:lnTo>
                      <a:lnTo>
                        <a:pt x="22" y="7"/>
                      </a:lnTo>
                      <a:lnTo>
                        <a:pt x="25" y="10"/>
                      </a:lnTo>
                      <a:lnTo>
                        <a:pt x="28" y="15"/>
                      </a:lnTo>
                      <a:lnTo>
                        <a:pt x="26" y="17"/>
                      </a:lnTo>
                      <a:lnTo>
                        <a:pt x="25" y="18"/>
                      </a:lnTo>
                      <a:lnTo>
                        <a:pt x="23" y="18"/>
                      </a:lnTo>
                      <a:lnTo>
                        <a:pt x="12" y="15"/>
                      </a:lnTo>
                      <a:lnTo>
                        <a:pt x="2" y="8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24"/>
                <p:cNvSpPr>
                  <a:spLocks/>
                </p:cNvSpPr>
                <p:nvPr/>
              </p:nvSpPr>
              <p:spPr bwMode="auto">
                <a:xfrm>
                  <a:off x="9213393" y="2380236"/>
                  <a:ext cx="65810" cy="9460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8" y="1"/>
                    </a:cxn>
                    <a:cxn ang="0">
                      <a:pos x="11" y="3"/>
                    </a:cxn>
                    <a:cxn ang="0">
                      <a:pos x="13" y="7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9" y="23"/>
                    </a:cxn>
                    <a:cxn ang="0">
                      <a:pos x="6" y="21"/>
                    </a:cxn>
                    <a:cxn ang="0">
                      <a:pos x="4" y="17"/>
                    </a:cxn>
                    <a:cxn ang="0">
                      <a:pos x="1" y="13"/>
                    </a:cxn>
                    <a:cxn ang="0">
                      <a:pos x="0" y="9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23">
                      <a:moveTo>
                        <a:pt x="4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11" y="3"/>
                      </a:lnTo>
                      <a:lnTo>
                        <a:pt x="13" y="7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15" y="22"/>
                      </a:lnTo>
                      <a:lnTo>
                        <a:pt x="13" y="23"/>
                      </a:lnTo>
                      <a:lnTo>
                        <a:pt x="9" y="23"/>
                      </a:lnTo>
                      <a:lnTo>
                        <a:pt x="6" y="21"/>
                      </a:lnTo>
                      <a:lnTo>
                        <a:pt x="4" y="17"/>
                      </a:lnTo>
                      <a:lnTo>
                        <a:pt x="1" y="13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25"/>
                <p:cNvSpPr>
                  <a:spLocks/>
                </p:cNvSpPr>
                <p:nvPr/>
              </p:nvSpPr>
              <p:spPr bwMode="auto">
                <a:xfrm>
                  <a:off x="8522393" y="2265070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4" y="0"/>
                    </a:cxn>
                    <a:cxn ang="0">
                      <a:pos x="28" y="1"/>
                    </a:cxn>
                    <a:cxn ang="0">
                      <a:pos x="30" y="2"/>
                    </a:cxn>
                    <a:cxn ang="0">
                      <a:pos x="31" y="3"/>
                    </a:cxn>
                    <a:cxn ang="0">
                      <a:pos x="31" y="6"/>
                    </a:cxn>
                    <a:cxn ang="0">
                      <a:pos x="29" y="7"/>
                    </a:cxn>
                    <a:cxn ang="0">
                      <a:pos x="22" y="9"/>
                    </a:cxn>
                    <a:cxn ang="0">
                      <a:pos x="16" y="10"/>
                    </a:cxn>
                    <a:cxn ang="0">
                      <a:pos x="8" y="10"/>
                    </a:cxn>
                    <a:cxn ang="0">
                      <a:pos x="4" y="9"/>
                    </a:cxn>
                    <a:cxn ang="0">
                      <a:pos x="2" y="8"/>
                    </a:cxn>
                    <a:cxn ang="0">
                      <a:pos x="0" y="6"/>
                    </a:cxn>
                    <a:cxn ang="0">
                      <a:pos x="1" y="5"/>
                    </a:cxn>
                    <a:cxn ang="0">
                      <a:pos x="2" y="2"/>
                    </a:cxn>
                    <a:cxn ang="0">
                      <a:pos x="6" y="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1" h="10">
                      <a:moveTo>
                        <a:pt x="10" y="0"/>
                      </a:moveTo>
                      <a:lnTo>
                        <a:pt x="24" y="0"/>
                      </a:lnTo>
                      <a:lnTo>
                        <a:pt x="28" y="1"/>
                      </a:lnTo>
                      <a:lnTo>
                        <a:pt x="30" y="2"/>
                      </a:lnTo>
                      <a:lnTo>
                        <a:pt x="31" y="3"/>
                      </a:lnTo>
                      <a:lnTo>
                        <a:pt x="31" y="6"/>
                      </a:lnTo>
                      <a:lnTo>
                        <a:pt x="29" y="7"/>
                      </a:lnTo>
                      <a:lnTo>
                        <a:pt x="22" y="9"/>
                      </a:lnTo>
                      <a:lnTo>
                        <a:pt x="16" y="10"/>
                      </a:lnTo>
                      <a:lnTo>
                        <a:pt x="8" y="10"/>
                      </a:lnTo>
                      <a:lnTo>
                        <a:pt x="4" y="9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2" y="2"/>
                      </a:lnTo>
                      <a:lnTo>
                        <a:pt x="6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26"/>
                <p:cNvSpPr>
                  <a:spLocks/>
                </p:cNvSpPr>
                <p:nvPr/>
              </p:nvSpPr>
              <p:spPr bwMode="auto">
                <a:xfrm>
                  <a:off x="8575864" y="2565324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1" y="0"/>
                    </a:cxn>
                    <a:cxn ang="0">
                      <a:pos x="25" y="2"/>
                    </a:cxn>
                    <a:cxn ang="0">
                      <a:pos x="30" y="4"/>
                    </a:cxn>
                    <a:cxn ang="0">
                      <a:pos x="31" y="5"/>
                    </a:cxn>
                    <a:cxn ang="0">
                      <a:pos x="30" y="7"/>
                    </a:cxn>
                    <a:cxn ang="0">
                      <a:pos x="25" y="10"/>
                    </a:cxn>
                    <a:cxn ang="0">
                      <a:pos x="21" y="11"/>
                    </a:cxn>
                    <a:cxn ang="0">
                      <a:pos x="10" y="11"/>
                    </a:cxn>
                    <a:cxn ang="0">
                      <a:pos x="3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3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1" h="11">
                      <a:moveTo>
                        <a:pt x="10" y="0"/>
                      </a:move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30" y="4"/>
                      </a:lnTo>
                      <a:lnTo>
                        <a:pt x="31" y="5"/>
                      </a:lnTo>
                      <a:lnTo>
                        <a:pt x="30" y="7"/>
                      </a:lnTo>
                      <a:lnTo>
                        <a:pt x="25" y="10"/>
                      </a:lnTo>
                      <a:lnTo>
                        <a:pt x="21" y="11"/>
                      </a:lnTo>
                      <a:lnTo>
                        <a:pt x="10" y="11"/>
                      </a:lnTo>
                      <a:lnTo>
                        <a:pt x="3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27"/>
                <p:cNvSpPr>
                  <a:spLocks/>
                </p:cNvSpPr>
                <p:nvPr/>
              </p:nvSpPr>
              <p:spPr bwMode="auto">
                <a:xfrm>
                  <a:off x="9131131" y="2256844"/>
                  <a:ext cx="111055" cy="6992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0" y="1"/>
                    </a:cxn>
                    <a:cxn ang="0">
                      <a:pos x="14" y="2"/>
                    </a:cxn>
                    <a:cxn ang="0">
                      <a:pos x="21" y="7"/>
                    </a:cxn>
                    <a:cxn ang="0">
                      <a:pos x="25" y="10"/>
                    </a:cxn>
                    <a:cxn ang="0">
                      <a:pos x="27" y="15"/>
                    </a:cxn>
                    <a:cxn ang="0">
                      <a:pos x="26" y="16"/>
                    </a:cxn>
                    <a:cxn ang="0">
                      <a:pos x="24" y="17"/>
                    </a:cxn>
                    <a:cxn ang="0">
                      <a:pos x="21" y="17"/>
                    </a:cxn>
                    <a:cxn ang="0">
                      <a:pos x="14" y="15"/>
                    </a:cxn>
                    <a:cxn ang="0">
                      <a:pos x="10" y="12"/>
                    </a:cxn>
                    <a:cxn ang="0">
                      <a:pos x="6" y="10"/>
                    </a:cxn>
                    <a:cxn ang="0">
                      <a:pos x="3" y="7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7" h="17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0" y="1"/>
                      </a:lnTo>
                      <a:lnTo>
                        <a:pt x="14" y="2"/>
                      </a:lnTo>
                      <a:lnTo>
                        <a:pt x="21" y="7"/>
                      </a:lnTo>
                      <a:lnTo>
                        <a:pt x="25" y="10"/>
                      </a:lnTo>
                      <a:lnTo>
                        <a:pt x="27" y="15"/>
                      </a:lnTo>
                      <a:lnTo>
                        <a:pt x="26" y="16"/>
                      </a:lnTo>
                      <a:lnTo>
                        <a:pt x="24" y="17"/>
                      </a:lnTo>
                      <a:lnTo>
                        <a:pt x="21" y="17"/>
                      </a:lnTo>
                      <a:lnTo>
                        <a:pt x="14" y="15"/>
                      </a:lnTo>
                      <a:lnTo>
                        <a:pt x="10" y="12"/>
                      </a:lnTo>
                      <a:lnTo>
                        <a:pt x="6" y="10"/>
                      </a:lnTo>
                      <a:lnTo>
                        <a:pt x="3" y="7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28"/>
                <p:cNvSpPr>
                  <a:spLocks/>
                </p:cNvSpPr>
                <p:nvPr/>
              </p:nvSpPr>
              <p:spPr bwMode="auto">
                <a:xfrm>
                  <a:off x="8448357" y="2334991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2"/>
                    </a:cxn>
                    <a:cxn ang="0">
                      <a:pos x="28" y="2"/>
                    </a:cxn>
                    <a:cxn ang="0">
                      <a:pos x="31" y="4"/>
                    </a:cxn>
                    <a:cxn ang="0">
                      <a:pos x="31" y="5"/>
                    </a:cxn>
                    <a:cxn ang="0">
                      <a:pos x="29" y="7"/>
                    </a:cxn>
                    <a:cxn ang="0">
                      <a:pos x="26" y="9"/>
                    </a:cxn>
                    <a:cxn ang="0">
                      <a:pos x="21" y="11"/>
                    </a:cxn>
                    <a:cxn ang="0">
                      <a:pos x="17" y="12"/>
                    </a:cxn>
                    <a:cxn ang="0">
                      <a:pos x="4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4" y="2"/>
                    </a:cxn>
                    <a:cxn ang="0">
                      <a:pos x="18" y="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1" h="12">
                      <a:moveTo>
                        <a:pt x="22" y="0"/>
                      </a:moveTo>
                      <a:lnTo>
                        <a:pt x="26" y="2"/>
                      </a:lnTo>
                      <a:lnTo>
                        <a:pt x="28" y="2"/>
                      </a:lnTo>
                      <a:lnTo>
                        <a:pt x="31" y="4"/>
                      </a:lnTo>
                      <a:lnTo>
                        <a:pt x="31" y="5"/>
                      </a:lnTo>
                      <a:lnTo>
                        <a:pt x="29" y="7"/>
                      </a:lnTo>
                      <a:lnTo>
                        <a:pt x="26" y="9"/>
                      </a:lnTo>
                      <a:lnTo>
                        <a:pt x="21" y="11"/>
                      </a:lnTo>
                      <a:lnTo>
                        <a:pt x="17" y="12"/>
                      </a:lnTo>
                      <a:lnTo>
                        <a:pt x="4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4" y="2"/>
                      </a:lnTo>
                      <a:lnTo>
                        <a:pt x="18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29"/>
                <p:cNvSpPr>
                  <a:spLocks/>
                </p:cNvSpPr>
                <p:nvPr/>
              </p:nvSpPr>
              <p:spPr bwMode="auto">
                <a:xfrm>
                  <a:off x="8752726" y="2643474"/>
                  <a:ext cx="127507" cy="5347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4" y="1"/>
                    </a:cxn>
                    <a:cxn ang="0">
                      <a:pos x="17" y="1"/>
                    </a:cxn>
                    <a:cxn ang="0">
                      <a:pos x="22" y="3"/>
                    </a:cxn>
                    <a:cxn ang="0">
                      <a:pos x="29" y="6"/>
                    </a:cxn>
                    <a:cxn ang="0">
                      <a:pos x="31" y="8"/>
                    </a:cxn>
                    <a:cxn ang="0">
                      <a:pos x="31" y="11"/>
                    </a:cxn>
                    <a:cxn ang="0">
                      <a:pos x="30" y="12"/>
                    </a:cxn>
                    <a:cxn ang="0">
                      <a:pos x="27" y="13"/>
                    </a:cxn>
                    <a:cxn ang="0">
                      <a:pos x="19" y="13"/>
                    </a:cxn>
                    <a:cxn ang="0">
                      <a:pos x="5" y="10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1"/>
                    </a:cxn>
                    <a:cxn ang="0">
                      <a:pos x="6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1" h="13">
                      <a:moveTo>
                        <a:pt x="9" y="0"/>
                      </a:moveTo>
                      <a:lnTo>
                        <a:pt x="14" y="1"/>
                      </a:lnTo>
                      <a:lnTo>
                        <a:pt x="17" y="1"/>
                      </a:lnTo>
                      <a:lnTo>
                        <a:pt x="22" y="3"/>
                      </a:lnTo>
                      <a:lnTo>
                        <a:pt x="29" y="6"/>
                      </a:lnTo>
                      <a:lnTo>
                        <a:pt x="31" y="8"/>
                      </a:lnTo>
                      <a:lnTo>
                        <a:pt x="31" y="11"/>
                      </a:lnTo>
                      <a:lnTo>
                        <a:pt x="30" y="12"/>
                      </a:lnTo>
                      <a:lnTo>
                        <a:pt x="27" y="13"/>
                      </a:lnTo>
                      <a:lnTo>
                        <a:pt x="19" y="13"/>
                      </a:lnTo>
                      <a:lnTo>
                        <a:pt x="5" y="10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1"/>
                      </a:lnTo>
                      <a:lnTo>
                        <a:pt x="6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30"/>
                <p:cNvSpPr>
                  <a:spLocks/>
                </p:cNvSpPr>
                <p:nvPr/>
              </p:nvSpPr>
              <p:spPr bwMode="auto">
                <a:xfrm>
                  <a:off x="8666352" y="2256844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6" y="0"/>
                    </a:cxn>
                    <a:cxn ang="0">
                      <a:pos x="26" y="2"/>
                    </a:cxn>
                    <a:cxn ang="0">
                      <a:pos x="30" y="4"/>
                    </a:cxn>
                    <a:cxn ang="0">
                      <a:pos x="31" y="7"/>
                    </a:cxn>
                    <a:cxn ang="0">
                      <a:pos x="29" y="8"/>
                    </a:cxn>
                    <a:cxn ang="0">
                      <a:pos x="26" y="10"/>
                    </a:cxn>
                    <a:cxn ang="0">
                      <a:pos x="9" y="10"/>
                    </a:cxn>
                    <a:cxn ang="0">
                      <a:pos x="6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3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1" h="10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6" y="2"/>
                      </a:lnTo>
                      <a:lnTo>
                        <a:pt x="30" y="4"/>
                      </a:lnTo>
                      <a:lnTo>
                        <a:pt x="31" y="7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9" y="10"/>
                      </a:lnTo>
                      <a:lnTo>
                        <a:pt x="6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31"/>
                <p:cNvSpPr>
                  <a:spLocks/>
                </p:cNvSpPr>
                <p:nvPr/>
              </p:nvSpPr>
              <p:spPr bwMode="auto">
                <a:xfrm>
                  <a:off x="9493084" y="2108772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30" y="3"/>
                    </a:cxn>
                    <a:cxn ang="0">
                      <a:pos x="30" y="4"/>
                    </a:cxn>
                    <a:cxn ang="0">
                      <a:pos x="29" y="6"/>
                    </a:cxn>
                    <a:cxn ang="0">
                      <a:pos x="22" y="11"/>
                    </a:cxn>
                    <a:cxn ang="0">
                      <a:pos x="17" y="12"/>
                    </a:cxn>
                    <a:cxn ang="0">
                      <a:pos x="14" y="12"/>
                    </a:cxn>
                    <a:cxn ang="0">
                      <a:pos x="9" y="13"/>
                    </a:cxn>
                    <a:cxn ang="0">
                      <a:pos x="6" y="13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6"/>
                    </a:cxn>
                    <a:cxn ang="0">
                      <a:pos x="5" y="5"/>
                    </a:cxn>
                    <a:cxn ang="0">
                      <a:pos x="9" y="3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13">
                      <a:moveTo>
                        <a:pt x="19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30" y="3"/>
                      </a:lnTo>
                      <a:lnTo>
                        <a:pt x="30" y="4"/>
                      </a:lnTo>
                      <a:lnTo>
                        <a:pt x="29" y="6"/>
                      </a:lnTo>
                      <a:lnTo>
                        <a:pt x="22" y="11"/>
                      </a:lnTo>
                      <a:lnTo>
                        <a:pt x="17" y="12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6" y="13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5" y="5"/>
                      </a:lnTo>
                      <a:lnTo>
                        <a:pt x="9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32"/>
                <p:cNvSpPr>
                  <a:spLocks/>
                </p:cNvSpPr>
                <p:nvPr/>
              </p:nvSpPr>
              <p:spPr bwMode="auto">
                <a:xfrm>
                  <a:off x="9233960" y="1829082"/>
                  <a:ext cx="98714" cy="7815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1" y="0"/>
                    </a:cxn>
                    <a:cxn ang="0">
                      <a:pos x="23" y="1"/>
                    </a:cxn>
                    <a:cxn ang="0">
                      <a:pos x="24" y="2"/>
                    </a:cxn>
                    <a:cxn ang="0">
                      <a:pos x="24" y="7"/>
                    </a:cxn>
                    <a:cxn ang="0">
                      <a:pos x="17" y="14"/>
                    </a:cxn>
                    <a:cxn ang="0">
                      <a:pos x="14" y="16"/>
                    </a:cxn>
                    <a:cxn ang="0">
                      <a:pos x="11" y="17"/>
                    </a:cxn>
                    <a:cxn ang="0">
                      <a:pos x="4" y="19"/>
                    </a:cxn>
                    <a:cxn ang="0">
                      <a:pos x="2" y="19"/>
                    </a:cxn>
                    <a:cxn ang="0">
                      <a:pos x="0" y="17"/>
                    </a:cxn>
                    <a:cxn ang="0">
                      <a:pos x="1" y="15"/>
                    </a:cxn>
                    <a:cxn ang="0">
                      <a:pos x="2" y="11"/>
                    </a:cxn>
                    <a:cxn ang="0">
                      <a:pos x="8" y="5"/>
                    </a:cxn>
                    <a:cxn ang="0">
                      <a:pos x="15" y="1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24" h="19">
                      <a:moveTo>
                        <a:pt x="18" y="0"/>
                      </a:moveTo>
                      <a:lnTo>
                        <a:pt x="21" y="0"/>
                      </a:lnTo>
                      <a:lnTo>
                        <a:pt x="23" y="1"/>
                      </a:lnTo>
                      <a:lnTo>
                        <a:pt x="24" y="2"/>
                      </a:lnTo>
                      <a:lnTo>
                        <a:pt x="24" y="7"/>
                      </a:lnTo>
                      <a:lnTo>
                        <a:pt x="17" y="14"/>
                      </a:lnTo>
                      <a:lnTo>
                        <a:pt x="14" y="16"/>
                      </a:lnTo>
                      <a:lnTo>
                        <a:pt x="11" y="17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2" y="11"/>
                      </a:lnTo>
                      <a:lnTo>
                        <a:pt x="8" y="5"/>
                      </a:lnTo>
                      <a:lnTo>
                        <a:pt x="15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33"/>
                <p:cNvSpPr>
                  <a:spLocks/>
                </p:cNvSpPr>
                <p:nvPr/>
              </p:nvSpPr>
              <p:spPr bwMode="auto">
                <a:xfrm>
                  <a:off x="8830876" y="2191034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1" y="2"/>
                    </a:cxn>
                    <a:cxn ang="0">
                      <a:pos x="17" y="2"/>
                    </a:cxn>
                    <a:cxn ang="0">
                      <a:pos x="22" y="3"/>
                    </a:cxn>
                    <a:cxn ang="0">
                      <a:pos x="25" y="5"/>
                    </a:cxn>
                    <a:cxn ang="0">
                      <a:pos x="29" y="6"/>
                    </a:cxn>
                    <a:cxn ang="0">
                      <a:pos x="30" y="9"/>
                    </a:cxn>
                    <a:cxn ang="0">
                      <a:pos x="30" y="11"/>
                    </a:cxn>
                    <a:cxn ang="0">
                      <a:pos x="29" y="12"/>
                    </a:cxn>
                    <a:cxn ang="0">
                      <a:pos x="25" y="13"/>
                    </a:cxn>
                    <a:cxn ang="0">
                      <a:pos x="17" y="13"/>
                    </a:cxn>
                    <a:cxn ang="0">
                      <a:pos x="8" y="11"/>
                    </a:cxn>
                    <a:cxn ang="0">
                      <a:pos x="4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2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0" h="13">
                      <a:moveTo>
                        <a:pt x="8" y="0"/>
                      </a:moveTo>
                      <a:lnTo>
                        <a:pt x="11" y="2"/>
                      </a:lnTo>
                      <a:lnTo>
                        <a:pt x="17" y="2"/>
                      </a:lnTo>
                      <a:lnTo>
                        <a:pt x="22" y="3"/>
                      </a:lnTo>
                      <a:lnTo>
                        <a:pt x="25" y="5"/>
                      </a:lnTo>
                      <a:lnTo>
                        <a:pt x="29" y="6"/>
                      </a:lnTo>
                      <a:lnTo>
                        <a:pt x="30" y="9"/>
                      </a:lnTo>
                      <a:lnTo>
                        <a:pt x="30" y="11"/>
                      </a:lnTo>
                      <a:lnTo>
                        <a:pt x="29" y="12"/>
                      </a:lnTo>
                      <a:lnTo>
                        <a:pt x="25" y="13"/>
                      </a:lnTo>
                      <a:lnTo>
                        <a:pt x="17" y="13"/>
                      </a:lnTo>
                      <a:lnTo>
                        <a:pt x="8" y="11"/>
                      </a:lnTo>
                      <a:lnTo>
                        <a:pt x="4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34"/>
                <p:cNvSpPr>
                  <a:spLocks/>
                </p:cNvSpPr>
                <p:nvPr/>
              </p:nvSpPr>
              <p:spPr bwMode="auto">
                <a:xfrm>
                  <a:off x="8995400" y="2219824"/>
                  <a:ext cx="131619" cy="5347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4" y="2"/>
                    </a:cxn>
                    <a:cxn ang="0">
                      <a:pos x="18" y="2"/>
                    </a:cxn>
                    <a:cxn ang="0">
                      <a:pos x="24" y="4"/>
                    </a:cxn>
                    <a:cxn ang="0">
                      <a:pos x="29" y="6"/>
                    </a:cxn>
                    <a:cxn ang="0">
                      <a:pos x="31" y="9"/>
                    </a:cxn>
                    <a:cxn ang="0">
                      <a:pos x="32" y="11"/>
                    </a:cxn>
                    <a:cxn ang="0">
                      <a:pos x="31" y="12"/>
                    </a:cxn>
                    <a:cxn ang="0">
                      <a:pos x="27" y="13"/>
                    </a:cxn>
                    <a:cxn ang="0">
                      <a:pos x="19" y="13"/>
                    </a:cxn>
                    <a:cxn ang="0">
                      <a:pos x="10" y="11"/>
                    </a:cxn>
                    <a:cxn ang="0">
                      <a:pos x="5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2" h="13">
                      <a:moveTo>
                        <a:pt x="10" y="0"/>
                      </a:moveTo>
                      <a:lnTo>
                        <a:pt x="14" y="2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9" y="6"/>
                      </a:lnTo>
                      <a:lnTo>
                        <a:pt x="31" y="9"/>
                      </a:lnTo>
                      <a:lnTo>
                        <a:pt x="32" y="11"/>
                      </a:lnTo>
                      <a:lnTo>
                        <a:pt x="31" y="12"/>
                      </a:lnTo>
                      <a:lnTo>
                        <a:pt x="27" y="13"/>
                      </a:lnTo>
                      <a:lnTo>
                        <a:pt x="19" y="13"/>
                      </a:lnTo>
                      <a:lnTo>
                        <a:pt x="10" y="11"/>
                      </a:lnTo>
                      <a:lnTo>
                        <a:pt x="5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35"/>
                <p:cNvSpPr>
                  <a:spLocks/>
                </p:cNvSpPr>
                <p:nvPr/>
              </p:nvSpPr>
              <p:spPr bwMode="auto">
                <a:xfrm>
                  <a:off x="8008257" y="2573551"/>
                  <a:ext cx="69924" cy="90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0" y="2"/>
                    </a:cxn>
                    <a:cxn ang="0">
                      <a:pos x="15" y="9"/>
                    </a:cxn>
                    <a:cxn ang="0">
                      <a:pos x="16" y="13"/>
                    </a:cxn>
                    <a:cxn ang="0">
                      <a:pos x="17" y="15"/>
                    </a:cxn>
                    <a:cxn ang="0">
                      <a:pos x="17" y="20"/>
                    </a:cxn>
                    <a:cxn ang="0">
                      <a:pos x="16" y="22"/>
                    </a:cxn>
                    <a:cxn ang="0">
                      <a:pos x="13" y="22"/>
                    </a:cxn>
                    <a:cxn ang="0">
                      <a:pos x="10" y="21"/>
                    </a:cxn>
                    <a:cxn ang="0">
                      <a:pos x="7" y="20"/>
                    </a:cxn>
                    <a:cxn ang="0">
                      <a:pos x="2" y="13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22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10" y="2"/>
                      </a:lnTo>
                      <a:lnTo>
                        <a:pt x="15" y="9"/>
                      </a:lnTo>
                      <a:lnTo>
                        <a:pt x="16" y="13"/>
                      </a:lnTo>
                      <a:lnTo>
                        <a:pt x="17" y="15"/>
                      </a:lnTo>
                      <a:lnTo>
                        <a:pt x="17" y="20"/>
                      </a:lnTo>
                      <a:lnTo>
                        <a:pt x="16" y="22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2" y="13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36"/>
                <p:cNvSpPr>
                  <a:spLocks/>
                </p:cNvSpPr>
                <p:nvPr/>
              </p:nvSpPr>
              <p:spPr bwMode="auto">
                <a:xfrm>
                  <a:off x="7930107" y="2499515"/>
                  <a:ext cx="57583" cy="10694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1"/>
                    </a:cxn>
                    <a:cxn ang="0">
                      <a:pos x="12" y="4"/>
                    </a:cxn>
                    <a:cxn ang="0">
                      <a:pos x="14" y="13"/>
                    </a:cxn>
                    <a:cxn ang="0">
                      <a:pos x="14" y="16"/>
                    </a:cxn>
                    <a:cxn ang="0">
                      <a:pos x="12" y="23"/>
                    </a:cxn>
                    <a:cxn ang="0">
                      <a:pos x="11" y="25"/>
                    </a:cxn>
                    <a:cxn ang="0">
                      <a:pos x="8" y="26"/>
                    </a:cxn>
                    <a:cxn ang="0">
                      <a:pos x="4" y="23"/>
                    </a:cxn>
                    <a:cxn ang="0">
                      <a:pos x="0" y="13"/>
                    </a:cxn>
                    <a:cxn ang="0">
                      <a:pos x="2" y="4"/>
                    </a:cxn>
                    <a:cxn ang="0">
                      <a:pos x="5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26">
                      <a:moveTo>
                        <a:pt x="7" y="0"/>
                      </a:moveTo>
                      <a:lnTo>
                        <a:pt x="9" y="1"/>
                      </a:lnTo>
                      <a:lnTo>
                        <a:pt x="12" y="4"/>
                      </a:lnTo>
                      <a:lnTo>
                        <a:pt x="14" y="13"/>
                      </a:lnTo>
                      <a:lnTo>
                        <a:pt x="14" y="16"/>
                      </a:lnTo>
                      <a:lnTo>
                        <a:pt x="12" y="23"/>
                      </a:lnTo>
                      <a:lnTo>
                        <a:pt x="11" y="25"/>
                      </a:lnTo>
                      <a:lnTo>
                        <a:pt x="8" y="26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2" y="4"/>
                      </a:lnTo>
                      <a:lnTo>
                        <a:pt x="5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37"/>
                <p:cNvSpPr>
                  <a:spLocks/>
                </p:cNvSpPr>
                <p:nvPr/>
              </p:nvSpPr>
              <p:spPr bwMode="auto">
                <a:xfrm>
                  <a:off x="8534733" y="2717510"/>
                  <a:ext cx="57583" cy="987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0" y="0"/>
                    </a:cxn>
                    <a:cxn ang="0">
                      <a:pos x="12" y="1"/>
                    </a:cxn>
                    <a:cxn ang="0">
                      <a:pos x="13" y="2"/>
                    </a:cxn>
                    <a:cxn ang="0">
                      <a:pos x="14" y="6"/>
                    </a:cxn>
                    <a:cxn ang="0">
                      <a:pos x="14" y="13"/>
                    </a:cxn>
                    <a:cxn ang="0">
                      <a:pos x="12" y="20"/>
                    </a:cxn>
                    <a:cxn ang="0">
                      <a:pos x="10" y="22"/>
                    </a:cxn>
                    <a:cxn ang="0">
                      <a:pos x="5" y="24"/>
                    </a:cxn>
                    <a:cxn ang="0">
                      <a:pos x="3" y="23"/>
                    </a:cxn>
                    <a:cxn ang="0">
                      <a:pos x="1" y="20"/>
                    </a:cxn>
                    <a:cxn ang="0">
                      <a:pos x="0" y="15"/>
                    </a:cxn>
                    <a:cxn ang="0">
                      <a:pos x="0" y="10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24">
                      <a:moveTo>
                        <a:pt x="7" y="0"/>
                      </a:moveTo>
                      <a:lnTo>
                        <a:pt x="10" y="0"/>
                      </a:lnTo>
                      <a:lnTo>
                        <a:pt x="12" y="1"/>
                      </a:lnTo>
                      <a:lnTo>
                        <a:pt x="13" y="2"/>
                      </a:lnTo>
                      <a:lnTo>
                        <a:pt x="14" y="6"/>
                      </a:lnTo>
                      <a:lnTo>
                        <a:pt x="14" y="13"/>
                      </a:lnTo>
                      <a:lnTo>
                        <a:pt x="12" y="20"/>
                      </a:lnTo>
                      <a:lnTo>
                        <a:pt x="10" y="22"/>
                      </a:lnTo>
                      <a:lnTo>
                        <a:pt x="5" y="24"/>
                      </a:lnTo>
                      <a:lnTo>
                        <a:pt x="3" y="23"/>
                      </a:lnTo>
                      <a:lnTo>
                        <a:pt x="1" y="20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38"/>
                <p:cNvSpPr>
                  <a:spLocks/>
                </p:cNvSpPr>
                <p:nvPr/>
              </p:nvSpPr>
              <p:spPr bwMode="auto">
                <a:xfrm>
                  <a:off x="8156328" y="2470724"/>
                  <a:ext cx="61698" cy="9460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5" y="9"/>
                    </a:cxn>
                    <a:cxn ang="0">
                      <a:pos x="13" y="16"/>
                    </a:cxn>
                    <a:cxn ang="0">
                      <a:pos x="10" y="20"/>
                    </a:cxn>
                    <a:cxn ang="0">
                      <a:pos x="8" y="22"/>
                    </a:cxn>
                    <a:cxn ang="0">
                      <a:pos x="6" y="23"/>
                    </a:cxn>
                    <a:cxn ang="0">
                      <a:pos x="3" y="23"/>
                    </a:cxn>
                    <a:cxn ang="0">
                      <a:pos x="1" y="22"/>
                    </a:cxn>
                    <a:cxn ang="0">
                      <a:pos x="0" y="21"/>
                    </a:cxn>
                    <a:cxn ang="0">
                      <a:pos x="0" y="14"/>
                    </a:cxn>
                    <a:cxn ang="0">
                      <a:pos x="2" y="7"/>
                    </a:cxn>
                    <a:cxn ang="0">
                      <a:pos x="5" y="4"/>
                    </a:cxn>
                    <a:cxn ang="0">
                      <a:pos x="7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5" h="23"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5" y="9"/>
                      </a:lnTo>
                      <a:lnTo>
                        <a:pt x="13" y="16"/>
                      </a:lnTo>
                      <a:lnTo>
                        <a:pt x="10" y="20"/>
                      </a:lnTo>
                      <a:lnTo>
                        <a:pt x="8" y="22"/>
                      </a:lnTo>
                      <a:lnTo>
                        <a:pt x="6" y="23"/>
                      </a:lnTo>
                      <a:lnTo>
                        <a:pt x="3" y="23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2" y="7"/>
                      </a:lnTo>
                      <a:lnTo>
                        <a:pt x="5" y="4"/>
                      </a:lnTo>
                      <a:lnTo>
                        <a:pt x="7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39"/>
                <p:cNvSpPr>
                  <a:spLocks/>
                </p:cNvSpPr>
                <p:nvPr/>
              </p:nvSpPr>
              <p:spPr bwMode="auto">
                <a:xfrm>
                  <a:off x="8407226" y="2890260"/>
                  <a:ext cx="69924" cy="90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0" y="3"/>
                    </a:cxn>
                    <a:cxn ang="0">
                      <a:pos x="13" y="6"/>
                    </a:cxn>
                    <a:cxn ang="0">
                      <a:pos x="15" y="9"/>
                    </a:cxn>
                    <a:cxn ang="0">
                      <a:pos x="17" y="16"/>
                    </a:cxn>
                    <a:cxn ang="0">
                      <a:pos x="17" y="18"/>
                    </a:cxn>
                    <a:cxn ang="0">
                      <a:pos x="16" y="21"/>
                    </a:cxn>
                    <a:cxn ang="0">
                      <a:pos x="15" y="22"/>
                    </a:cxn>
                    <a:cxn ang="0">
                      <a:pos x="13" y="22"/>
                    </a:cxn>
                    <a:cxn ang="0">
                      <a:pos x="10" y="21"/>
                    </a:cxn>
                    <a:cxn ang="0">
                      <a:pos x="7" y="20"/>
                    </a:cxn>
                    <a:cxn ang="0">
                      <a:pos x="4" y="17"/>
                    </a:cxn>
                    <a:cxn ang="0">
                      <a:pos x="2" y="14"/>
                    </a:cxn>
                    <a:cxn ang="0">
                      <a:pos x="1" y="10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22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10" y="3"/>
                      </a:lnTo>
                      <a:lnTo>
                        <a:pt x="13" y="6"/>
                      </a:lnTo>
                      <a:lnTo>
                        <a:pt x="15" y="9"/>
                      </a:lnTo>
                      <a:lnTo>
                        <a:pt x="17" y="16"/>
                      </a:lnTo>
                      <a:lnTo>
                        <a:pt x="17" y="18"/>
                      </a:lnTo>
                      <a:lnTo>
                        <a:pt x="16" y="21"/>
                      </a:lnTo>
                      <a:lnTo>
                        <a:pt x="15" y="22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4" y="17"/>
                      </a:lnTo>
                      <a:lnTo>
                        <a:pt x="2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40"/>
                <p:cNvSpPr>
                  <a:spLocks/>
                </p:cNvSpPr>
                <p:nvPr/>
              </p:nvSpPr>
              <p:spPr bwMode="auto">
                <a:xfrm>
                  <a:off x="8390774" y="2770979"/>
                  <a:ext cx="106941" cy="74036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0" y="1"/>
                    </a:cxn>
                    <a:cxn ang="0">
                      <a:pos x="14" y="2"/>
                    </a:cxn>
                    <a:cxn ang="0">
                      <a:pos x="25" y="12"/>
                    </a:cxn>
                    <a:cxn ang="0">
                      <a:pos x="25" y="15"/>
                    </a:cxn>
                    <a:cxn ang="0">
                      <a:pos x="26" y="16"/>
                    </a:cxn>
                    <a:cxn ang="0">
                      <a:pos x="25" y="17"/>
                    </a:cxn>
                    <a:cxn ang="0">
                      <a:pos x="22" y="18"/>
                    </a:cxn>
                    <a:cxn ang="0">
                      <a:pos x="19" y="18"/>
                    </a:cxn>
                    <a:cxn ang="0">
                      <a:pos x="15" y="17"/>
                    </a:cxn>
                    <a:cxn ang="0">
                      <a:pos x="5" y="10"/>
                    </a:cxn>
                    <a:cxn ang="0">
                      <a:pos x="3" y="7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6" h="18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0" y="1"/>
                      </a:lnTo>
                      <a:lnTo>
                        <a:pt x="14" y="2"/>
                      </a:lnTo>
                      <a:lnTo>
                        <a:pt x="25" y="12"/>
                      </a:lnTo>
                      <a:lnTo>
                        <a:pt x="25" y="15"/>
                      </a:lnTo>
                      <a:lnTo>
                        <a:pt x="26" y="16"/>
                      </a:lnTo>
                      <a:lnTo>
                        <a:pt x="25" y="17"/>
                      </a:lnTo>
                      <a:lnTo>
                        <a:pt x="22" y="18"/>
                      </a:lnTo>
                      <a:lnTo>
                        <a:pt x="19" y="18"/>
                      </a:lnTo>
                      <a:lnTo>
                        <a:pt x="15" y="17"/>
                      </a:lnTo>
                      <a:lnTo>
                        <a:pt x="5" y="10"/>
                      </a:lnTo>
                      <a:lnTo>
                        <a:pt x="3" y="7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41"/>
                <p:cNvSpPr>
                  <a:spLocks/>
                </p:cNvSpPr>
                <p:nvPr/>
              </p:nvSpPr>
              <p:spPr bwMode="auto">
                <a:xfrm>
                  <a:off x="8287947" y="2742189"/>
                  <a:ext cx="94603" cy="781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9" y="1"/>
                    </a:cxn>
                    <a:cxn ang="0">
                      <a:pos x="16" y="5"/>
                    </a:cxn>
                    <a:cxn ang="0">
                      <a:pos x="19" y="9"/>
                    </a:cxn>
                    <a:cxn ang="0">
                      <a:pos x="21" y="11"/>
                    </a:cxn>
                    <a:cxn ang="0">
                      <a:pos x="23" y="15"/>
                    </a:cxn>
                    <a:cxn ang="0">
                      <a:pos x="23" y="17"/>
                    </a:cxn>
                    <a:cxn ang="0">
                      <a:pos x="22" y="18"/>
                    </a:cxn>
                    <a:cxn ang="0">
                      <a:pos x="19" y="19"/>
                    </a:cxn>
                    <a:cxn ang="0">
                      <a:pos x="17" y="19"/>
                    </a:cxn>
                    <a:cxn ang="0">
                      <a:pos x="14" y="17"/>
                    </a:cxn>
                    <a:cxn ang="0">
                      <a:pos x="10" y="16"/>
                    </a:cxn>
                    <a:cxn ang="0">
                      <a:pos x="7" y="12"/>
                    </a:cxn>
                    <a:cxn ang="0">
                      <a:pos x="3" y="10"/>
                    </a:cxn>
                    <a:cxn ang="0">
                      <a:pos x="1" y="7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3" h="19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9" y="1"/>
                      </a:lnTo>
                      <a:lnTo>
                        <a:pt x="16" y="5"/>
                      </a:lnTo>
                      <a:lnTo>
                        <a:pt x="19" y="9"/>
                      </a:lnTo>
                      <a:lnTo>
                        <a:pt x="21" y="11"/>
                      </a:lnTo>
                      <a:lnTo>
                        <a:pt x="23" y="15"/>
                      </a:lnTo>
                      <a:lnTo>
                        <a:pt x="23" y="17"/>
                      </a:lnTo>
                      <a:lnTo>
                        <a:pt x="22" y="18"/>
                      </a:lnTo>
                      <a:lnTo>
                        <a:pt x="19" y="19"/>
                      </a:lnTo>
                      <a:lnTo>
                        <a:pt x="17" y="19"/>
                      </a:lnTo>
                      <a:lnTo>
                        <a:pt x="14" y="17"/>
                      </a:lnTo>
                      <a:lnTo>
                        <a:pt x="10" y="16"/>
                      </a:lnTo>
                      <a:lnTo>
                        <a:pt x="7" y="12"/>
                      </a:lnTo>
                      <a:lnTo>
                        <a:pt x="3" y="10"/>
                      </a:lnTo>
                      <a:lnTo>
                        <a:pt x="1" y="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42"/>
                <p:cNvSpPr>
                  <a:spLocks/>
                </p:cNvSpPr>
                <p:nvPr/>
              </p:nvSpPr>
              <p:spPr bwMode="auto">
                <a:xfrm>
                  <a:off x="7872523" y="2668153"/>
                  <a:ext cx="78150" cy="9460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6" y="14"/>
                    </a:cxn>
                    <a:cxn ang="0">
                      <a:pos x="14" y="18"/>
                    </a:cxn>
                    <a:cxn ang="0">
                      <a:pos x="7" y="22"/>
                    </a:cxn>
                    <a:cxn ang="0">
                      <a:pos x="5" y="23"/>
                    </a:cxn>
                    <a:cxn ang="0">
                      <a:pos x="2" y="23"/>
                    </a:cxn>
                    <a:cxn ang="0">
                      <a:pos x="0" y="21"/>
                    </a:cxn>
                    <a:cxn ang="0">
                      <a:pos x="0" y="19"/>
                    </a:cxn>
                    <a:cxn ang="0">
                      <a:pos x="1" y="15"/>
                    </a:cxn>
                    <a:cxn ang="0">
                      <a:pos x="2" y="13"/>
                    </a:cxn>
                    <a:cxn ang="0">
                      <a:pos x="4" y="9"/>
                    </a:cxn>
                    <a:cxn ang="0">
                      <a:pos x="6" y="6"/>
                    </a:cxn>
                    <a:cxn ang="0">
                      <a:pos x="8" y="4"/>
                    </a:cxn>
                    <a:cxn ang="0">
                      <a:pos x="12" y="1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9" h="23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6" y="14"/>
                      </a:lnTo>
                      <a:lnTo>
                        <a:pt x="14" y="18"/>
                      </a:lnTo>
                      <a:lnTo>
                        <a:pt x="7" y="22"/>
                      </a:lnTo>
                      <a:lnTo>
                        <a:pt x="5" y="23"/>
                      </a:lnTo>
                      <a:lnTo>
                        <a:pt x="2" y="23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1" y="15"/>
                      </a:lnTo>
                      <a:lnTo>
                        <a:pt x="2" y="13"/>
                      </a:lnTo>
                      <a:lnTo>
                        <a:pt x="4" y="9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12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43"/>
                <p:cNvSpPr>
                  <a:spLocks/>
                </p:cNvSpPr>
                <p:nvPr/>
              </p:nvSpPr>
              <p:spPr bwMode="auto">
                <a:xfrm>
                  <a:off x="8892571" y="2803884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25" y="2"/>
                    </a:cxn>
                    <a:cxn ang="0">
                      <a:pos x="29" y="3"/>
                    </a:cxn>
                    <a:cxn ang="0">
                      <a:pos x="30" y="6"/>
                    </a:cxn>
                    <a:cxn ang="0">
                      <a:pos x="31" y="7"/>
                    </a:cxn>
                    <a:cxn ang="0">
                      <a:pos x="30" y="9"/>
                    </a:cxn>
                    <a:cxn ang="0">
                      <a:pos x="28" y="10"/>
                    </a:cxn>
                    <a:cxn ang="0">
                      <a:pos x="14" y="10"/>
                    </a:cxn>
                    <a:cxn ang="0">
                      <a:pos x="4" y="8"/>
                    </a:cxn>
                    <a:cxn ang="0">
                      <a:pos x="2" y="7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0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25" y="2"/>
                      </a:lnTo>
                      <a:lnTo>
                        <a:pt x="29" y="3"/>
                      </a:lnTo>
                      <a:lnTo>
                        <a:pt x="30" y="6"/>
                      </a:lnTo>
                      <a:lnTo>
                        <a:pt x="31" y="7"/>
                      </a:lnTo>
                      <a:lnTo>
                        <a:pt x="30" y="9"/>
                      </a:lnTo>
                      <a:lnTo>
                        <a:pt x="28" y="10"/>
                      </a:lnTo>
                      <a:lnTo>
                        <a:pt x="14" y="10"/>
                      </a:lnTo>
                      <a:lnTo>
                        <a:pt x="4" y="8"/>
                      </a:lnTo>
                      <a:lnTo>
                        <a:pt x="2" y="7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44"/>
                <p:cNvSpPr>
                  <a:spLocks/>
                </p:cNvSpPr>
                <p:nvPr/>
              </p:nvSpPr>
              <p:spPr bwMode="auto">
                <a:xfrm>
                  <a:off x="9423162" y="201005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6" y="0"/>
                    </a:cxn>
                    <a:cxn ang="0">
                      <a:pos x="29" y="1"/>
                    </a:cxn>
                    <a:cxn ang="0">
                      <a:pos x="29" y="2"/>
                    </a:cxn>
                    <a:cxn ang="0">
                      <a:pos x="27" y="5"/>
                    </a:cxn>
                    <a:cxn ang="0">
                      <a:pos x="25" y="7"/>
                    </a:cxn>
                    <a:cxn ang="0">
                      <a:pos x="23" y="10"/>
                    </a:cxn>
                    <a:cxn ang="0">
                      <a:pos x="13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0" y="15"/>
                    </a:cxn>
                    <a:cxn ang="0">
                      <a:pos x="0" y="13"/>
                    </a:cxn>
                    <a:cxn ang="0">
                      <a:pos x="3" y="9"/>
                    </a:cxn>
                    <a:cxn ang="0">
                      <a:pos x="6" y="6"/>
                    </a:cxn>
                    <a:cxn ang="0">
                      <a:pos x="16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9" h="16">
                      <a:moveTo>
                        <a:pt x="19" y="0"/>
                      </a:moveTo>
                      <a:lnTo>
                        <a:pt x="26" y="0"/>
                      </a:lnTo>
                      <a:lnTo>
                        <a:pt x="29" y="1"/>
                      </a:lnTo>
                      <a:lnTo>
                        <a:pt x="29" y="2"/>
                      </a:lnTo>
                      <a:lnTo>
                        <a:pt x="27" y="5"/>
                      </a:lnTo>
                      <a:lnTo>
                        <a:pt x="25" y="7"/>
                      </a:lnTo>
                      <a:lnTo>
                        <a:pt x="23" y="10"/>
                      </a:lnTo>
                      <a:lnTo>
                        <a:pt x="13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3" y="9"/>
                      </a:lnTo>
                      <a:lnTo>
                        <a:pt x="6" y="6"/>
                      </a:lnTo>
                      <a:lnTo>
                        <a:pt x="16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 45"/>
                <p:cNvSpPr>
                  <a:spLocks/>
                </p:cNvSpPr>
                <p:nvPr/>
              </p:nvSpPr>
              <p:spPr bwMode="auto">
                <a:xfrm>
                  <a:off x="9859151" y="2022396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8" y="0"/>
                    </a:cxn>
                    <a:cxn ang="0">
                      <a:pos x="30" y="2"/>
                    </a:cxn>
                    <a:cxn ang="0">
                      <a:pos x="31" y="3"/>
                    </a:cxn>
                    <a:cxn ang="0">
                      <a:pos x="31" y="4"/>
                    </a:cxn>
                    <a:cxn ang="0">
                      <a:pos x="30" y="6"/>
                    </a:cxn>
                    <a:cxn ang="0">
                      <a:pos x="27" y="9"/>
                    </a:cxn>
                    <a:cxn ang="0">
                      <a:pos x="17" y="11"/>
                    </a:cxn>
                    <a:cxn ang="0">
                      <a:pos x="14" y="12"/>
                    </a:cxn>
                    <a:cxn ang="0">
                      <a:pos x="3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6"/>
                    </a:cxn>
                    <a:cxn ang="0">
                      <a:pos x="4" y="4"/>
                    </a:cxn>
                    <a:cxn ang="0">
                      <a:pos x="14" y="2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31" h="12">
                      <a:moveTo>
                        <a:pt x="17" y="0"/>
                      </a:move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31" y="3"/>
                      </a:lnTo>
                      <a:lnTo>
                        <a:pt x="31" y="4"/>
                      </a:lnTo>
                      <a:lnTo>
                        <a:pt x="30" y="6"/>
                      </a:lnTo>
                      <a:lnTo>
                        <a:pt x="27" y="9"/>
                      </a:lnTo>
                      <a:lnTo>
                        <a:pt x="17" y="11"/>
                      </a:lnTo>
                      <a:lnTo>
                        <a:pt x="14" y="12"/>
                      </a:lnTo>
                      <a:lnTo>
                        <a:pt x="3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4" y="4"/>
                      </a:lnTo>
                      <a:lnTo>
                        <a:pt x="14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 46"/>
                <p:cNvSpPr>
                  <a:spLocks/>
                </p:cNvSpPr>
                <p:nvPr/>
              </p:nvSpPr>
              <p:spPr bwMode="auto">
                <a:xfrm>
                  <a:off x="9513650" y="2219824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2" y="0"/>
                    </a:cxn>
                    <a:cxn ang="0">
                      <a:pos x="29" y="3"/>
                    </a:cxn>
                    <a:cxn ang="0">
                      <a:pos x="31" y="4"/>
                    </a:cxn>
                    <a:cxn ang="0">
                      <a:pos x="32" y="6"/>
                    </a:cxn>
                    <a:cxn ang="0">
                      <a:pos x="31" y="7"/>
                    </a:cxn>
                    <a:cxn ang="0">
                      <a:pos x="29" y="9"/>
                    </a:cxn>
                    <a:cxn ang="0">
                      <a:pos x="25" y="10"/>
                    </a:cxn>
                    <a:cxn ang="0">
                      <a:pos x="21" y="11"/>
                    </a:cxn>
                    <a:cxn ang="0">
                      <a:pos x="10" y="11"/>
                    </a:cxn>
                    <a:cxn ang="0">
                      <a:pos x="3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3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2" h="11">
                      <a:moveTo>
                        <a:pt x="10" y="0"/>
                      </a:moveTo>
                      <a:lnTo>
                        <a:pt x="22" y="0"/>
                      </a:lnTo>
                      <a:lnTo>
                        <a:pt x="29" y="3"/>
                      </a:lnTo>
                      <a:lnTo>
                        <a:pt x="31" y="4"/>
                      </a:lnTo>
                      <a:lnTo>
                        <a:pt x="32" y="6"/>
                      </a:lnTo>
                      <a:lnTo>
                        <a:pt x="31" y="7"/>
                      </a:lnTo>
                      <a:lnTo>
                        <a:pt x="29" y="9"/>
                      </a:lnTo>
                      <a:lnTo>
                        <a:pt x="25" y="10"/>
                      </a:lnTo>
                      <a:lnTo>
                        <a:pt x="21" y="11"/>
                      </a:lnTo>
                      <a:lnTo>
                        <a:pt x="10" y="11"/>
                      </a:lnTo>
                      <a:lnTo>
                        <a:pt x="3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 47"/>
                <p:cNvSpPr>
                  <a:spLocks/>
                </p:cNvSpPr>
                <p:nvPr/>
              </p:nvSpPr>
              <p:spPr bwMode="auto">
                <a:xfrm>
                  <a:off x="8991286" y="2092320"/>
                  <a:ext cx="123393" cy="6169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18" y="2"/>
                    </a:cxn>
                    <a:cxn ang="0">
                      <a:pos x="22" y="4"/>
                    </a:cxn>
                    <a:cxn ang="0">
                      <a:pos x="28" y="10"/>
                    </a:cxn>
                    <a:cxn ang="0">
                      <a:pos x="30" y="13"/>
                    </a:cxn>
                    <a:cxn ang="0">
                      <a:pos x="28" y="14"/>
                    </a:cxn>
                    <a:cxn ang="0">
                      <a:pos x="26" y="15"/>
                    </a:cxn>
                    <a:cxn ang="0">
                      <a:pos x="20" y="15"/>
                    </a:cxn>
                    <a:cxn ang="0">
                      <a:pos x="15" y="14"/>
                    </a:cxn>
                    <a:cxn ang="0">
                      <a:pos x="11" y="11"/>
                    </a:cxn>
                    <a:cxn ang="0">
                      <a:pos x="4" y="7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0" h="15">
                      <a:moveTo>
                        <a:pt x="3" y="0"/>
                      </a:move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18" y="2"/>
                      </a:lnTo>
                      <a:lnTo>
                        <a:pt x="22" y="4"/>
                      </a:lnTo>
                      <a:lnTo>
                        <a:pt x="28" y="10"/>
                      </a:lnTo>
                      <a:lnTo>
                        <a:pt x="30" y="13"/>
                      </a:lnTo>
                      <a:lnTo>
                        <a:pt x="28" y="14"/>
                      </a:lnTo>
                      <a:lnTo>
                        <a:pt x="26" y="15"/>
                      </a:lnTo>
                      <a:lnTo>
                        <a:pt x="20" y="15"/>
                      </a:lnTo>
                      <a:lnTo>
                        <a:pt x="15" y="14"/>
                      </a:lnTo>
                      <a:lnTo>
                        <a:pt x="11" y="11"/>
                      </a:lnTo>
                      <a:lnTo>
                        <a:pt x="4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48"/>
                <p:cNvSpPr>
                  <a:spLocks/>
                </p:cNvSpPr>
                <p:nvPr/>
              </p:nvSpPr>
              <p:spPr bwMode="auto">
                <a:xfrm>
                  <a:off x="7169185" y="2750415"/>
                  <a:ext cx="94603" cy="86376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1" y="2"/>
                    </a:cxn>
                    <a:cxn ang="0">
                      <a:pos x="23" y="5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3" y="21"/>
                    </a:cxn>
                    <a:cxn ang="0">
                      <a:pos x="2" y="20"/>
                    </a:cxn>
                    <a:cxn ang="0">
                      <a:pos x="0" y="17"/>
                    </a:cxn>
                    <a:cxn ang="0">
                      <a:pos x="2" y="15"/>
                    </a:cxn>
                    <a:cxn ang="0">
                      <a:pos x="3" y="12"/>
                    </a:cxn>
                    <a:cxn ang="0">
                      <a:pos x="11" y="3"/>
                    </a:cxn>
                    <a:cxn ang="0">
                      <a:pos x="14" y="1"/>
                    </a:cxn>
                    <a:cxn ang="0">
                      <a:pos x="17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3" h="21">
                      <a:moveTo>
                        <a:pt x="19" y="0"/>
                      </a:moveTo>
                      <a:lnTo>
                        <a:pt x="21" y="2"/>
                      </a:lnTo>
                      <a:lnTo>
                        <a:pt x="23" y="5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3" y="21"/>
                      </a:lnTo>
                      <a:lnTo>
                        <a:pt x="2" y="20"/>
                      </a:ln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3" y="12"/>
                      </a:lnTo>
                      <a:lnTo>
                        <a:pt x="11" y="3"/>
                      </a:lnTo>
                      <a:lnTo>
                        <a:pt x="14" y="1"/>
                      </a:lnTo>
                      <a:lnTo>
                        <a:pt x="17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49"/>
                <p:cNvSpPr>
                  <a:spLocks/>
                </p:cNvSpPr>
                <p:nvPr/>
              </p:nvSpPr>
              <p:spPr bwMode="auto">
                <a:xfrm>
                  <a:off x="8213912" y="2643474"/>
                  <a:ext cx="61698" cy="102829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4"/>
                    </a:cxn>
                    <a:cxn ang="0">
                      <a:pos x="15" y="11"/>
                    </a:cxn>
                    <a:cxn ang="0">
                      <a:pos x="14" y="14"/>
                    </a:cxn>
                    <a:cxn ang="0">
                      <a:pos x="12" y="19"/>
                    </a:cxn>
                    <a:cxn ang="0">
                      <a:pos x="9" y="21"/>
                    </a:cxn>
                    <a:cxn ang="0">
                      <a:pos x="6" y="24"/>
                    </a:cxn>
                    <a:cxn ang="0">
                      <a:pos x="2" y="25"/>
                    </a:cxn>
                    <a:cxn ang="0">
                      <a:pos x="1" y="24"/>
                    </a:cxn>
                    <a:cxn ang="0">
                      <a:pos x="0" y="21"/>
                    </a:cxn>
                    <a:cxn ang="0">
                      <a:pos x="0" y="14"/>
                    </a:cxn>
                    <a:cxn ang="0">
                      <a:pos x="1" y="11"/>
                    </a:cxn>
                    <a:cxn ang="0">
                      <a:pos x="3" y="6"/>
                    </a:cxn>
                    <a:cxn ang="0">
                      <a:pos x="6" y="4"/>
                    </a:cxn>
                    <a:cxn ang="0">
                      <a:pos x="9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25">
                      <a:moveTo>
                        <a:pt x="12" y="0"/>
                      </a:moveTo>
                      <a:lnTo>
                        <a:pt x="14" y="1"/>
                      </a:lnTo>
                      <a:lnTo>
                        <a:pt x="15" y="4"/>
                      </a:lnTo>
                      <a:lnTo>
                        <a:pt x="15" y="11"/>
                      </a:lnTo>
                      <a:lnTo>
                        <a:pt x="14" y="14"/>
                      </a:lnTo>
                      <a:lnTo>
                        <a:pt x="12" y="19"/>
                      </a:lnTo>
                      <a:lnTo>
                        <a:pt x="9" y="21"/>
                      </a:lnTo>
                      <a:lnTo>
                        <a:pt x="6" y="24"/>
                      </a:lnTo>
                      <a:lnTo>
                        <a:pt x="2" y="25"/>
                      </a:lnTo>
                      <a:lnTo>
                        <a:pt x="1" y="24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1" y="11"/>
                      </a:lnTo>
                      <a:lnTo>
                        <a:pt x="3" y="6"/>
                      </a:lnTo>
                      <a:lnTo>
                        <a:pt x="6" y="4"/>
                      </a:lnTo>
                      <a:lnTo>
                        <a:pt x="9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50"/>
                <p:cNvSpPr>
                  <a:spLocks/>
                </p:cNvSpPr>
                <p:nvPr/>
              </p:nvSpPr>
              <p:spPr bwMode="auto">
                <a:xfrm>
                  <a:off x="8333190" y="2590003"/>
                  <a:ext cx="53472" cy="10282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0" y="3"/>
                    </a:cxn>
                    <a:cxn ang="0">
                      <a:pos x="11" y="5"/>
                    </a:cxn>
                    <a:cxn ang="0">
                      <a:pos x="13" y="9"/>
                    </a:cxn>
                    <a:cxn ang="0">
                      <a:pos x="13" y="19"/>
                    </a:cxn>
                    <a:cxn ang="0">
                      <a:pos x="12" y="23"/>
                    </a:cxn>
                    <a:cxn ang="0">
                      <a:pos x="11" y="24"/>
                    </a:cxn>
                    <a:cxn ang="0">
                      <a:pos x="8" y="25"/>
                    </a:cxn>
                    <a:cxn ang="0">
                      <a:pos x="6" y="25"/>
                    </a:cxn>
                    <a:cxn ang="0">
                      <a:pos x="4" y="24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0" y="9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3" h="25">
                      <a:moveTo>
                        <a:pt x="5" y="0"/>
                      </a:moveTo>
                      <a:lnTo>
                        <a:pt x="10" y="3"/>
                      </a:lnTo>
                      <a:lnTo>
                        <a:pt x="11" y="5"/>
                      </a:lnTo>
                      <a:lnTo>
                        <a:pt x="13" y="9"/>
                      </a:lnTo>
                      <a:lnTo>
                        <a:pt x="13" y="19"/>
                      </a:lnTo>
                      <a:lnTo>
                        <a:pt x="12" y="23"/>
                      </a:lnTo>
                      <a:lnTo>
                        <a:pt x="11" y="24"/>
                      </a:lnTo>
                      <a:lnTo>
                        <a:pt x="8" y="25"/>
                      </a:lnTo>
                      <a:lnTo>
                        <a:pt x="6" y="25"/>
                      </a:lnTo>
                      <a:lnTo>
                        <a:pt x="4" y="24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0" y="9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51"/>
                <p:cNvSpPr>
                  <a:spLocks/>
                </p:cNvSpPr>
                <p:nvPr/>
              </p:nvSpPr>
              <p:spPr bwMode="auto">
                <a:xfrm>
                  <a:off x="7987690" y="2404915"/>
                  <a:ext cx="94603" cy="8226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2" y="0"/>
                    </a:cxn>
                    <a:cxn ang="0">
                      <a:pos x="23" y="2"/>
                    </a:cxn>
                    <a:cxn ang="0">
                      <a:pos x="23" y="4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6" y="13"/>
                    </a:cxn>
                    <a:cxn ang="0">
                      <a:pos x="13" y="16"/>
                    </a:cxn>
                    <a:cxn ang="0">
                      <a:pos x="9" y="17"/>
                    </a:cxn>
                    <a:cxn ang="0">
                      <a:pos x="6" y="20"/>
                    </a:cxn>
                    <a:cxn ang="0">
                      <a:pos x="4" y="20"/>
                    </a:cxn>
                    <a:cxn ang="0">
                      <a:pos x="1" y="18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1" y="11"/>
                    </a:cxn>
                    <a:cxn ang="0">
                      <a:pos x="2" y="9"/>
                    </a:cxn>
                    <a:cxn ang="0">
                      <a:pos x="6" y="6"/>
                    </a:cxn>
                    <a:cxn ang="0">
                      <a:pos x="13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3" h="20">
                      <a:moveTo>
                        <a:pt x="16" y="0"/>
                      </a:moveTo>
                      <a:lnTo>
                        <a:pt x="22" y="0"/>
                      </a:lnTo>
                      <a:lnTo>
                        <a:pt x="23" y="2"/>
                      </a:lnTo>
                      <a:lnTo>
                        <a:pt x="23" y="4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6" y="13"/>
                      </a:lnTo>
                      <a:lnTo>
                        <a:pt x="13" y="16"/>
                      </a:lnTo>
                      <a:lnTo>
                        <a:pt x="9" y="17"/>
                      </a:lnTo>
                      <a:lnTo>
                        <a:pt x="6" y="20"/>
                      </a:lnTo>
                      <a:lnTo>
                        <a:pt x="4" y="20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1" y="11"/>
                      </a:lnTo>
                      <a:lnTo>
                        <a:pt x="2" y="9"/>
                      </a:lnTo>
                      <a:lnTo>
                        <a:pt x="6" y="6"/>
                      </a:lnTo>
                      <a:lnTo>
                        <a:pt x="13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52"/>
                <p:cNvSpPr>
                  <a:spLocks/>
                </p:cNvSpPr>
                <p:nvPr/>
              </p:nvSpPr>
              <p:spPr bwMode="auto">
                <a:xfrm>
                  <a:off x="8670464" y="2750415"/>
                  <a:ext cx="123393" cy="4935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22" y="2"/>
                    </a:cxn>
                    <a:cxn ang="0">
                      <a:pos x="26" y="5"/>
                    </a:cxn>
                    <a:cxn ang="0">
                      <a:pos x="29" y="6"/>
                    </a:cxn>
                    <a:cxn ang="0">
                      <a:pos x="30" y="8"/>
                    </a:cxn>
                    <a:cxn ang="0">
                      <a:pos x="30" y="9"/>
                    </a:cxn>
                    <a:cxn ang="0">
                      <a:pos x="29" y="10"/>
                    </a:cxn>
                    <a:cxn ang="0">
                      <a:pos x="27" y="12"/>
                    </a:cxn>
                    <a:cxn ang="0">
                      <a:pos x="16" y="12"/>
                    </a:cxn>
                    <a:cxn ang="0">
                      <a:pos x="13" y="10"/>
                    </a:cxn>
                    <a:cxn ang="0">
                      <a:pos x="8" y="9"/>
                    </a:cxn>
                    <a:cxn ang="0">
                      <a:pos x="5" y="7"/>
                    </a:cxn>
                    <a:cxn ang="0">
                      <a:pos x="1" y="6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0" h="12">
                      <a:moveTo>
                        <a:pt x="1" y="0"/>
                      </a:moveTo>
                      <a:lnTo>
                        <a:pt x="13" y="0"/>
                      </a:lnTo>
                      <a:lnTo>
                        <a:pt x="22" y="2"/>
                      </a:lnTo>
                      <a:lnTo>
                        <a:pt x="26" y="5"/>
                      </a:lnTo>
                      <a:lnTo>
                        <a:pt x="29" y="6"/>
                      </a:lnTo>
                      <a:lnTo>
                        <a:pt x="30" y="8"/>
                      </a:lnTo>
                      <a:lnTo>
                        <a:pt x="30" y="9"/>
                      </a:lnTo>
                      <a:lnTo>
                        <a:pt x="29" y="10"/>
                      </a:lnTo>
                      <a:lnTo>
                        <a:pt x="27" y="12"/>
                      </a:lnTo>
                      <a:lnTo>
                        <a:pt x="16" y="12"/>
                      </a:lnTo>
                      <a:lnTo>
                        <a:pt x="13" y="10"/>
                      </a:lnTo>
                      <a:lnTo>
                        <a:pt x="8" y="9"/>
                      </a:lnTo>
                      <a:lnTo>
                        <a:pt x="5" y="7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53"/>
                <p:cNvSpPr>
                  <a:spLocks/>
                </p:cNvSpPr>
                <p:nvPr/>
              </p:nvSpPr>
              <p:spPr bwMode="auto">
                <a:xfrm>
                  <a:off x="9048869" y="2721622"/>
                  <a:ext cx="131619" cy="4113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4" y="0"/>
                    </a:cxn>
                    <a:cxn ang="0">
                      <a:pos x="27" y="1"/>
                    </a:cxn>
                    <a:cxn ang="0">
                      <a:pos x="30" y="2"/>
                    </a:cxn>
                    <a:cxn ang="0">
                      <a:pos x="32" y="5"/>
                    </a:cxn>
                    <a:cxn ang="0">
                      <a:pos x="28" y="8"/>
                    </a:cxn>
                    <a:cxn ang="0">
                      <a:pos x="26" y="9"/>
                    </a:cxn>
                    <a:cxn ang="0">
                      <a:pos x="21" y="10"/>
                    </a:cxn>
                    <a:cxn ang="0">
                      <a:pos x="7" y="10"/>
                    </a:cxn>
                    <a:cxn ang="0">
                      <a:pos x="4" y="9"/>
                    </a:cxn>
                    <a:cxn ang="0">
                      <a:pos x="1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2" h="10">
                      <a:moveTo>
                        <a:pt x="16" y="0"/>
                      </a:moveTo>
                      <a:lnTo>
                        <a:pt x="24" y="0"/>
                      </a:lnTo>
                      <a:lnTo>
                        <a:pt x="27" y="1"/>
                      </a:lnTo>
                      <a:lnTo>
                        <a:pt x="30" y="2"/>
                      </a:lnTo>
                      <a:lnTo>
                        <a:pt x="32" y="5"/>
                      </a:lnTo>
                      <a:lnTo>
                        <a:pt x="28" y="8"/>
                      </a:lnTo>
                      <a:lnTo>
                        <a:pt x="26" y="9"/>
                      </a:lnTo>
                      <a:lnTo>
                        <a:pt x="21" y="10"/>
                      </a:lnTo>
                      <a:lnTo>
                        <a:pt x="7" y="10"/>
                      </a:lnTo>
                      <a:lnTo>
                        <a:pt x="4" y="9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 54"/>
                <p:cNvSpPr>
                  <a:spLocks/>
                </p:cNvSpPr>
                <p:nvPr/>
              </p:nvSpPr>
              <p:spPr bwMode="auto">
                <a:xfrm>
                  <a:off x="9127019" y="1952475"/>
                  <a:ext cx="123393" cy="4935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2" y="0"/>
                    </a:cxn>
                    <a:cxn ang="0">
                      <a:pos x="18" y="1"/>
                    </a:cxn>
                    <a:cxn ang="0">
                      <a:pos x="22" y="2"/>
                    </a:cxn>
                    <a:cxn ang="0">
                      <a:pos x="26" y="3"/>
                    </a:cxn>
                    <a:cxn ang="0">
                      <a:pos x="29" y="6"/>
                    </a:cxn>
                    <a:cxn ang="0">
                      <a:pos x="30" y="8"/>
                    </a:cxn>
                    <a:cxn ang="0">
                      <a:pos x="30" y="9"/>
                    </a:cxn>
                    <a:cxn ang="0">
                      <a:pos x="29" y="10"/>
                    </a:cxn>
                    <a:cxn ang="0">
                      <a:pos x="27" y="12"/>
                    </a:cxn>
                    <a:cxn ang="0">
                      <a:pos x="16" y="12"/>
                    </a:cxn>
                    <a:cxn ang="0">
                      <a:pos x="13" y="10"/>
                    </a:cxn>
                    <a:cxn ang="0">
                      <a:pos x="8" y="9"/>
                    </a:cxn>
                    <a:cxn ang="0">
                      <a:pos x="5" y="7"/>
                    </a:cxn>
                    <a:cxn ang="0">
                      <a:pos x="1" y="6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0" h="12">
                      <a:moveTo>
                        <a:pt x="4" y="0"/>
                      </a:moveTo>
                      <a:lnTo>
                        <a:pt x="12" y="0"/>
                      </a:lnTo>
                      <a:lnTo>
                        <a:pt x="18" y="1"/>
                      </a:lnTo>
                      <a:lnTo>
                        <a:pt x="22" y="2"/>
                      </a:lnTo>
                      <a:lnTo>
                        <a:pt x="26" y="3"/>
                      </a:lnTo>
                      <a:lnTo>
                        <a:pt x="29" y="6"/>
                      </a:lnTo>
                      <a:lnTo>
                        <a:pt x="30" y="8"/>
                      </a:lnTo>
                      <a:lnTo>
                        <a:pt x="30" y="9"/>
                      </a:lnTo>
                      <a:lnTo>
                        <a:pt x="29" y="10"/>
                      </a:lnTo>
                      <a:lnTo>
                        <a:pt x="27" y="12"/>
                      </a:lnTo>
                      <a:lnTo>
                        <a:pt x="16" y="12"/>
                      </a:lnTo>
                      <a:lnTo>
                        <a:pt x="13" y="10"/>
                      </a:lnTo>
                      <a:lnTo>
                        <a:pt x="8" y="9"/>
                      </a:lnTo>
                      <a:lnTo>
                        <a:pt x="5" y="7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 55"/>
                <p:cNvSpPr>
                  <a:spLocks/>
                </p:cNvSpPr>
                <p:nvPr/>
              </p:nvSpPr>
              <p:spPr bwMode="auto">
                <a:xfrm>
                  <a:off x="8719821" y="2446046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4" y="0"/>
                    </a:cxn>
                    <a:cxn ang="0">
                      <a:pos x="17" y="1"/>
                    </a:cxn>
                    <a:cxn ang="0">
                      <a:pos x="22" y="3"/>
                    </a:cxn>
                    <a:cxn ang="0">
                      <a:pos x="29" y="7"/>
                    </a:cxn>
                    <a:cxn ang="0">
                      <a:pos x="30" y="10"/>
                    </a:cxn>
                    <a:cxn ang="0">
                      <a:pos x="30" y="11"/>
                    </a:cxn>
                    <a:cxn ang="0">
                      <a:pos x="29" y="12"/>
                    </a:cxn>
                    <a:cxn ang="0">
                      <a:pos x="25" y="13"/>
                    </a:cxn>
                    <a:cxn ang="0">
                      <a:pos x="17" y="13"/>
                    </a:cxn>
                    <a:cxn ang="0">
                      <a:pos x="8" y="11"/>
                    </a:cxn>
                    <a:cxn ang="0">
                      <a:pos x="1" y="6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0" h="13">
                      <a:moveTo>
                        <a:pt x="3" y="0"/>
                      </a:moveTo>
                      <a:lnTo>
                        <a:pt x="14" y="0"/>
                      </a:lnTo>
                      <a:lnTo>
                        <a:pt x="17" y="1"/>
                      </a:lnTo>
                      <a:lnTo>
                        <a:pt x="22" y="3"/>
                      </a:lnTo>
                      <a:lnTo>
                        <a:pt x="29" y="7"/>
                      </a:lnTo>
                      <a:lnTo>
                        <a:pt x="30" y="10"/>
                      </a:lnTo>
                      <a:lnTo>
                        <a:pt x="30" y="11"/>
                      </a:lnTo>
                      <a:lnTo>
                        <a:pt x="29" y="12"/>
                      </a:lnTo>
                      <a:lnTo>
                        <a:pt x="25" y="13"/>
                      </a:lnTo>
                      <a:lnTo>
                        <a:pt x="17" y="13"/>
                      </a:lnTo>
                      <a:lnTo>
                        <a:pt x="8" y="11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 56"/>
                <p:cNvSpPr>
                  <a:spLocks/>
                </p:cNvSpPr>
                <p:nvPr/>
              </p:nvSpPr>
              <p:spPr bwMode="auto">
                <a:xfrm>
                  <a:off x="7987690" y="2984860"/>
                  <a:ext cx="106941" cy="7815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13" y="4"/>
                    </a:cxn>
                    <a:cxn ang="0">
                      <a:pos x="18" y="6"/>
                    </a:cxn>
                    <a:cxn ang="0">
                      <a:pos x="25" y="13"/>
                    </a:cxn>
                    <a:cxn ang="0">
                      <a:pos x="25" y="15"/>
                    </a:cxn>
                    <a:cxn ang="0">
                      <a:pos x="26" y="17"/>
                    </a:cxn>
                    <a:cxn ang="0">
                      <a:pos x="23" y="19"/>
                    </a:cxn>
                    <a:cxn ang="0">
                      <a:pos x="21" y="19"/>
                    </a:cxn>
                    <a:cxn ang="0">
                      <a:pos x="18" y="18"/>
                    </a:cxn>
                    <a:cxn ang="0">
                      <a:pos x="14" y="18"/>
                    </a:cxn>
                    <a:cxn ang="0">
                      <a:pos x="12" y="15"/>
                    </a:cxn>
                    <a:cxn ang="0">
                      <a:pos x="8" y="14"/>
                    </a:cxn>
                    <a:cxn ang="0">
                      <a:pos x="5" y="12"/>
                    </a:cxn>
                    <a:cxn ang="0">
                      <a:pos x="2" y="8"/>
                    </a:cxn>
                    <a:cxn ang="0">
                      <a:pos x="0" y="4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6" h="19">
                      <a:moveTo>
                        <a:pt x="4" y="0"/>
                      </a:move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13" y="4"/>
                      </a:lnTo>
                      <a:lnTo>
                        <a:pt x="18" y="6"/>
                      </a:lnTo>
                      <a:lnTo>
                        <a:pt x="25" y="13"/>
                      </a:lnTo>
                      <a:lnTo>
                        <a:pt x="25" y="15"/>
                      </a:lnTo>
                      <a:lnTo>
                        <a:pt x="26" y="17"/>
                      </a:lnTo>
                      <a:lnTo>
                        <a:pt x="23" y="19"/>
                      </a:lnTo>
                      <a:lnTo>
                        <a:pt x="21" y="19"/>
                      </a:lnTo>
                      <a:lnTo>
                        <a:pt x="18" y="18"/>
                      </a:lnTo>
                      <a:lnTo>
                        <a:pt x="14" y="18"/>
                      </a:lnTo>
                      <a:lnTo>
                        <a:pt x="12" y="15"/>
                      </a:lnTo>
                      <a:lnTo>
                        <a:pt x="8" y="14"/>
                      </a:lnTo>
                      <a:lnTo>
                        <a:pt x="5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 57"/>
                <p:cNvSpPr>
                  <a:spLocks/>
                </p:cNvSpPr>
                <p:nvPr/>
              </p:nvSpPr>
              <p:spPr bwMode="auto">
                <a:xfrm>
                  <a:off x="8078178" y="3120593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0"/>
                    </a:cxn>
                    <a:cxn ang="0">
                      <a:pos x="17" y="1"/>
                    </a:cxn>
                    <a:cxn ang="0">
                      <a:pos x="18" y="3"/>
                    </a:cxn>
                    <a:cxn ang="0">
                      <a:pos x="18" y="6"/>
                    </a:cxn>
                    <a:cxn ang="0">
                      <a:pos x="15" y="13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5" y="22"/>
                    </a:cxn>
                    <a:cxn ang="0">
                      <a:pos x="3" y="22"/>
                    </a:cxn>
                    <a:cxn ang="0">
                      <a:pos x="1" y="21"/>
                    </a:cxn>
                    <a:cxn ang="0">
                      <a:pos x="0" y="19"/>
                    </a:cxn>
                    <a:cxn ang="0">
                      <a:pos x="0" y="16"/>
                    </a:cxn>
                    <a:cxn ang="0">
                      <a:pos x="1" y="12"/>
                    </a:cxn>
                    <a:cxn ang="0">
                      <a:pos x="3" y="8"/>
                    </a:cxn>
                    <a:cxn ang="0">
                      <a:pos x="5" y="5"/>
                    </a:cxn>
                    <a:cxn ang="0">
                      <a:pos x="7" y="2"/>
                    </a:cxn>
                    <a:cxn ang="0">
                      <a:pos x="11" y="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8" h="22">
                      <a:moveTo>
                        <a:pt x="13" y="0"/>
                      </a:moveTo>
                      <a:lnTo>
                        <a:pt x="15" y="0"/>
                      </a:lnTo>
                      <a:lnTo>
                        <a:pt x="17" y="1"/>
                      </a:lnTo>
                      <a:lnTo>
                        <a:pt x="18" y="3"/>
                      </a:lnTo>
                      <a:lnTo>
                        <a:pt x="18" y="6"/>
                      </a:lnTo>
                      <a:lnTo>
                        <a:pt x="15" y="13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5" y="22"/>
                      </a:lnTo>
                      <a:lnTo>
                        <a:pt x="3" y="22"/>
                      </a:lnTo>
                      <a:lnTo>
                        <a:pt x="1" y="21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1" y="12"/>
                      </a:ln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7" y="2"/>
                      </a:lnTo>
                      <a:lnTo>
                        <a:pt x="11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58"/>
                <p:cNvSpPr>
                  <a:spLocks/>
                </p:cNvSpPr>
                <p:nvPr/>
              </p:nvSpPr>
              <p:spPr bwMode="auto">
                <a:xfrm>
                  <a:off x="7383066" y="2980748"/>
                  <a:ext cx="90488" cy="86376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1" y="0"/>
                    </a:cxn>
                    <a:cxn ang="0">
                      <a:pos x="22" y="2"/>
                    </a:cxn>
                    <a:cxn ang="0">
                      <a:pos x="22" y="5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6" y="14"/>
                    </a:cxn>
                    <a:cxn ang="0">
                      <a:pos x="13" y="16"/>
                    </a:cxn>
                    <a:cxn ang="0">
                      <a:pos x="10" y="19"/>
                    </a:cxn>
                    <a:cxn ang="0">
                      <a:pos x="7" y="20"/>
                    </a:cxn>
                    <a:cxn ang="0">
                      <a:pos x="4" y="21"/>
                    </a:cxn>
                    <a:cxn ang="0">
                      <a:pos x="2" y="21"/>
                    </a:cxn>
                    <a:cxn ang="0">
                      <a:pos x="0" y="16"/>
                    </a:cxn>
                    <a:cxn ang="0">
                      <a:pos x="1" y="14"/>
                    </a:cxn>
                    <a:cxn ang="0">
                      <a:pos x="2" y="10"/>
                    </a:cxn>
                    <a:cxn ang="0">
                      <a:pos x="6" y="7"/>
                    </a:cxn>
                    <a:cxn ang="0">
                      <a:pos x="9" y="5"/>
                    </a:cxn>
                    <a:cxn ang="0">
                      <a:pos x="12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2" h="21">
                      <a:moveTo>
                        <a:pt x="19" y="0"/>
                      </a:move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2" y="5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6" y="14"/>
                      </a:lnTo>
                      <a:lnTo>
                        <a:pt x="13" y="16"/>
                      </a:lnTo>
                      <a:lnTo>
                        <a:pt x="10" y="19"/>
                      </a:lnTo>
                      <a:lnTo>
                        <a:pt x="7" y="20"/>
                      </a:lnTo>
                      <a:lnTo>
                        <a:pt x="4" y="21"/>
                      </a:lnTo>
                      <a:lnTo>
                        <a:pt x="2" y="21"/>
                      </a:lnTo>
                      <a:lnTo>
                        <a:pt x="0" y="16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6" y="7"/>
                      </a:lnTo>
                      <a:lnTo>
                        <a:pt x="9" y="5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59"/>
                <p:cNvSpPr>
                  <a:spLocks/>
                </p:cNvSpPr>
                <p:nvPr/>
              </p:nvSpPr>
              <p:spPr bwMode="auto">
                <a:xfrm>
                  <a:off x="8263269" y="2314427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28" y="1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2" y="10"/>
                    </a:cxn>
                    <a:cxn ang="0">
                      <a:pos x="18" y="12"/>
                    </a:cxn>
                    <a:cxn ang="0">
                      <a:pos x="14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4" y="7"/>
                    </a:cxn>
                    <a:cxn ang="0">
                      <a:pos x="7" y="5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9" h="16">
                      <a:moveTo>
                        <a:pt x="20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8" y="12"/>
                      </a:lnTo>
                      <a:lnTo>
                        <a:pt x="14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60"/>
                <p:cNvSpPr>
                  <a:spLocks/>
                </p:cNvSpPr>
                <p:nvPr/>
              </p:nvSpPr>
              <p:spPr bwMode="auto">
                <a:xfrm>
                  <a:off x="9011853" y="2363784"/>
                  <a:ext cx="111055" cy="740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13" y="3"/>
                    </a:cxn>
                    <a:cxn ang="0">
                      <a:pos x="17" y="5"/>
                    </a:cxn>
                    <a:cxn ang="0">
                      <a:pos x="21" y="7"/>
                    </a:cxn>
                    <a:cxn ang="0">
                      <a:pos x="25" y="11"/>
                    </a:cxn>
                    <a:cxn ang="0">
                      <a:pos x="27" y="16"/>
                    </a:cxn>
                    <a:cxn ang="0">
                      <a:pos x="26" y="17"/>
                    </a:cxn>
                    <a:cxn ang="0">
                      <a:pos x="23" y="18"/>
                    </a:cxn>
                    <a:cxn ang="0">
                      <a:pos x="21" y="18"/>
                    </a:cxn>
                    <a:cxn ang="0">
                      <a:pos x="16" y="17"/>
                    </a:cxn>
                    <a:cxn ang="0">
                      <a:pos x="13" y="16"/>
                    </a:cxn>
                    <a:cxn ang="0">
                      <a:pos x="8" y="13"/>
                    </a:cxn>
                    <a:cxn ang="0">
                      <a:pos x="5" y="11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7" h="18">
                      <a:moveTo>
                        <a:pt x="3" y="0"/>
                      </a:moveTo>
                      <a:lnTo>
                        <a:pt x="6" y="0"/>
                      </a:lnTo>
                      <a:lnTo>
                        <a:pt x="13" y="3"/>
                      </a:lnTo>
                      <a:lnTo>
                        <a:pt x="17" y="5"/>
                      </a:lnTo>
                      <a:lnTo>
                        <a:pt x="21" y="7"/>
                      </a:lnTo>
                      <a:lnTo>
                        <a:pt x="25" y="11"/>
                      </a:lnTo>
                      <a:lnTo>
                        <a:pt x="27" y="16"/>
                      </a:lnTo>
                      <a:lnTo>
                        <a:pt x="26" y="17"/>
                      </a:lnTo>
                      <a:lnTo>
                        <a:pt x="23" y="18"/>
                      </a:lnTo>
                      <a:lnTo>
                        <a:pt x="21" y="18"/>
                      </a:lnTo>
                      <a:lnTo>
                        <a:pt x="16" y="17"/>
                      </a:lnTo>
                      <a:lnTo>
                        <a:pt x="13" y="16"/>
                      </a:lnTo>
                      <a:lnTo>
                        <a:pt x="8" y="13"/>
                      </a:lnTo>
                      <a:lnTo>
                        <a:pt x="5" y="11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61"/>
                <p:cNvSpPr>
                  <a:spLocks/>
                </p:cNvSpPr>
                <p:nvPr/>
              </p:nvSpPr>
              <p:spPr bwMode="auto">
                <a:xfrm>
                  <a:off x="9661722" y="2260955"/>
                  <a:ext cx="119281" cy="61698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5" y="7"/>
                    </a:cxn>
                    <a:cxn ang="0">
                      <a:pos x="22" y="9"/>
                    </a:cxn>
                    <a:cxn ang="0">
                      <a:pos x="17" y="11"/>
                    </a:cxn>
                    <a:cxn ang="0">
                      <a:pos x="7" y="15"/>
                    </a:cxn>
                    <a:cxn ang="0">
                      <a:pos x="2" y="15"/>
                    </a:cxn>
                    <a:cxn ang="0">
                      <a:pos x="0" y="13"/>
                    </a:cxn>
                    <a:cxn ang="0">
                      <a:pos x="1" y="10"/>
                    </a:cxn>
                    <a:cxn ang="0">
                      <a:pos x="3" y="8"/>
                    </a:cxn>
                    <a:cxn ang="0">
                      <a:pos x="10" y="3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5">
                      <a:moveTo>
                        <a:pt x="22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5" y="7"/>
                      </a:lnTo>
                      <a:lnTo>
                        <a:pt x="22" y="9"/>
                      </a:lnTo>
                      <a:lnTo>
                        <a:pt x="17" y="11"/>
                      </a:lnTo>
                      <a:lnTo>
                        <a:pt x="7" y="15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3" y="8"/>
                      </a:lnTo>
                      <a:lnTo>
                        <a:pt x="10" y="3"/>
                      </a:lnTo>
                      <a:lnTo>
                        <a:pt x="14" y="2"/>
                      </a:lnTo>
                      <a:lnTo>
                        <a:pt x="18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62"/>
                <p:cNvSpPr>
                  <a:spLocks/>
                </p:cNvSpPr>
                <p:nvPr/>
              </p:nvSpPr>
              <p:spPr bwMode="auto">
                <a:xfrm>
                  <a:off x="9657607" y="2125225"/>
                  <a:ext cx="115167" cy="74036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26" y="1"/>
                    </a:cxn>
                    <a:cxn ang="0">
                      <a:pos x="28" y="2"/>
                    </a:cxn>
                    <a:cxn ang="0">
                      <a:pos x="25" y="7"/>
                    </a:cxn>
                    <a:cxn ang="0">
                      <a:pos x="22" y="11"/>
                    </a:cxn>
                    <a:cxn ang="0">
                      <a:pos x="18" y="13"/>
                    </a:cxn>
                    <a:cxn ang="0">
                      <a:pos x="15" y="14"/>
                    </a:cxn>
                    <a:cxn ang="0">
                      <a:pos x="11" y="16"/>
                    </a:cxn>
                    <a:cxn ang="0">
                      <a:pos x="8" y="16"/>
                    </a:cxn>
                    <a:cxn ang="0">
                      <a:pos x="4" y="18"/>
                    </a:cxn>
                    <a:cxn ang="0">
                      <a:pos x="2" y="18"/>
                    </a:cxn>
                    <a:cxn ang="0">
                      <a:pos x="1" y="16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5" y="6"/>
                    </a:cxn>
                    <a:cxn ang="0">
                      <a:pos x="9" y="3"/>
                    </a:cxn>
                    <a:cxn ang="0">
                      <a:pos x="14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8" h="18">
                      <a:moveTo>
                        <a:pt x="17" y="0"/>
                      </a:moveTo>
                      <a:lnTo>
                        <a:pt x="24" y="0"/>
                      </a:lnTo>
                      <a:lnTo>
                        <a:pt x="26" y="1"/>
                      </a:lnTo>
                      <a:lnTo>
                        <a:pt x="28" y="2"/>
                      </a:lnTo>
                      <a:lnTo>
                        <a:pt x="25" y="7"/>
                      </a:lnTo>
                      <a:lnTo>
                        <a:pt x="22" y="11"/>
                      </a:lnTo>
                      <a:lnTo>
                        <a:pt x="18" y="13"/>
                      </a:lnTo>
                      <a:lnTo>
                        <a:pt x="15" y="14"/>
                      </a:lnTo>
                      <a:lnTo>
                        <a:pt x="11" y="16"/>
                      </a:lnTo>
                      <a:lnTo>
                        <a:pt x="8" y="16"/>
                      </a:lnTo>
                      <a:lnTo>
                        <a:pt x="4" y="18"/>
                      </a:lnTo>
                      <a:lnTo>
                        <a:pt x="2" y="18"/>
                      </a:lnTo>
                      <a:lnTo>
                        <a:pt x="1" y="16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4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63"/>
                <p:cNvSpPr>
                  <a:spLocks/>
                </p:cNvSpPr>
                <p:nvPr/>
              </p:nvSpPr>
              <p:spPr bwMode="auto">
                <a:xfrm>
                  <a:off x="9781000" y="186609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5"/>
                    </a:cxn>
                    <a:cxn ang="0">
                      <a:pos x="22" y="10"/>
                    </a:cxn>
                    <a:cxn ang="0">
                      <a:pos x="19" y="13"/>
                    </a:cxn>
                    <a:cxn ang="0">
                      <a:pos x="14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5" y="7"/>
                    </a:cxn>
                    <a:cxn ang="0">
                      <a:pos x="8" y="6"/>
                    </a:cxn>
                    <a:cxn ang="0">
                      <a:pos x="12" y="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5"/>
                      </a:lnTo>
                      <a:lnTo>
                        <a:pt x="22" y="10"/>
                      </a:lnTo>
                      <a:lnTo>
                        <a:pt x="19" y="13"/>
                      </a:lnTo>
                      <a:lnTo>
                        <a:pt x="14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5" y="7"/>
                      </a:lnTo>
                      <a:lnTo>
                        <a:pt x="8" y="6"/>
                      </a:lnTo>
                      <a:lnTo>
                        <a:pt x="12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 64"/>
                <p:cNvSpPr>
                  <a:spLocks/>
                </p:cNvSpPr>
                <p:nvPr/>
              </p:nvSpPr>
              <p:spPr bwMode="auto">
                <a:xfrm>
                  <a:off x="9760436" y="1775610"/>
                  <a:ext cx="119281" cy="6169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6" y="7"/>
                    </a:cxn>
                    <a:cxn ang="0">
                      <a:pos x="22" y="9"/>
                    </a:cxn>
                    <a:cxn ang="0">
                      <a:pos x="13" y="14"/>
                    </a:cxn>
                    <a:cxn ang="0">
                      <a:pos x="8" y="15"/>
                    </a:cxn>
                    <a:cxn ang="0">
                      <a:pos x="5" y="15"/>
                    </a:cxn>
                    <a:cxn ang="0">
                      <a:pos x="0" y="13"/>
                    </a:cxn>
                    <a:cxn ang="0">
                      <a:pos x="0" y="11"/>
                    </a:cxn>
                    <a:cxn ang="0">
                      <a:pos x="1" y="9"/>
                    </a:cxn>
                    <a:cxn ang="0">
                      <a:pos x="4" y="7"/>
                    </a:cxn>
                    <a:cxn ang="0">
                      <a:pos x="11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9" h="15">
                      <a:moveTo>
                        <a:pt x="20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6" y="7"/>
                      </a:lnTo>
                      <a:lnTo>
                        <a:pt x="22" y="9"/>
                      </a:lnTo>
                      <a:lnTo>
                        <a:pt x="13" y="14"/>
                      </a:lnTo>
                      <a:lnTo>
                        <a:pt x="8" y="15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1" y="9"/>
                      </a:lnTo>
                      <a:lnTo>
                        <a:pt x="4" y="7"/>
                      </a:lnTo>
                      <a:lnTo>
                        <a:pt x="11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 65"/>
                <p:cNvSpPr>
                  <a:spLocks/>
                </p:cNvSpPr>
                <p:nvPr/>
              </p:nvSpPr>
              <p:spPr bwMode="auto">
                <a:xfrm>
                  <a:off x="9431388" y="1808515"/>
                  <a:ext cx="94603" cy="82262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0" y="0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3" y="6"/>
                    </a:cxn>
                    <a:cxn ang="0">
                      <a:pos x="22" y="8"/>
                    </a:cxn>
                    <a:cxn ang="0">
                      <a:pos x="20" y="12"/>
                    </a:cxn>
                    <a:cxn ang="0">
                      <a:pos x="17" y="14"/>
                    </a:cxn>
                    <a:cxn ang="0">
                      <a:pos x="10" y="19"/>
                    </a:cxn>
                    <a:cxn ang="0">
                      <a:pos x="7" y="20"/>
                    </a:cxn>
                    <a:cxn ang="0">
                      <a:pos x="1" y="20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2" y="13"/>
                    </a:cxn>
                    <a:cxn ang="0">
                      <a:pos x="3" y="9"/>
                    </a:cxn>
                    <a:cxn ang="0">
                      <a:pos x="7" y="7"/>
                    </a:cxn>
                    <a:cxn ang="0">
                      <a:pos x="10" y="3"/>
                    </a:cxn>
                    <a:cxn ang="0">
                      <a:pos x="14" y="2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3" h="20">
                      <a:moveTo>
                        <a:pt x="17" y="0"/>
                      </a:moveTo>
                      <a:lnTo>
                        <a:pt x="20" y="0"/>
                      </a:lnTo>
                      <a:lnTo>
                        <a:pt x="22" y="1"/>
                      </a:lnTo>
                      <a:lnTo>
                        <a:pt x="23" y="2"/>
                      </a:lnTo>
                      <a:lnTo>
                        <a:pt x="23" y="6"/>
                      </a:lnTo>
                      <a:lnTo>
                        <a:pt x="22" y="8"/>
                      </a:lnTo>
                      <a:lnTo>
                        <a:pt x="20" y="12"/>
                      </a:lnTo>
                      <a:lnTo>
                        <a:pt x="17" y="14"/>
                      </a:lnTo>
                      <a:lnTo>
                        <a:pt x="10" y="19"/>
                      </a:lnTo>
                      <a:lnTo>
                        <a:pt x="7" y="20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3" y="9"/>
                      </a:lnTo>
                      <a:lnTo>
                        <a:pt x="7" y="7"/>
                      </a:lnTo>
                      <a:lnTo>
                        <a:pt x="10" y="3"/>
                      </a:lnTo>
                      <a:lnTo>
                        <a:pt x="14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 66"/>
                <p:cNvSpPr>
                  <a:spLocks/>
                </p:cNvSpPr>
                <p:nvPr/>
              </p:nvSpPr>
              <p:spPr bwMode="auto">
                <a:xfrm>
                  <a:off x="9612365" y="1705689"/>
                  <a:ext cx="106941" cy="7815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2" y="0"/>
                    </a:cxn>
                    <a:cxn ang="0">
                      <a:pos x="25" y="1"/>
                    </a:cxn>
                    <a:cxn ang="0">
                      <a:pos x="26" y="3"/>
                    </a:cxn>
                    <a:cxn ang="0">
                      <a:pos x="26" y="5"/>
                    </a:cxn>
                    <a:cxn ang="0">
                      <a:pos x="25" y="7"/>
                    </a:cxn>
                    <a:cxn ang="0">
                      <a:pos x="21" y="11"/>
                    </a:cxn>
                    <a:cxn ang="0">
                      <a:pos x="14" y="16"/>
                    </a:cxn>
                    <a:cxn ang="0">
                      <a:pos x="12" y="17"/>
                    </a:cxn>
                    <a:cxn ang="0">
                      <a:pos x="5" y="19"/>
                    </a:cxn>
                    <a:cxn ang="0">
                      <a:pos x="2" y="19"/>
                    </a:cxn>
                    <a:cxn ang="0">
                      <a:pos x="0" y="17"/>
                    </a:cxn>
                    <a:cxn ang="0">
                      <a:pos x="2" y="12"/>
                    </a:cxn>
                    <a:cxn ang="0">
                      <a:pos x="5" y="9"/>
                    </a:cxn>
                    <a:cxn ang="0">
                      <a:pos x="8" y="6"/>
                    </a:cxn>
                    <a:cxn ang="0">
                      <a:pos x="13" y="4"/>
                    </a:cxn>
                    <a:cxn ang="0">
                      <a:pos x="16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6" h="19">
                      <a:moveTo>
                        <a:pt x="20" y="0"/>
                      </a:moveTo>
                      <a:lnTo>
                        <a:pt x="22" y="0"/>
                      </a:lnTo>
                      <a:lnTo>
                        <a:pt x="25" y="1"/>
                      </a:lnTo>
                      <a:lnTo>
                        <a:pt x="26" y="3"/>
                      </a:lnTo>
                      <a:lnTo>
                        <a:pt x="26" y="5"/>
                      </a:lnTo>
                      <a:lnTo>
                        <a:pt x="25" y="7"/>
                      </a:lnTo>
                      <a:lnTo>
                        <a:pt x="21" y="11"/>
                      </a:lnTo>
                      <a:lnTo>
                        <a:pt x="14" y="16"/>
                      </a:lnTo>
                      <a:lnTo>
                        <a:pt x="12" y="17"/>
                      </a:lnTo>
                      <a:lnTo>
                        <a:pt x="5" y="19"/>
                      </a:lnTo>
                      <a:lnTo>
                        <a:pt x="2" y="19"/>
                      </a:lnTo>
                      <a:lnTo>
                        <a:pt x="0" y="17"/>
                      </a:lnTo>
                      <a:lnTo>
                        <a:pt x="2" y="12"/>
                      </a:lnTo>
                      <a:lnTo>
                        <a:pt x="5" y="9"/>
                      </a:lnTo>
                      <a:lnTo>
                        <a:pt x="8" y="6"/>
                      </a:lnTo>
                      <a:lnTo>
                        <a:pt x="13" y="4"/>
                      </a:lnTo>
                      <a:lnTo>
                        <a:pt x="16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67"/>
                <p:cNvSpPr>
                  <a:spLocks/>
                </p:cNvSpPr>
                <p:nvPr/>
              </p:nvSpPr>
              <p:spPr bwMode="auto">
                <a:xfrm>
                  <a:off x="9920846" y="2191034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6" y="0"/>
                    </a:cxn>
                    <a:cxn ang="0">
                      <a:pos x="26" y="3"/>
                    </a:cxn>
                    <a:cxn ang="0">
                      <a:pos x="29" y="4"/>
                    </a:cxn>
                    <a:cxn ang="0">
                      <a:pos x="30" y="6"/>
                    </a:cxn>
                    <a:cxn ang="0">
                      <a:pos x="31" y="7"/>
                    </a:cxn>
                    <a:cxn ang="0">
                      <a:pos x="30" y="10"/>
                    </a:cxn>
                    <a:cxn ang="0">
                      <a:pos x="28" y="11"/>
                    </a:cxn>
                    <a:cxn ang="0">
                      <a:pos x="14" y="11"/>
                    </a:cxn>
                    <a:cxn ang="0">
                      <a:pos x="5" y="9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1" h="11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6" y="3"/>
                      </a:lnTo>
                      <a:lnTo>
                        <a:pt x="29" y="4"/>
                      </a:lnTo>
                      <a:lnTo>
                        <a:pt x="30" y="6"/>
                      </a:lnTo>
                      <a:lnTo>
                        <a:pt x="31" y="7"/>
                      </a:lnTo>
                      <a:lnTo>
                        <a:pt x="30" y="10"/>
                      </a:lnTo>
                      <a:lnTo>
                        <a:pt x="28" y="11"/>
                      </a:lnTo>
                      <a:lnTo>
                        <a:pt x="14" y="11"/>
                      </a:lnTo>
                      <a:lnTo>
                        <a:pt x="5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68"/>
                <p:cNvSpPr>
                  <a:spLocks/>
                </p:cNvSpPr>
                <p:nvPr/>
              </p:nvSpPr>
              <p:spPr bwMode="auto">
                <a:xfrm>
                  <a:off x="9892055" y="2322653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6" y="1"/>
                    </a:cxn>
                    <a:cxn ang="0">
                      <a:pos x="29" y="3"/>
                    </a:cxn>
                    <a:cxn ang="0">
                      <a:pos x="31" y="5"/>
                    </a:cxn>
                    <a:cxn ang="0">
                      <a:pos x="31" y="7"/>
                    </a:cxn>
                    <a:cxn ang="0">
                      <a:pos x="30" y="8"/>
                    </a:cxn>
                    <a:cxn ang="0">
                      <a:pos x="28" y="9"/>
                    </a:cxn>
                    <a:cxn ang="0">
                      <a:pos x="24" y="10"/>
                    </a:cxn>
                    <a:cxn ang="0">
                      <a:pos x="15" y="10"/>
                    </a:cxn>
                    <a:cxn ang="0">
                      <a:pos x="6" y="8"/>
                    </a:cxn>
                    <a:cxn ang="0">
                      <a:pos x="2" y="7"/>
                    </a:cxn>
                    <a:cxn ang="0">
                      <a:pos x="1" y="5"/>
                    </a:cxn>
                    <a:cxn ang="0">
                      <a:pos x="0" y="3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0">
                      <a:moveTo>
                        <a:pt x="4" y="0"/>
                      </a:moveTo>
                      <a:lnTo>
                        <a:pt x="22" y="0"/>
                      </a:lnTo>
                      <a:lnTo>
                        <a:pt x="26" y="1"/>
                      </a:lnTo>
                      <a:lnTo>
                        <a:pt x="29" y="3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4" y="10"/>
                      </a:lnTo>
                      <a:lnTo>
                        <a:pt x="15" y="10"/>
                      </a:lnTo>
                      <a:lnTo>
                        <a:pt x="6" y="8"/>
                      </a:lnTo>
                      <a:lnTo>
                        <a:pt x="2" y="7"/>
                      </a:lnTo>
                      <a:lnTo>
                        <a:pt x="1" y="5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69"/>
                <p:cNvSpPr>
                  <a:spLocks/>
                </p:cNvSpPr>
                <p:nvPr/>
              </p:nvSpPr>
              <p:spPr bwMode="auto">
                <a:xfrm>
                  <a:off x="9353238" y="2552986"/>
                  <a:ext cx="90488" cy="8637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2"/>
                    </a:cxn>
                    <a:cxn ang="0">
                      <a:pos x="13" y="5"/>
                    </a:cxn>
                    <a:cxn ang="0">
                      <a:pos x="16" y="7"/>
                    </a:cxn>
                    <a:cxn ang="0">
                      <a:pos x="20" y="10"/>
                    </a:cxn>
                    <a:cxn ang="0">
                      <a:pos x="21" y="14"/>
                    </a:cxn>
                    <a:cxn ang="0">
                      <a:pos x="22" y="16"/>
                    </a:cxn>
                    <a:cxn ang="0">
                      <a:pos x="22" y="19"/>
                    </a:cxn>
                    <a:cxn ang="0">
                      <a:pos x="21" y="21"/>
                    </a:cxn>
                    <a:cxn ang="0">
                      <a:pos x="17" y="21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4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lnTo>
                        <a:pt x="10" y="2"/>
                      </a:lnTo>
                      <a:lnTo>
                        <a:pt x="13" y="5"/>
                      </a:lnTo>
                      <a:lnTo>
                        <a:pt x="16" y="7"/>
                      </a:lnTo>
                      <a:lnTo>
                        <a:pt x="20" y="10"/>
                      </a:lnTo>
                      <a:lnTo>
                        <a:pt x="21" y="14"/>
                      </a:lnTo>
                      <a:lnTo>
                        <a:pt x="22" y="16"/>
                      </a:lnTo>
                      <a:lnTo>
                        <a:pt x="22" y="19"/>
                      </a:lnTo>
                      <a:lnTo>
                        <a:pt x="21" y="21"/>
                      </a:lnTo>
                      <a:lnTo>
                        <a:pt x="17" y="21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70"/>
                <p:cNvSpPr>
                  <a:spLocks/>
                </p:cNvSpPr>
                <p:nvPr/>
              </p:nvSpPr>
              <p:spPr bwMode="auto">
                <a:xfrm>
                  <a:off x="9764548" y="2429594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4" y="0"/>
                    </a:cxn>
                    <a:cxn ang="0">
                      <a:pos x="18" y="1"/>
                    </a:cxn>
                    <a:cxn ang="0">
                      <a:pos x="23" y="2"/>
                    </a:cxn>
                    <a:cxn ang="0">
                      <a:pos x="30" y="7"/>
                    </a:cxn>
                    <a:cxn ang="0">
                      <a:pos x="31" y="9"/>
                    </a:cxn>
                    <a:cxn ang="0">
                      <a:pos x="31" y="10"/>
                    </a:cxn>
                    <a:cxn ang="0">
                      <a:pos x="28" y="11"/>
                    </a:cxn>
                    <a:cxn ang="0">
                      <a:pos x="24" y="12"/>
                    </a:cxn>
                    <a:cxn ang="0">
                      <a:pos x="19" y="12"/>
                    </a:cxn>
                    <a:cxn ang="0">
                      <a:pos x="13" y="11"/>
                    </a:cxn>
                    <a:cxn ang="0">
                      <a:pos x="9" y="10"/>
                    </a:cxn>
                    <a:cxn ang="0">
                      <a:pos x="4" y="8"/>
                    </a:cxn>
                    <a:cxn ang="0">
                      <a:pos x="2" y="5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2">
                      <a:moveTo>
                        <a:pt x="4" y="0"/>
                      </a:moveTo>
                      <a:lnTo>
                        <a:pt x="14" y="0"/>
                      </a:lnTo>
                      <a:lnTo>
                        <a:pt x="18" y="1"/>
                      </a:lnTo>
                      <a:lnTo>
                        <a:pt x="23" y="2"/>
                      </a:lnTo>
                      <a:lnTo>
                        <a:pt x="30" y="7"/>
                      </a:lnTo>
                      <a:lnTo>
                        <a:pt x="31" y="9"/>
                      </a:lnTo>
                      <a:lnTo>
                        <a:pt x="31" y="10"/>
                      </a:lnTo>
                      <a:lnTo>
                        <a:pt x="28" y="11"/>
                      </a:lnTo>
                      <a:lnTo>
                        <a:pt x="24" y="12"/>
                      </a:lnTo>
                      <a:lnTo>
                        <a:pt x="19" y="12"/>
                      </a:lnTo>
                      <a:lnTo>
                        <a:pt x="13" y="11"/>
                      </a:lnTo>
                      <a:lnTo>
                        <a:pt x="9" y="10"/>
                      </a:lnTo>
                      <a:lnTo>
                        <a:pt x="4" y="8"/>
                      </a:lnTo>
                      <a:lnTo>
                        <a:pt x="2" y="5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71"/>
                <p:cNvSpPr>
                  <a:spLocks/>
                </p:cNvSpPr>
                <p:nvPr/>
              </p:nvSpPr>
              <p:spPr bwMode="auto">
                <a:xfrm>
                  <a:off x="8563524" y="2943729"/>
                  <a:ext cx="135734" cy="4113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2" y="0"/>
                    </a:cxn>
                    <a:cxn ang="0">
                      <a:pos x="30" y="2"/>
                    </a:cxn>
                    <a:cxn ang="0">
                      <a:pos x="32" y="3"/>
                    </a:cxn>
                    <a:cxn ang="0">
                      <a:pos x="33" y="5"/>
                    </a:cxn>
                    <a:cxn ang="0">
                      <a:pos x="32" y="7"/>
                    </a:cxn>
                    <a:cxn ang="0">
                      <a:pos x="30" y="8"/>
                    </a:cxn>
                    <a:cxn ang="0">
                      <a:pos x="22" y="10"/>
                    </a:cxn>
                    <a:cxn ang="0">
                      <a:pos x="11" y="10"/>
                    </a:cxn>
                    <a:cxn ang="0">
                      <a:pos x="4" y="8"/>
                    </a:cxn>
                    <a:cxn ang="0">
                      <a:pos x="0" y="4"/>
                    </a:cxn>
                    <a:cxn ang="0">
                      <a:pos x="3" y="2"/>
                    </a:cxn>
                    <a:cxn ang="0">
                      <a:pos x="5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3" h="10">
                      <a:moveTo>
                        <a:pt x="8" y="0"/>
                      </a:moveTo>
                      <a:lnTo>
                        <a:pt x="22" y="0"/>
                      </a:lnTo>
                      <a:lnTo>
                        <a:pt x="30" y="2"/>
                      </a:lnTo>
                      <a:lnTo>
                        <a:pt x="32" y="3"/>
                      </a:lnTo>
                      <a:lnTo>
                        <a:pt x="33" y="5"/>
                      </a:lnTo>
                      <a:lnTo>
                        <a:pt x="32" y="7"/>
                      </a:lnTo>
                      <a:lnTo>
                        <a:pt x="30" y="8"/>
                      </a:lnTo>
                      <a:lnTo>
                        <a:pt x="22" y="10"/>
                      </a:lnTo>
                      <a:lnTo>
                        <a:pt x="11" y="10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72"/>
                <p:cNvSpPr>
                  <a:spLocks/>
                </p:cNvSpPr>
                <p:nvPr/>
              </p:nvSpPr>
              <p:spPr bwMode="auto">
                <a:xfrm>
                  <a:off x="8119309" y="2914939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7" y="1"/>
                    </a:cxn>
                    <a:cxn ang="0">
                      <a:pos x="9" y="2"/>
                    </a:cxn>
                    <a:cxn ang="0">
                      <a:pos x="12" y="4"/>
                    </a:cxn>
                    <a:cxn ang="0">
                      <a:pos x="17" y="11"/>
                    </a:cxn>
                    <a:cxn ang="0">
                      <a:pos x="18" y="16"/>
                    </a:cxn>
                    <a:cxn ang="0">
                      <a:pos x="18" y="18"/>
                    </a:cxn>
                    <a:cxn ang="0">
                      <a:pos x="17" y="21"/>
                    </a:cxn>
                    <a:cxn ang="0">
                      <a:pos x="16" y="22"/>
                    </a:cxn>
                    <a:cxn ang="0">
                      <a:pos x="14" y="22"/>
                    </a:cxn>
                    <a:cxn ang="0">
                      <a:pos x="11" y="21"/>
                    </a:cxn>
                    <a:cxn ang="0">
                      <a:pos x="8" y="19"/>
                    </a:cxn>
                    <a:cxn ang="0">
                      <a:pos x="5" y="17"/>
                    </a:cxn>
                    <a:cxn ang="0">
                      <a:pos x="1" y="10"/>
                    </a:cxn>
                    <a:cxn ang="0">
                      <a:pos x="0" y="5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8" h="22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7" y="1"/>
                      </a:lnTo>
                      <a:lnTo>
                        <a:pt x="9" y="2"/>
                      </a:lnTo>
                      <a:lnTo>
                        <a:pt x="12" y="4"/>
                      </a:lnTo>
                      <a:lnTo>
                        <a:pt x="17" y="11"/>
                      </a:lnTo>
                      <a:lnTo>
                        <a:pt x="18" y="16"/>
                      </a:lnTo>
                      <a:lnTo>
                        <a:pt x="18" y="18"/>
                      </a:lnTo>
                      <a:lnTo>
                        <a:pt x="17" y="21"/>
                      </a:lnTo>
                      <a:lnTo>
                        <a:pt x="16" y="22"/>
                      </a:lnTo>
                      <a:lnTo>
                        <a:pt x="14" y="22"/>
                      </a:lnTo>
                      <a:lnTo>
                        <a:pt x="11" y="21"/>
                      </a:lnTo>
                      <a:lnTo>
                        <a:pt x="8" y="19"/>
                      </a:lnTo>
                      <a:lnTo>
                        <a:pt x="5" y="17"/>
                      </a:lnTo>
                      <a:lnTo>
                        <a:pt x="1" y="10"/>
                      </a:ln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73"/>
                <p:cNvSpPr>
                  <a:spLocks/>
                </p:cNvSpPr>
                <p:nvPr/>
              </p:nvSpPr>
              <p:spPr bwMode="auto">
                <a:xfrm>
                  <a:off x="8250928" y="2845015"/>
                  <a:ext cx="57583" cy="10282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7" y="1"/>
                    </a:cxn>
                    <a:cxn ang="0">
                      <a:pos x="11" y="4"/>
                    </a:cxn>
                    <a:cxn ang="0">
                      <a:pos x="13" y="7"/>
                    </a:cxn>
                    <a:cxn ang="0">
                      <a:pos x="14" y="12"/>
                    </a:cxn>
                    <a:cxn ang="0">
                      <a:pos x="14" y="20"/>
                    </a:cxn>
                    <a:cxn ang="0">
                      <a:pos x="12" y="24"/>
                    </a:cxn>
                    <a:cxn ang="0">
                      <a:pos x="10" y="25"/>
                    </a:cxn>
                    <a:cxn ang="0">
                      <a:pos x="7" y="24"/>
                    </a:cxn>
                    <a:cxn ang="0">
                      <a:pos x="4" y="21"/>
                    </a:cxn>
                    <a:cxn ang="0">
                      <a:pos x="2" y="18"/>
                    </a:cxn>
                    <a:cxn ang="0">
                      <a:pos x="0" y="13"/>
                    </a:cxn>
                    <a:cxn ang="0">
                      <a:pos x="0" y="6"/>
                    </a:cxn>
                    <a:cxn ang="0">
                      <a:pos x="2" y="3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4" h="25">
                      <a:moveTo>
                        <a:pt x="5" y="0"/>
                      </a:moveTo>
                      <a:lnTo>
                        <a:pt x="7" y="1"/>
                      </a:lnTo>
                      <a:lnTo>
                        <a:pt x="11" y="4"/>
                      </a:lnTo>
                      <a:lnTo>
                        <a:pt x="13" y="7"/>
                      </a:lnTo>
                      <a:lnTo>
                        <a:pt x="14" y="12"/>
                      </a:lnTo>
                      <a:lnTo>
                        <a:pt x="14" y="20"/>
                      </a:lnTo>
                      <a:lnTo>
                        <a:pt x="12" y="24"/>
                      </a:lnTo>
                      <a:lnTo>
                        <a:pt x="10" y="25"/>
                      </a:lnTo>
                      <a:lnTo>
                        <a:pt x="7" y="24"/>
                      </a:lnTo>
                      <a:lnTo>
                        <a:pt x="4" y="21"/>
                      </a:lnTo>
                      <a:lnTo>
                        <a:pt x="2" y="18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 74"/>
                <p:cNvSpPr>
                  <a:spLocks/>
                </p:cNvSpPr>
                <p:nvPr/>
              </p:nvSpPr>
              <p:spPr bwMode="auto">
                <a:xfrm>
                  <a:off x="7527023" y="3046558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8" y="0"/>
                    </a:cxn>
                    <a:cxn ang="0">
                      <a:pos x="30" y="2"/>
                    </a:cxn>
                    <a:cxn ang="0">
                      <a:pos x="31" y="4"/>
                    </a:cxn>
                    <a:cxn ang="0">
                      <a:pos x="31" y="5"/>
                    </a:cxn>
                    <a:cxn ang="0">
                      <a:pos x="30" y="7"/>
                    </a:cxn>
                    <a:cxn ang="0">
                      <a:pos x="27" y="9"/>
                    </a:cxn>
                    <a:cxn ang="0">
                      <a:pos x="13" y="12"/>
                    </a:cxn>
                    <a:cxn ang="0">
                      <a:pos x="5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1" y="7"/>
                    </a:cxn>
                    <a:cxn ang="0">
                      <a:pos x="3" y="5"/>
                    </a:cxn>
                    <a:cxn ang="0">
                      <a:pos x="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2">
                      <a:moveTo>
                        <a:pt x="20" y="0"/>
                      </a:move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31" y="4"/>
                      </a:lnTo>
                      <a:lnTo>
                        <a:pt x="31" y="5"/>
                      </a:lnTo>
                      <a:lnTo>
                        <a:pt x="30" y="7"/>
                      </a:lnTo>
                      <a:lnTo>
                        <a:pt x="27" y="9"/>
                      </a:lnTo>
                      <a:lnTo>
                        <a:pt x="13" y="12"/>
                      </a:lnTo>
                      <a:lnTo>
                        <a:pt x="5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3" y="5"/>
                      </a:lnTo>
                      <a:lnTo>
                        <a:pt x="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 75"/>
                <p:cNvSpPr>
                  <a:spLocks/>
                </p:cNvSpPr>
                <p:nvPr/>
              </p:nvSpPr>
              <p:spPr bwMode="auto">
                <a:xfrm>
                  <a:off x="7518797" y="2886146"/>
                  <a:ext cx="115167" cy="69924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4" y="0"/>
                    </a:cxn>
                    <a:cxn ang="0">
                      <a:pos x="26" y="1"/>
                    </a:cxn>
                    <a:cxn ang="0">
                      <a:pos x="28" y="2"/>
                    </a:cxn>
                    <a:cxn ang="0">
                      <a:pos x="26" y="4"/>
                    </a:cxn>
                    <a:cxn ang="0">
                      <a:pos x="21" y="10"/>
                    </a:cxn>
                    <a:cxn ang="0">
                      <a:pos x="14" y="15"/>
                    </a:cxn>
                    <a:cxn ang="0">
                      <a:pos x="9" y="16"/>
                    </a:cxn>
                    <a:cxn ang="0">
                      <a:pos x="5" y="17"/>
                    </a:cxn>
                    <a:cxn ang="0">
                      <a:pos x="3" y="17"/>
                    </a:cxn>
                    <a:cxn ang="0">
                      <a:pos x="1" y="16"/>
                    </a:cxn>
                    <a:cxn ang="0">
                      <a:pos x="0" y="15"/>
                    </a:cxn>
                    <a:cxn ang="0">
                      <a:pos x="2" y="10"/>
                    </a:cxn>
                    <a:cxn ang="0">
                      <a:pos x="5" y="7"/>
                    </a:cxn>
                    <a:cxn ang="0">
                      <a:pos x="9" y="4"/>
                    </a:cxn>
                    <a:cxn ang="0">
                      <a:pos x="14" y="2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17">
                      <a:moveTo>
                        <a:pt x="21" y="0"/>
                      </a:moveTo>
                      <a:lnTo>
                        <a:pt x="24" y="0"/>
                      </a:lnTo>
                      <a:lnTo>
                        <a:pt x="26" y="1"/>
                      </a:lnTo>
                      <a:lnTo>
                        <a:pt x="28" y="2"/>
                      </a:lnTo>
                      <a:lnTo>
                        <a:pt x="26" y="4"/>
                      </a:lnTo>
                      <a:lnTo>
                        <a:pt x="21" y="10"/>
                      </a:lnTo>
                      <a:lnTo>
                        <a:pt x="14" y="15"/>
                      </a:lnTo>
                      <a:lnTo>
                        <a:pt x="9" y="16"/>
                      </a:lnTo>
                      <a:lnTo>
                        <a:pt x="5" y="17"/>
                      </a:lnTo>
                      <a:lnTo>
                        <a:pt x="3" y="17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4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 76"/>
                <p:cNvSpPr>
                  <a:spLocks/>
                </p:cNvSpPr>
                <p:nvPr/>
              </p:nvSpPr>
              <p:spPr bwMode="auto">
                <a:xfrm>
                  <a:off x="7354273" y="2721622"/>
                  <a:ext cx="86376" cy="90488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9" y="1"/>
                    </a:cxn>
                    <a:cxn ang="0">
                      <a:pos x="20" y="2"/>
                    </a:cxn>
                    <a:cxn ang="0">
                      <a:pos x="21" y="5"/>
                    </a:cxn>
                    <a:cxn ang="0">
                      <a:pos x="20" y="7"/>
                    </a:cxn>
                    <a:cxn ang="0">
                      <a:pos x="19" y="10"/>
                    </a:cxn>
                    <a:cxn ang="0">
                      <a:pos x="16" y="14"/>
                    </a:cxn>
                    <a:cxn ang="0">
                      <a:pos x="10" y="20"/>
                    </a:cxn>
                    <a:cxn ang="0">
                      <a:pos x="3" y="22"/>
                    </a:cxn>
                    <a:cxn ang="0">
                      <a:pos x="1" y="22"/>
                    </a:cxn>
                    <a:cxn ang="0">
                      <a:pos x="0" y="21"/>
                    </a:cxn>
                    <a:cxn ang="0">
                      <a:pos x="0" y="19"/>
                    </a:cxn>
                    <a:cxn ang="0">
                      <a:pos x="2" y="12"/>
                    </a:cxn>
                    <a:cxn ang="0">
                      <a:pos x="7" y="5"/>
                    </a:cxn>
                    <a:cxn ang="0">
                      <a:pos x="10" y="2"/>
                    </a:cxn>
                    <a:cxn ang="0">
                      <a:pos x="14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1" h="22">
                      <a:moveTo>
                        <a:pt x="16" y="0"/>
                      </a:moveTo>
                      <a:lnTo>
                        <a:pt x="19" y="1"/>
                      </a:lnTo>
                      <a:lnTo>
                        <a:pt x="20" y="2"/>
                      </a:lnTo>
                      <a:lnTo>
                        <a:pt x="21" y="5"/>
                      </a:lnTo>
                      <a:lnTo>
                        <a:pt x="20" y="7"/>
                      </a:lnTo>
                      <a:lnTo>
                        <a:pt x="19" y="10"/>
                      </a:lnTo>
                      <a:lnTo>
                        <a:pt x="16" y="14"/>
                      </a:lnTo>
                      <a:lnTo>
                        <a:pt x="10" y="20"/>
                      </a:lnTo>
                      <a:lnTo>
                        <a:pt x="3" y="22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2" y="12"/>
                      </a:lnTo>
                      <a:lnTo>
                        <a:pt x="7" y="5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77"/>
                <p:cNvSpPr>
                  <a:spLocks/>
                </p:cNvSpPr>
                <p:nvPr/>
              </p:nvSpPr>
              <p:spPr bwMode="auto">
                <a:xfrm>
                  <a:off x="7284352" y="2873808"/>
                  <a:ext cx="94603" cy="86376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1" y="0"/>
                    </a:cxn>
                    <a:cxn ang="0">
                      <a:pos x="23" y="3"/>
                    </a:cxn>
                    <a:cxn ang="0">
                      <a:pos x="23" y="7"/>
                    </a:cxn>
                    <a:cxn ang="0">
                      <a:pos x="18" y="14"/>
                    </a:cxn>
                    <a:cxn ang="0">
                      <a:pos x="11" y="19"/>
                    </a:cxn>
                    <a:cxn ang="0">
                      <a:pos x="4" y="21"/>
                    </a:cxn>
                    <a:cxn ang="0">
                      <a:pos x="2" y="20"/>
                    </a:cxn>
                    <a:cxn ang="0">
                      <a:pos x="0" y="18"/>
                    </a:cxn>
                    <a:cxn ang="0">
                      <a:pos x="0" y="15"/>
                    </a:cxn>
                    <a:cxn ang="0">
                      <a:pos x="2" y="13"/>
                    </a:cxn>
                    <a:cxn ang="0">
                      <a:pos x="4" y="10"/>
                    </a:cxn>
                    <a:cxn ang="0">
                      <a:pos x="10" y="4"/>
                    </a:cxn>
                    <a:cxn ang="0">
                      <a:pos x="13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3" h="21">
                      <a:moveTo>
                        <a:pt x="17" y="0"/>
                      </a:moveTo>
                      <a:lnTo>
                        <a:pt x="21" y="0"/>
                      </a:lnTo>
                      <a:lnTo>
                        <a:pt x="23" y="3"/>
                      </a:lnTo>
                      <a:lnTo>
                        <a:pt x="23" y="7"/>
                      </a:lnTo>
                      <a:lnTo>
                        <a:pt x="18" y="14"/>
                      </a:lnTo>
                      <a:lnTo>
                        <a:pt x="11" y="19"/>
                      </a:lnTo>
                      <a:lnTo>
                        <a:pt x="4" y="21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4" y="10"/>
                      </a:lnTo>
                      <a:lnTo>
                        <a:pt x="10" y="4"/>
                      </a:lnTo>
                      <a:lnTo>
                        <a:pt x="13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78"/>
                <p:cNvSpPr>
                  <a:spLocks/>
                </p:cNvSpPr>
                <p:nvPr/>
              </p:nvSpPr>
              <p:spPr bwMode="auto">
                <a:xfrm>
                  <a:off x="7522911" y="3211081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7" y="1"/>
                    </a:cxn>
                    <a:cxn ang="0">
                      <a:pos x="18" y="4"/>
                    </a:cxn>
                    <a:cxn ang="0">
                      <a:pos x="18" y="6"/>
                    </a:cxn>
                    <a:cxn ang="0">
                      <a:pos x="17" y="9"/>
                    </a:cxn>
                    <a:cxn ang="0">
                      <a:pos x="15" y="13"/>
                    </a:cxn>
                    <a:cxn ang="0">
                      <a:pos x="13" y="15"/>
                    </a:cxn>
                    <a:cxn ang="0">
                      <a:pos x="10" y="19"/>
                    </a:cxn>
                    <a:cxn ang="0">
                      <a:pos x="3" y="22"/>
                    </a:cxn>
                    <a:cxn ang="0">
                      <a:pos x="2" y="22"/>
                    </a:cxn>
                    <a:cxn ang="0">
                      <a:pos x="0" y="18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6" y="5"/>
                    </a:cxn>
                    <a:cxn ang="0">
                      <a:pos x="8" y="2"/>
                    </a:cxn>
                    <a:cxn ang="0">
                      <a:pos x="11" y="1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8" h="22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17" y="9"/>
                      </a:lnTo>
                      <a:lnTo>
                        <a:pt x="15" y="13"/>
                      </a:lnTo>
                      <a:lnTo>
                        <a:pt x="13" y="15"/>
                      </a:lnTo>
                      <a:lnTo>
                        <a:pt x="10" y="19"/>
                      </a:lnTo>
                      <a:lnTo>
                        <a:pt x="3" y="22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6" y="5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79"/>
                <p:cNvSpPr>
                  <a:spLocks/>
                </p:cNvSpPr>
                <p:nvPr/>
              </p:nvSpPr>
              <p:spPr bwMode="auto">
                <a:xfrm>
                  <a:off x="7506459" y="3404396"/>
                  <a:ext cx="69924" cy="94602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0"/>
                    </a:cxn>
                    <a:cxn ang="0">
                      <a:pos x="15" y="1"/>
                    </a:cxn>
                    <a:cxn ang="0">
                      <a:pos x="17" y="2"/>
                    </a:cxn>
                    <a:cxn ang="0">
                      <a:pos x="17" y="6"/>
                    </a:cxn>
                    <a:cxn ang="0">
                      <a:pos x="13" y="16"/>
                    </a:cxn>
                    <a:cxn ang="0">
                      <a:pos x="11" y="20"/>
                    </a:cxn>
                    <a:cxn ang="0">
                      <a:pos x="8" y="22"/>
                    </a:cxn>
                    <a:cxn ang="0">
                      <a:pos x="6" y="23"/>
                    </a:cxn>
                    <a:cxn ang="0">
                      <a:pos x="4" y="23"/>
                    </a:cxn>
                    <a:cxn ang="0">
                      <a:pos x="1" y="22"/>
                    </a:cxn>
                    <a:cxn ang="0">
                      <a:pos x="0" y="20"/>
                    </a:cxn>
                    <a:cxn ang="0">
                      <a:pos x="0" y="14"/>
                    </a:cxn>
                    <a:cxn ang="0">
                      <a:pos x="1" y="10"/>
                    </a:cxn>
                    <a:cxn ang="0">
                      <a:pos x="6" y="3"/>
                    </a:cxn>
                    <a:cxn ang="0">
                      <a:pos x="8" y="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7" h="23">
                      <a:moveTo>
                        <a:pt x="11" y="0"/>
                      </a:move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7" y="2"/>
                      </a:lnTo>
                      <a:lnTo>
                        <a:pt x="17" y="6"/>
                      </a:lnTo>
                      <a:lnTo>
                        <a:pt x="13" y="16"/>
                      </a:lnTo>
                      <a:lnTo>
                        <a:pt x="11" y="20"/>
                      </a:lnTo>
                      <a:lnTo>
                        <a:pt x="8" y="22"/>
                      </a:lnTo>
                      <a:lnTo>
                        <a:pt x="6" y="23"/>
                      </a:lnTo>
                      <a:lnTo>
                        <a:pt x="4" y="23"/>
                      </a:lnTo>
                      <a:lnTo>
                        <a:pt x="1" y="22"/>
                      </a:lnTo>
                      <a:lnTo>
                        <a:pt x="0" y="20"/>
                      </a:lnTo>
                      <a:lnTo>
                        <a:pt x="0" y="14"/>
                      </a:lnTo>
                      <a:lnTo>
                        <a:pt x="1" y="10"/>
                      </a:lnTo>
                      <a:lnTo>
                        <a:pt x="6" y="3"/>
                      </a:lnTo>
                      <a:lnTo>
                        <a:pt x="8" y="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D92A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组合 202"/>
            <p:cNvGrpSpPr/>
            <p:nvPr/>
          </p:nvGrpSpPr>
          <p:grpSpPr>
            <a:xfrm>
              <a:off x="2431547" y="2344663"/>
              <a:ext cx="7621567" cy="4071966"/>
              <a:chOff x="2472029" y="2344663"/>
              <a:chExt cx="7621567" cy="4071966"/>
            </a:xfrm>
          </p:grpSpPr>
          <p:sp>
            <p:nvSpPr>
              <p:cNvPr id="204" name="Freeform 7"/>
              <p:cNvSpPr>
                <a:spLocks/>
              </p:cNvSpPr>
              <p:nvPr/>
            </p:nvSpPr>
            <p:spPr bwMode="auto">
              <a:xfrm>
                <a:off x="2472029" y="5458277"/>
                <a:ext cx="477119" cy="72801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94" y="48"/>
                  </a:cxn>
                  <a:cxn ang="0">
                    <a:pos x="116" y="48"/>
                  </a:cxn>
                  <a:cxn ang="0">
                    <a:pos x="92" y="74"/>
                  </a:cxn>
                  <a:cxn ang="0">
                    <a:pos x="80" y="177"/>
                  </a:cxn>
                  <a:cxn ang="0">
                    <a:pos x="50" y="148"/>
                  </a:cxn>
                  <a:cxn ang="0">
                    <a:pos x="0" y="96"/>
                  </a:cxn>
                  <a:cxn ang="0">
                    <a:pos x="7" y="30"/>
                  </a:cxn>
                  <a:cxn ang="0">
                    <a:pos x="36" y="0"/>
                  </a:cxn>
                </a:cxnLst>
                <a:rect l="0" t="0" r="r" b="b"/>
                <a:pathLst>
                  <a:path w="116" h="177">
                    <a:moveTo>
                      <a:pt x="36" y="0"/>
                    </a:moveTo>
                    <a:lnTo>
                      <a:pt x="94" y="48"/>
                    </a:lnTo>
                    <a:lnTo>
                      <a:pt x="116" y="48"/>
                    </a:lnTo>
                    <a:lnTo>
                      <a:pt x="92" y="74"/>
                    </a:lnTo>
                    <a:lnTo>
                      <a:pt x="80" y="177"/>
                    </a:lnTo>
                    <a:lnTo>
                      <a:pt x="50" y="148"/>
                    </a:lnTo>
                    <a:lnTo>
                      <a:pt x="0" y="96"/>
                    </a:lnTo>
                    <a:lnTo>
                      <a:pt x="7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655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8"/>
              <p:cNvSpPr>
                <a:spLocks/>
              </p:cNvSpPr>
              <p:nvPr/>
            </p:nvSpPr>
            <p:spPr bwMode="auto">
              <a:xfrm>
                <a:off x="2620101" y="5186813"/>
                <a:ext cx="1279174" cy="1229816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09" y="0"/>
                  </a:cxn>
                  <a:cxn ang="0">
                    <a:pos x="251" y="41"/>
                  </a:cxn>
                  <a:cxn ang="0">
                    <a:pos x="267" y="24"/>
                  </a:cxn>
                  <a:cxn ang="0">
                    <a:pos x="311" y="100"/>
                  </a:cxn>
                  <a:cxn ang="0">
                    <a:pos x="311" y="165"/>
                  </a:cxn>
                  <a:cxn ang="0">
                    <a:pos x="297" y="172"/>
                  </a:cxn>
                  <a:cxn ang="0">
                    <a:pos x="297" y="190"/>
                  </a:cxn>
                  <a:cxn ang="0">
                    <a:pos x="232" y="241"/>
                  </a:cxn>
                  <a:cxn ang="0">
                    <a:pos x="129" y="299"/>
                  </a:cxn>
                  <a:cxn ang="0">
                    <a:pos x="112" y="285"/>
                  </a:cxn>
                  <a:cxn ang="0">
                    <a:pos x="129" y="241"/>
                  </a:cxn>
                  <a:cxn ang="0">
                    <a:pos x="202" y="201"/>
                  </a:cxn>
                  <a:cxn ang="0">
                    <a:pos x="124" y="216"/>
                  </a:cxn>
                  <a:cxn ang="0">
                    <a:pos x="124" y="190"/>
                  </a:cxn>
                  <a:cxn ang="0">
                    <a:pos x="112" y="228"/>
                  </a:cxn>
                  <a:cxn ang="0">
                    <a:pos x="46" y="250"/>
                  </a:cxn>
                  <a:cxn ang="0">
                    <a:pos x="44" y="243"/>
                  </a:cxn>
                  <a:cxn ang="0">
                    <a:pos x="56" y="140"/>
                  </a:cxn>
                  <a:cxn ang="0">
                    <a:pos x="80" y="114"/>
                  </a:cxn>
                  <a:cxn ang="0">
                    <a:pos x="58" y="114"/>
                  </a:cxn>
                  <a:cxn ang="0">
                    <a:pos x="0" y="66"/>
                  </a:cxn>
                  <a:cxn ang="0">
                    <a:pos x="6" y="62"/>
                  </a:cxn>
                  <a:cxn ang="0">
                    <a:pos x="90" y="38"/>
                  </a:cxn>
                  <a:cxn ang="0">
                    <a:pos x="108" y="59"/>
                  </a:cxn>
                  <a:cxn ang="0">
                    <a:pos x="108" y="93"/>
                  </a:cxn>
                  <a:cxn ang="0">
                    <a:pos x="124" y="51"/>
                  </a:cxn>
                  <a:cxn ang="0">
                    <a:pos x="148" y="51"/>
                  </a:cxn>
                  <a:cxn ang="0">
                    <a:pos x="105" y="27"/>
                  </a:cxn>
                  <a:cxn ang="0">
                    <a:pos x="154" y="0"/>
                  </a:cxn>
                </a:cxnLst>
                <a:rect l="0" t="0" r="r" b="b"/>
                <a:pathLst>
                  <a:path w="311" h="299">
                    <a:moveTo>
                      <a:pt x="154" y="0"/>
                    </a:moveTo>
                    <a:lnTo>
                      <a:pt x="209" y="0"/>
                    </a:lnTo>
                    <a:lnTo>
                      <a:pt x="251" y="41"/>
                    </a:lnTo>
                    <a:lnTo>
                      <a:pt x="267" y="24"/>
                    </a:lnTo>
                    <a:lnTo>
                      <a:pt x="311" y="100"/>
                    </a:lnTo>
                    <a:lnTo>
                      <a:pt x="311" y="165"/>
                    </a:lnTo>
                    <a:lnTo>
                      <a:pt x="297" y="172"/>
                    </a:lnTo>
                    <a:lnTo>
                      <a:pt x="297" y="190"/>
                    </a:lnTo>
                    <a:lnTo>
                      <a:pt x="232" y="241"/>
                    </a:lnTo>
                    <a:lnTo>
                      <a:pt x="129" y="299"/>
                    </a:lnTo>
                    <a:lnTo>
                      <a:pt x="112" y="285"/>
                    </a:lnTo>
                    <a:lnTo>
                      <a:pt x="129" y="241"/>
                    </a:lnTo>
                    <a:lnTo>
                      <a:pt x="202" y="201"/>
                    </a:lnTo>
                    <a:lnTo>
                      <a:pt x="124" y="216"/>
                    </a:lnTo>
                    <a:lnTo>
                      <a:pt x="124" y="190"/>
                    </a:lnTo>
                    <a:lnTo>
                      <a:pt x="112" y="228"/>
                    </a:lnTo>
                    <a:lnTo>
                      <a:pt x="46" y="250"/>
                    </a:lnTo>
                    <a:lnTo>
                      <a:pt x="44" y="243"/>
                    </a:lnTo>
                    <a:lnTo>
                      <a:pt x="56" y="140"/>
                    </a:lnTo>
                    <a:lnTo>
                      <a:pt x="80" y="114"/>
                    </a:lnTo>
                    <a:lnTo>
                      <a:pt x="58" y="114"/>
                    </a:lnTo>
                    <a:lnTo>
                      <a:pt x="0" y="66"/>
                    </a:lnTo>
                    <a:lnTo>
                      <a:pt x="6" y="62"/>
                    </a:lnTo>
                    <a:lnTo>
                      <a:pt x="90" y="38"/>
                    </a:lnTo>
                    <a:lnTo>
                      <a:pt x="108" y="59"/>
                    </a:lnTo>
                    <a:lnTo>
                      <a:pt x="108" y="93"/>
                    </a:lnTo>
                    <a:lnTo>
                      <a:pt x="124" y="51"/>
                    </a:lnTo>
                    <a:lnTo>
                      <a:pt x="148" y="51"/>
                    </a:lnTo>
                    <a:lnTo>
                      <a:pt x="105" y="2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776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9"/>
              <p:cNvSpPr>
                <a:spLocks/>
              </p:cNvSpPr>
              <p:nvPr/>
            </p:nvSpPr>
            <p:spPr bwMode="auto">
              <a:xfrm>
                <a:off x="7280238" y="3282448"/>
                <a:ext cx="658095" cy="100359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69" y="4"/>
                  </a:cxn>
                  <a:cxn ang="0">
                    <a:pos x="87" y="11"/>
                  </a:cxn>
                  <a:cxn ang="0">
                    <a:pos x="103" y="19"/>
                  </a:cxn>
                  <a:cxn ang="0">
                    <a:pos x="119" y="32"/>
                  </a:cxn>
                  <a:cxn ang="0">
                    <a:pos x="133" y="47"/>
                  </a:cxn>
                  <a:cxn ang="0">
                    <a:pos x="145" y="67"/>
                  </a:cxn>
                  <a:cxn ang="0">
                    <a:pos x="155" y="90"/>
                  </a:cxn>
                  <a:cxn ang="0">
                    <a:pos x="156" y="94"/>
                  </a:cxn>
                  <a:cxn ang="0">
                    <a:pos x="157" y="102"/>
                  </a:cxn>
                  <a:cxn ang="0">
                    <a:pos x="159" y="116"/>
                  </a:cxn>
                  <a:cxn ang="0">
                    <a:pos x="160" y="133"/>
                  </a:cxn>
                  <a:cxn ang="0">
                    <a:pos x="159" y="153"/>
                  </a:cxn>
                  <a:cxn ang="0">
                    <a:pos x="157" y="174"/>
                  </a:cxn>
                  <a:cxn ang="0">
                    <a:pos x="150" y="196"/>
                  </a:cxn>
                  <a:cxn ang="0">
                    <a:pos x="139" y="219"/>
                  </a:cxn>
                  <a:cxn ang="0">
                    <a:pos x="81" y="244"/>
                  </a:cxn>
                  <a:cxn ang="0">
                    <a:pos x="93" y="222"/>
                  </a:cxn>
                  <a:cxn ang="0">
                    <a:pos x="101" y="200"/>
                  </a:cxn>
                  <a:cxn ang="0">
                    <a:pos x="104" y="177"/>
                  </a:cxn>
                  <a:cxn ang="0">
                    <a:pos x="105" y="157"/>
                  </a:cxn>
                  <a:cxn ang="0">
                    <a:pos x="104" y="138"/>
                  </a:cxn>
                  <a:cxn ang="0">
                    <a:pos x="102" y="124"/>
                  </a:cxn>
                  <a:cxn ang="0">
                    <a:pos x="101" y="115"/>
                  </a:cxn>
                  <a:cxn ang="0">
                    <a:pos x="100" y="111"/>
                  </a:cxn>
                  <a:cxn ang="0">
                    <a:pos x="90" y="88"/>
                  </a:cxn>
                  <a:cxn ang="0">
                    <a:pos x="79" y="69"/>
                  </a:cxn>
                  <a:cxn ang="0">
                    <a:pos x="66" y="54"/>
                  </a:cxn>
                  <a:cxn ang="0">
                    <a:pos x="51" y="42"/>
                  </a:cxn>
                  <a:cxn ang="0">
                    <a:pos x="34" y="33"/>
                  </a:cxn>
                  <a:cxn ang="0">
                    <a:pos x="18" y="27"/>
                  </a:cxn>
                  <a:cxn ang="0">
                    <a:pos x="0" y="22"/>
                  </a:cxn>
                  <a:cxn ang="0">
                    <a:pos x="26" y="12"/>
                  </a:cxn>
                  <a:cxn ang="0">
                    <a:pos x="52" y="0"/>
                  </a:cxn>
                </a:cxnLst>
                <a:rect l="0" t="0" r="r" b="b"/>
                <a:pathLst>
                  <a:path w="160" h="244">
                    <a:moveTo>
                      <a:pt x="52" y="0"/>
                    </a:moveTo>
                    <a:lnTo>
                      <a:pt x="69" y="4"/>
                    </a:lnTo>
                    <a:lnTo>
                      <a:pt x="87" y="11"/>
                    </a:lnTo>
                    <a:lnTo>
                      <a:pt x="103" y="19"/>
                    </a:lnTo>
                    <a:lnTo>
                      <a:pt x="119" y="32"/>
                    </a:lnTo>
                    <a:lnTo>
                      <a:pt x="133" y="47"/>
                    </a:lnTo>
                    <a:lnTo>
                      <a:pt x="145" y="67"/>
                    </a:lnTo>
                    <a:lnTo>
                      <a:pt x="155" y="90"/>
                    </a:lnTo>
                    <a:lnTo>
                      <a:pt x="156" y="94"/>
                    </a:lnTo>
                    <a:lnTo>
                      <a:pt x="157" y="102"/>
                    </a:lnTo>
                    <a:lnTo>
                      <a:pt x="159" y="116"/>
                    </a:lnTo>
                    <a:lnTo>
                      <a:pt x="160" y="133"/>
                    </a:lnTo>
                    <a:lnTo>
                      <a:pt x="159" y="153"/>
                    </a:lnTo>
                    <a:lnTo>
                      <a:pt x="157" y="174"/>
                    </a:lnTo>
                    <a:lnTo>
                      <a:pt x="150" y="196"/>
                    </a:lnTo>
                    <a:lnTo>
                      <a:pt x="139" y="219"/>
                    </a:lnTo>
                    <a:lnTo>
                      <a:pt x="81" y="244"/>
                    </a:lnTo>
                    <a:lnTo>
                      <a:pt x="93" y="222"/>
                    </a:lnTo>
                    <a:lnTo>
                      <a:pt x="101" y="200"/>
                    </a:lnTo>
                    <a:lnTo>
                      <a:pt x="104" y="177"/>
                    </a:lnTo>
                    <a:lnTo>
                      <a:pt x="105" y="157"/>
                    </a:lnTo>
                    <a:lnTo>
                      <a:pt x="104" y="138"/>
                    </a:lnTo>
                    <a:lnTo>
                      <a:pt x="102" y="124"/>
                    </a:lnTo>
                    <a:lnTo>
                      <a:pt x="101" y="115"/>
                    </a:lnTo>
                    <a:lnTo>
                      <a:pt x="100" y="111"/>
                    </a:lnTo>
                    <a:lnTo>
                      <a:pt x="90" y="88"/>
                    </a:lnTo>
                    <a:lnTo>
                      <a:pt x="79" y="69"/>
                    </a:lnTo>
                    <a:lnTo>
                      <a:pt x="66" y="54"/>
                    </a:lnTo>
                    <a:lnTo>
                      <a:pt x="51" y="42"/>
                    </a:lnTo>
                    <a:lnTo>
                      <a:pt x="34" y="33"/>
                    </a:lnTo>
                    <a:lnTo>
                      <a:pt x="18" y="27"/>
                    </a:lnTo>
                    <a:lnTo>
                      <a:pt x="0" y="22"/>
                    </a:lnTo>
                    <a:lnTo>
                      <a:pt x="26" y="1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282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10"/>
              <p:cNvSpPr>
                <a:spLocks/>
              </p:cNvSpPr>
              <p:nvPr/>
            </p:nvSpPr>
            <p:spPr bwMode="auto">
              <a:xfrm>
                <a:off x="3253517" y="3516896"/>
                <a:ext cx="4137775" cy="2439066"/>
              </a:xfrm>
              <a:custGeom>
                <a:avLst/>
                <a:gdLst/>
                <a:ahLst/>
                <a:cxnLst>
                  <a:cxn ang="0">
                    <a:pos x="897" y="0"/>
                  </a:cxn>
                  <a:cxn ang="0">
                    <a:pos x="915" y="4"/>
                  </a:cxn>
                  <a:cxn ang="0">
                    <a:pos x="933" y="11"/>
                  </a:cxn>
                  <a:cxn ang="0">
                    <a:pos x="949" y="20"/>
                  </a:cxn>
                  <a:cxn ang="0">
                    <a:pos x="965" y="32"/>
                  </a:cxn>
                  <a:cxn ang="0">
                    <a:pos x="979" y="47"/>
                  </a:cxn>
                  <a:cxn ang="0">
                    <a:pos x="992" y="67"/>
                  </a:cxn>
                  <a:cxn ang="0">
                    <a:pos x="1001" y="90"/>
                  </a:cxn>
                  <a:cxn ang="0">
                    <a:pos x="1003" y="94"/>
                  </a:cxn>
                  <a:cxn ang="0">
                    <a:pos x="1004" y="103"/>
                  </a:cxn>
                  <a:cxn ang="0">
                    <a:pos x="1006" y="117"/>
                  </a:cxn>
                  <a:cxn ang="0">
                    <a:pos x="1006" y="156"/>
                  </a:cxn>
                  <a:cxn ang="0">
                    <a:pos x="1001" y="178"/>
                  </a:cxn>
                  <a:cxn ang="0">
                    <a:pos x="994" y="200"/>
                  </a:cxn>
                  <a:cxn ang="0">
                    <a:pos x="983" y="222"/>
                  </a:cxn>
                  <a:cxn ang="0">
                    <a:pos x="161" y="593"/>
                  </a:cxn>
                  <a:cxn ang="0">
                    <a:pos x="157" y="571"/>
                  </a:cxn>
                  <a:cxn ang="0">
                    <a:pos x="157" y="506"/>
                  </a:cxn>
                  <a:cxn ang="0">
                    <a:pos x="113" y="430"/>
                  </a:cxn>
                  <a:cxn ang="0">
                    <a:pos x="97" y="447"/>
                  </a:cxn>
                  <a:cxn ang="0">
                    <a:pos x="55" y="406"/>
                  </a:cxn>
                  <a:cxn ang="0">
                    <a:pos x="0" y="406"/>
                  </a:cxn>
                  <a:cxn ang="0">
                    <a:pos x="64" y="361"/>
                  </a:cxn>
                  <a:cxn ang="0">
                    <a:pos x="68" y="360"/>
                  </a:cxn>
                  <a:cxn ang="0">
                    <a:pos x="76" y="356"/>
                  </a:cxn>
                  <a:cxn ang="0">
                    <a:pos x="91" y="350"/>
                  </a:cxn>
                  <a:cxn ang="0">
                    <a:pos x="111" y="342"/>
                  </a:cxn>
                  <a:cxn ang="0">
                    <a:pos x="136" y="330"/>
                  </a:cxn>
                  <a:cxn ang="0">
                    <a:pos x="166" y="317"/>
                  </a:cxn>
                  <a:cxn ang="0">
                    <a:pos x="200" y="302"/>
                  </a:cxn>
                  <a:cxn ang="0">
                    <a:pos x="238" y="286"/>
                  </a:cxn>
                  <a:cxn ang="0">
                    <a:pos x="280" y="268"/>
                  </a:cxn>
                  <a:cxn ang="0">
                    <a:pos x="325" y="248"/>
                  </a:cxn>
                  <a:cxn ang="0">
                    <a:pos x="374" y="227"/>
                  </a:cxn>
                  <a:cxn ang="0">
                    <a:pos x="425" y="205"/>
                  </a:cxn>
                  <a:cxn ang="0">
                    <a:pos x="479" y="182"/>
                  </a:cxn>
                  <a:cxn ang="0">
                    <a:pos x="534" y="157"/>
                  </a:cxn>
                  <a:cxn ang="0">
                    <a:pos x="592" y="132"/>
                  </a:cxn>
                  <a:cxn ang="0">
                    <a:pos x="712" y="81"/>
                  </a:cxn>
                  <a:cxn ang="0">
                    <a:pos x="897" y="0"/>
                  </a:cxn>
                </a:cxnLst>
                <a:rect l="0" t="0" r="r" b="b"/>
                <a:pathLst>
                  <a:path w="1006" h="593">
                    <a:moveTo>
                      <a:pt x="897" y="0"/>
                    </a:moveTo>
                    <a:lnTo>
                      <a:pt x="915" y="4"/>
                    </a:lnTo>
                    <a:lnTo>
                      <a:pt x="933" y="11"/>
                    </a:lnTo>
                    <a:lnTo>
                      <a:pt x="949" y="20"/>
                    </a:lnTo>
                    <a:lnTo>
                      <a:pt x="965" y="32"/>
                    </a:lnTo>
                    <a:lnTo>
                      <a:pt x="979" y="47"/>
                    </a:lnTo>
                    <a:lnTo>
                      <a:pt x="992" y="67"/>
                    </a:lnTo>
                    <a:lnTo>
                      <a:pt x="1001" y="90"/>
                    </a:lnTo>
                    <a:lnTo>
                      <a:pt x="1003" y="94"/>
                    </a:lnTo>
                    <a:lnTo>
                      <a:pt x="1004" y="103"/>
                    </a:lnTo>
                    <a:lnTo>
                      <a:pt x="1006" y="117"/>
                    </a:lnTo>
                    <a:lnTo>
                      <a:pt x="1006" y="156"/>
                    </a:lnTo>
                    <a:lnTo>
                      <a:pt x="1001" y="178"/>
                    </a:lnTo>
                    <a:lnTo>
                      <a:pt x="994" y="200"/>
                    </a:lnTo>
                    <a:lnTo>
                      <a:pt x="983" y="222"/>
                    </a:lnTo>
                    <a:lnTo>
                      <a:pt x="161" y="593"/>
                    </a:lnTo>
                    <a:lnTo>
                      <a:pt x="157" y="571"/>
                    </a:lnTo>
                    <a:lnTo>
                      <a:pt x="157" y="506"/>
                    </a:lnTo>
                    <a:lnTo>
                      <a:pt x="113" y="430"/>
                    </a:lnTo>
                    <a:lnTo>
                      <a:pt x="97" y="447"/>
                    </a:lnTo>
                    <a:lnTo>
                      <a:pt x="55" y="406"/>
                    </a:lnTo>
                    <a:lnTo>
                      <a:pt x="0" y="406"/>
                    </a:lnTo>
                    <a:lnTo>
                      <a:pt x="64" y="361"/>
                    </a:lnTo>
                    <a:lnTo>
                      <a:pt x="68" y="360"/>
                    </a:lnTo>
                    <a:lnTo>
                      <a:pt x="76" y="356"/>
                    </a:lnTo>
                    <a:lnTo>
                      <a:pt x="91" y="350"/>
                    </a:lnTo>
                    <a:lnTo>
                      <a:pt x="111" y="342"/>
                    </a:lnTo>
                    <a:lnTo>
                      <a:pt x="136" y="330"/>
                    </a:lnTo>
                    <a:lnTo>
                      <a:pt x="166" y="317"/>
                    </a:lnTo>
                    <a:lnTo>
                      <a:pt x="200" y="302"/>
                    </a:lnTo>
                    <a:lnTo>
                      <a:pt x="238" y="286"/>
                    </a:lnTo>
                    <a:lnTo>
                      <a:pt x="280" y="268"/>
                    </a:lnTo>
                    <a:lnTo>
                      <a:pt x="325" y="248"/>
                    </a:lnTo>
                    <a:lnTo>
                      <a:pt x="374" y="227"/>
                    </a:lnTo>
                    <a:lnTo>
                      <a:pt x="425" y="205"/>
                    </a:lnTo>
                    <a:lnTo>
                      <a:pt x="479" y="182"/>
                    </a:lnTo>
                    <a:lnTo>
                      <a:pt x="534" y="157"/>
                    </a:lnTo>
                    <a:lnTo>
                      <a:pt x="592" y="132"/>
                    </a:lnTo>
                    <a:lnTo>
                      <a:pt x="712" y="81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E8E3D5"/>
              </a:soli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11"/>
              <p:cNvSpPr>
                <a:spLocks/>
              </p:cNvSpPr>
              <p:nvPr/>
            </p:nvSpPr>
            <p:spPr bwMode="auto">
              <a:xfrm>
                <a:off x="6942964" y="3372936"/>
                <a:ext cx="769151" cy="105706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0" y="5"/>
                  </a:cxn>
                  <a:cxn ang="0">
                    <a:pos x="116" y="11"/>
                  </a:cxn>
                  <a:cxn ang="0">
                    <a:pos x="133" y="20"/>
                  </a:cxn>
                  <a:cxn ang="0">
                    <a:pos x="148" y="32"/>
                  </a:cxn>
                  <a:cxn ang="0">
                    <a:pos x="161" y="47"/>
                  </a:cxn>
                  <a:cxn ang="0">
                    <a:pos x="172" y="66"/>
                  </a:cxn>
                  <a:cxn ang="0">
                    <a:pos x="182" y="89"/>
                  </a:cxn>
                  <a:cxn ang="0">
                    <a:pos x="183" y="93"/>
                  </a:cxn>
                  <a:cxn ang="0">
                    <a:pos x="184" y="102"/>
                  </a:cxn>
                  <a:cxn ang="0">
                    <a:pos x="186" y="116"/>
                  </a:cxn>
                  <a:cxn ang="0">
                    <a:pos x="187" y="135"/>
                  </a:cxn>
                  <a:cxn ang="0">
                    <a:pos x="186" y="155"/>
                  </a:cxn>
                  <a:cxn ang="0">
                    <a:pos x="183" y="178"/>
                  </a:cxn>
                  <a:cxn ang="0">
                    <a:pos x="175" y="200"/>
                  </a:cxn>
                  <a:cxn ang="0">
                    <a:pos x="163" y="222"/>
                  </a:cxn>
                  <a:cxn ang="0">
                    <a:pos x="86" y="257"/>
                  </a:cxn>
                  <a:cxn ang="0">
                    <a:pos x="97" y="235"/>
                  </a:cxn>
                  <a:cxn ang="0">
                    <a:pos x="104" y="213"/>
                  </a:cxn>
                  <a:cxn ang="0">
                    <a:pos x="109" y="191"/>
                  </a:cxn>
                  <a:cxn ang="0">
                    <a:pos x="109" y="152"/>
                  </a:cxn>
                  <a:cxn ang="0">
                    <a:pos x="107" y="138"/>
                  </a:cxn>
                  <a:cxn ang="0">
                    <a:pos x="106" y="129"/>
                  </a:cxn>
                  <a:cxn ang="0">
                    <a:pos x="104" y="125"/>
                  </a:cxn>
                  <a:cxn ang="0">
                    <a:pos x="95" y="102"/>
                  </a:cxn>
                  <a:cxn ang="0">
                    <a:pos x="82" y="82"/>
                  </a:cxn>
                  <a:cxn ang="0">
                    <a:pos x="68" y="67"/>
                  </a:cxn>
                  <a:cxn ang="0">
                    <a:pos x="52" y="55"/>
                  </a:cxn>
                  <a:cxn ang="0">
                    <a:pos x="36" y="46"/>
                  </a:cxn>
                  <a:cxn ang="0">
                    <a:pos x="18" y="39"/>
                  </a:cxn>
                  <a:cxn ang="0">
                    <a:pos x="0" y="35"/>
                  </a:cxn>
                  <a:cxn ang="0">
                    <a:pos x="82" y="0"/>
                  </a:cxn>
                </a:cxnLst>
                <a:rect l="0" t="0" r="r" b="b"/>
                <a:pathLst>
                  <a:path w="187" h="257">
                    <a:moveTo>
                      <a:pt x="82" y="0"/>
                    </a:moveTo>
                    <a:lnTo>
                      <a:pt x="100" y="5"/>
                    </a:lnTo>
                    <a:lnTo>
                      <a:pt x="116" y="11"/>
                    </a:lnTo>
                    <a:lnTo>
                      <a:pt x="133" y="20"/>
                    </a:lnTo>
                    <a:lnTo>
                      <a:pt x="148" y="32"/>
                    </a:lnTo>
                    <a:lnTo>
                      <a:pt x="161" y="47"/>
                    </a:lnTo>
                    <a:lnTo>
                      <a:pt x="172" y="66"/>
                    </a:lnTo>
                    <a:lnTo>
                      <a:pt x="182" y="89"/>
                    </a:lnTo>
                    <a:lnTo>
                      <a:pt x="183" y="93"/>
                    </a:lnTo>
                    <a:lnTo>
                      <a:pt x="184" y="102"/>
                    </a:lnTo>
                    <a:lnTo>
                      <a:pt x="186" y="116"/>
                    </a:lnTo>
                    <a:lnTo>
                      <a:pt x="187" y="135"/>
                    </a:lnTo>
                    <a:lnTo>
                      <a:pt x="186" y="155"/>
                    </a:lnTo>
                    <a:lnTo>
                      <a:pt x="183" y="178"/>
                    </a:lnTo>
                    <a:lnTo>
                      <a:pt x="175" y="200"/>
                    </a:lnTo>
                    <a:lnTo>
                      <a:pt x="163" y="222"/>
                    </a:lnTo>
                    <a:lnTo>
                      <a:pt x="86" y="257"/>
                    </a:lnTo>
                    <a:lnTo>
                      <a:pt x="97" y="235"/>
                    </a:lnTo>
                    <a:lnTo>
                      <a:pt x="104" y="213"/>
                    </a:lnTo>
                    <a:lnTo>
                      <a:pt x="109" y="191"/>
                    </a:lnTo>
                    <a:lnTo>
                      <a:pt x="109" y="152"/>
                    </a:lnTo>
                    <a:lnTo>
                      <a:pt x="107" y="138"/>
                    </a:lnTo>
                    <a:lnTo>
                      <a:pt x="106" y="129"/>
                    </a:lnTo>
                    <a:lnTo>
                      <a:pt x="104" y="125"/>
                    </a:lnTo>
                    <a:lnTo>
                      <a:pt x="95" y="102"/>
                    </a:lnTo>
                    <a:lnTo>
                      <a:pt x="82" y="82"/>
                    </a:lnTo>
                    <a:lnTo>
                      <a:pt x="68" y="67"/>
                    </a:lnTo>
                    <a:lnTo>
                      <a:pt x="52" y="55"/>
                    </a:lnTo>
                    <a:lnTo>
                      <a:pt x="36" y="46"/>
                    </a:lnTo>
                    <a:lnTo>
                      <a:pt x="18" y="39"/>
                    </a:lnTo>
                    <a:lnTo>
                      <a:pt x="0" y="3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CFC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12"/>
              <p:cNvSpPr>
                <a:spLocks/>
              </p:cNvSpPr>
              <p:nvPr/>
            </p:nvSpPr>
            <p:spPr bwMode="auto">
              <a:xfrm>
                <a:off x="7494119" y="2344663"/>
                <a:ext cx="2599477" cy="1838555"/>
              </a:xfrm>
              <a:custGeom>
                <a:avLst/>
                <a:gdLst/>
                <a:ahLst/>
                <a:cxnLst>
                  <a:cxn ang="0">
                    <a:pos x="533" y="0"/>
                  </a:cxn>
                  <a:cxn ang="0">
                    <a:pos x="551" y="6"/>
                  </a:cxn>
                  <a:cxn ang="0">
                    <a:pos x="570" y="15"/>
                  </a:cxn>
                  <a:cxn ang="0">
                    <a:pos x="586" y="27"/>
                  </a:cxn>
                  <a:cxn ang="0">
                    <a:pos x="603" y="42"/>
                  </a:cxn>
                  <a:cxn ang="0">
                    <a:pos x="616" y="63"/>
                  </a:cxn>
                  <a:cxn ang="0">
                    <a:pos x="626" y="88"/>
                  </a:cxn>
                  <a:cxn ang="0">
                    <a:pos x="627" y="90"/>
                  </a:cxn>
                  <a:cxn ang="0">
                    <a:pos x="628" y="98"/>
                  </a:cxn>
                  <a:cxn ang="0">
                    <a:pos x="631" y="111"/>
                  </a:cxn>
                  <a:cxn ang="0">
                    <a:pos x="632" y="128"/>
                  </a:cxn>
                  <a:cxn ang="0">
                    <a:pos x="632" y="146"/>
                  </a:cxn>
                  <a:cxn ang="0">
                    <a:pos x="630" y="166"/>
                  </a:cxn>
                  <a:cxn ang="0">
                    <a:pos x="625" y="187"/>
                  </a:cxn>
                  <a:cxn ang="0">
                    <a:pos x="616" y="208"/>
                  </a:cxn>
                  <a:cxn ang="0">
                    <a:pos x="87" y="447"/>
                  </a:cxn>
                  <a:cxn ang="0">
                    <a:pos x="98" y="424"/>
                  </a:cxn>
                  <a:cxn ang="0">
                    <a:pos x="105" y="402"/>
                  </a:cxn>
                  <a:cxn ang="0">
                    <a:pos x="107" y="381"/>
                  </a:cxn>
                  <a:cxn ang="0">
                    <a:pos x="108" y="361"/>
                  </a:cxn>
                  <a:cxn ang="0">
                    <a:pos x="107" y="344"/>
                  </a:cxn>
                  <a:cxn ang="0">
                    <a:pos x="105" y="330"/>
                  </a:cxn>
                  <a:cxn ang="0">
                    <a:pos x="104" y="322"/>
                  </a:cxn>
                  <a:cxn ang="0">
                    <a:pos x="103" y="318"/>
                  </a:cxn>
                  <a:cxn ang="0">
                    <a:pos x="93" y="295"/>
                  </a:cxn>
                  <a:cxn ang="0">
                    <a:pos x="81" y="275"/>
                  </a:cxn>
                  <a:cxn ang="0">
                    <a:pos x="67" y="260"/>
                  </a:cxn>
                  <a:cxn ang="0">
                    <a:pos x="51" y="247"/>
                  </a:cxn>
                  <a:cxn ang="0">
                    <a:pos x="35" y="239"/>
                  </a:cxn>
                  <a:cxn ang="0">
                    <a:pos x="17" y="232"/>
                  </a:cxn>
                  <a:cxn ang="0">
                    <a:pos x="0" y="228"/>
                  </a:cxn>
                  <a:cxn ang="0">
                    <a:pos x="69" y="199"/>
                  </a:cxn>
                  <a:cxn ang="0">
                    <a:pos x="136" y="170"/>
                  </a:cxn>
                  <a:cxn ang="0">
                    <a:pos x="203" y="141"/>
                  </a:cxn>
                  <a:cxn ang="0">
                    <a:pos x="266" y="114"/>
                  </a:cxn>
                  <a:cxn ang="0">
                    <a:pos x="327" y="87"/>
                  </a:cxn>
                  <a:cxn ang="0">
                    <a:pos x="384" y="62"/>
                  </a:cxn>
                  <a:cxn ang="0">
                    <a:pos x="438" y="40"/>
                  </a:cxn>
                  <a:cxn ang="0">
                    <a:pos x="488" y="19"/>
                  </a:cxn>
                  <a:cxn ang="0">
                    <a:pos x="533" y="0"/>
                  </a:cxn>
                </a:cxnLst>
                <a:rect l="0" t="0" r="r" b="b"/>
                <a:pathLst>
                  <a:path w="632" h="447">
                    <a:moveTo>
                      <a:pt x="533" y="0"/>
                    </a:moveTo>
                    <a:lnTo>
                      <a:pt x="551" y="6"/>
                    </a:lnTo>
                    <a:lnTo>
                      <a:pt x="570" y="15"/>
                    </a:lnTo>
                    <a:lnTo>
                      <a:pt x="586" y="27"/>
                    </a:lnTo>
                    <a:lnTo>
                      <a:pt x="603" y="42"/>
                    </a:lnTo>
                    <a:lnTo>
                      <a:pt x="616" y="63"/>
                    </a:lnTo>
                    <a:lnTo>
                      <a:pt x="626" y="88"/>
                    </a:lnTo>
                    <a:lnTo>
                      <a:pt x="627" y="90"/>
                    </a:lnTo>
                    <a:lnTo>
                      <a:pt x="628" y="98"/>
                    </a:lnTo>
                    <a:lnTo>
                      <a:pt x="631" y="111"/>
                    </a:lnTo>
                    <a:lnTo>
                      <a:pt x="632" y="128"/>
                    </a:lnTo>
                    <a:lnTo>
                      <a:pt x="632" y="146"/>
                    </a:lnTo>
                    <a:lnTo>
                      <a:pt x="630" y="166"/>
                    </a:lnTo>
                    <a:lnTo>
                      <a:pt x="625" y="187"/>
                    </a:lnTo>
                    <a:lnTo>
                      <a:pt x="616" y="208"/>
                    </a:lnTo>
                    <a:lnTo>
                      <a:pt x="87" y="447"/>
                    </a:lnTo>
                    <a:lnTo>
                      <a:pt x="98" y="424"/>
                    </a:lnTo>
                    <a:lnTo>
                      <a:pt x="105" y="402"/>
                    </a:lnTo>
                    <a:lnTo>
                      <a:pt x="107" y="381"/>
                    </a:lnTo>
                    <a:lnTo>
                      <a:pt x="108" y="361"/>
                    </a:lnTo>
                    <a:lnTo>
                      <a:pt x="107" y="344"/>
                    </a:lnTo>
                    <a:lnTo>
                      <a:pt x="105" y="330"/>
                    </a:lnTo>
                    <a:lnTo>
                      <a:pt x="104" y="322"/>
                    </a:lnTo>
                    <a:lnTo>
                      <a:pt x="103" y="318"/>
                    </a:lnTo>
                    <a:lnTo>
                      <a:pt x="93" y="295"/>
                    </a:lnTo>
                    <a:lnTo>
                      <a:pt x="81" y="275"/>
                    </a:lnTo>
                    <a:lnTo>
                      <a:pt x="67" y="260"/>
                    </a:lnTo>
                    <a:lnTo>
                      <a:pt x="51" y="247"/>
                    </a:lnTo>
                    <a:lnTo>
                      <a:pt x="35" y="239"/>
                    </a:lnTo>
                    <a:lnTo>
                      <a:pt x="17" y="232"/>
                    </a:lnTo>
                    <a:lnTo>
                      <a:pt x="0" y="228"/>
                    </a:lnTo>
                    <a:lnTo>
                      <a:pt x="69" y="199"/>
                    </a:lnTo>
                    <a:lnTo>
                      <a:pt x="136" y="170"/>
                    </a:lnTo>
                    <a:lnTo>
                      <a:pt x="203" y="141"/>
                    </a:lnTo>
                    <a:lnTo>
                      <a:pt x="266" y="114"/>
                    </a:lnTo>
                    <a:lnTo>
                      <a:pt x="327" y="87"/>
                    </a:lnTo>
                    <a:lnTo>
                      <a:pt x="384" y="62"/>
                    </a:lnTo>
                    <a:lnTo>
                      <a:pt x="438" y="40"/>
                    </a:lnTo>
                    <a:lnTo>
                      <a:pt x="488" y="19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CFC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4" name="组合 233"/>
              <p:cNvGrpSpPr/>
              <p:nvPr/>
            </p:nvGrpSpPr>
            <p:grpSpPr>
              <a:xfrm>
                <a:off x="7169185" y="2431039"/>
                <a:ext cx="2879168" cy="1793309"/>
                <a:chOff x="7169185" y="1705689"/>
                <a:chExt cx="2879168" cy="1793309"/>
              </a:xfrm>
              <a:solidFill>
                <a:srgbClr val="B6B333"/>
              </a:solidFill>
            </p:grpSpPr>
            <p:sp>
              <p:nvSpPr>
                <p:cNvPr id="235" name="Freeform 13"/>
                <p:cNvSpPr>
                  <a:spLocks/>
                </p:cNvSpPr>
                <p:nvPr/>
              </p:nvSpPr>
              <p:spPr bwMode="auto">
                <a:xfrm>
                  <a:off x="9809793" y="2199260"/>
                  <a:ext cx="135734" cy="4524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1" y="0"/>
                    </a:cxn>
                    <a:cxn ang="0">
                      <a:pos x="24" y="1"/>
                    </a:cxn>
                    <a:cxn ang="0">
                      <a:pos x="29" y="1"/>
                    </a:cxn>
                    <a:cxn ang="0">
                      <a:pos x="32" y="2"/>
                    </a:cxn>
                    <a:cxn ang="0">
                      <a:pos x="33" y="4"/>
                    </a:cxn>
                    <a:cxn ang="0">
                      <a:pos x="29" y="8"/>
                    </a:cxn>
                    <a:cxn ang="0">
                      <a:pos x="27" y="9"/>
                    </a:cxn>
                    <a:cxn ang="0">
                      <a:pos x="17" y="11"/>
                    </a:cxn>
                    <a:cxn ang="0">
                      <a:pos x="12" y="11"/>
                    </a:cxn>
                    <a:cxn ang="0">
                      <a:pos x="8" y="10"/>
                    </a:cxn>
                    <a:cxn ang="0">
                      <a:pos x="3" y="10"/>
                    </a:cxn>
                    <a:cxn ang="0">
                      <a:pos x="1" y="9"/>
                    </a:cxn>
                    <a:cxn ang="0">
                      <a:pos x="0" y="7"/>
                    </a:cxn>
                    <a:cxn ang="0">
                      <a:pos x="3" y="3"/>
                    </a:cxn>
                    <a:cxn ang="0">
                      <a:pos x="6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" h="11">
                      <a:moveTo>
                        <a:pt x="15" y="0"/>
                      </a:moveTo>
                      <a:lnTo>
                        <a:pt x="21" y="0"/>
                      </a:lnTo>
                      <a:lnTo>
                        <a:pt x="24" y="1"/>
                      </a:lnTo>
                      <a:lnTo>
                        <a:pt x="29" y="1"/>
                      </a:lnTo>
                      <a:lnTo>
                        <a:pt x="32" y="2"/>
                      </a:lnTo>
                      <a:lnTo>
                        <a:pt x="33" y="4"/>
                      </a:lnTo>
                      <a:lnTo>
                        <a:pt x="29" y="8"/>
                      </a:lnTo>
                      <a:lnTo>
                        <a:pt x="27" y="9"/>
                      </a:lnTo>
                      <a:lnTo>
                        <a:pt x="17" y="11"/>
                      </a:lnTo>
                      <a:lnTo>
                        <a:pt x="12" y="11"/>
                      </a:lnTo>
                      <a:lnTo>
                        <a:pt x="8" y="10"/>
                      </a:lnTo>
                      <a:lnTo>
                        <a:pt x="3" y="10"/>
                      </a:lnTo>
                      <a:lnTo>
                        <a:pt x="1" y="9"/>
                      </a:lnTo>
                      <a:lnTo>
                        <a:pt x="0" y="7"/>
                      </a:lnTo>
                      <a:lnTo>
                        <a:pt x="3" y="3"/>
                      </a:lnTo>
                      <a:lnTo>
                        <a:pt x="6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4"/>
                <p:cNvSpPr>
                  <a:spLocks/>
                </p:cNvSpPr>
                <p:nvPr/>
              </p:nvSpPr>
              <p:spPr bwMode="auto">
                <a:xfrm>
                  <a:off x="7806714" y="2478951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4" y="0"/>
                    </a:cxn>
                    <a:cxn ang="0">
                      <a:pos x="27" y="2"/>
                    </a:cxn>
                    <a:cxn ang="0">
                      <a:pos x="29" y="4"/>
                    </a:cxn>
                    <a:cxn ang="0">
                      <a:pos x="28" y="6"/>
                    </a:cxn>
                    <a:cxn ang="0">
                      <a:pos x="25" y="9"/>
                    </a:cxn>
                    <a:cxn ang="0">
                      <a:pos x="22" y="11"/>
                    </a:cxn>
                    <a:cxn ang="0">
                      <a:pos x="17" y="13"/>
                    </a:cxn>
                    <a:cxn ang="0">
                      <a:pos x="8" y="16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1"/>
                    </a:cxn>
                    <a:cxn ang="0">
                      <a:pos x="2" y="10"/>
                    </a:cxn>
                    <a:cxn ang="0">
                      <a:pos x="7" y="5"/>
                    </a:cxn>
                    <a:cxn ang="0">
                      <a:pos x="14" y="3"/>
                    </a:cxn>
                    <a:cxn ang="0">
                      <a:pos x="18" y="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4" y="0"/>
                      </a:lnTo>
                      <a:lnTo>
                        <a:pt x="27" y="2"/>
                      </a:lnTo>
                      <a:lnTo>
                        <a:pt x="29" y="4"/>
                      </a:lnTo>
                      <a:lnTo>
                        <a:pt x="28" y="6"/>
                      </a:lnTo>
                      <a:lnTo>
                        <a:pt x="25" y="9"/>
                      </a:lnTo>
                      <a:lnTo>
                        <a:pt x="22" y="11"/>
                      </a:lnTo>
                      <a:lnTo>
                        <a:pt x="17" y="13"/>
                      </a:lnTo>
                      <a:lnTo>
                        <a:pt x="8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2" y="10"/>
                      </a:lnTo>
                      <a:lnTo>
                        <a:pt x="7" y="5"/>
                      </a:lnTo>
                      <a:lnTo>
                        <a:pt x="14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5"/>
                <p:cNvSpPr>
                  <a:spLocks/>
                </p:cNvSpPr>
                <p:nvPr/>
              </p:nvSpPr>
              <p:spPr bwMode="auto">
                <a:xfrm>
                  <a:off x="8102857" y="235555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5" y="0"/>
                    </a:cxn>
                    <a:cxn ang="0">
                      <a:pos x="27" y="1"/>
                    </a:cxn>
                    <a:cxn ang="0">
                      <a:pos x="29" y="4"/>
                    </a:cxn>
                    <a:cxn ang="0">
                      <a:pos x="28" y="6"/>
                    </a:cxn>
                    <a:cxn ang="0">
                      <a:pos x="26" y="8"/>
                    </a:cxn>
                    <a:cxn ang="0">
                      <a:pos x="19" y="13"/>
                    </a:cxn>
                    <a:cxn ang="0">
                      <a:pos x="15" y="14"/>
                    </a:cxn>
                    <a:cxn ang="0">
                      <a:pos x="11" y="15"/>
                    </a:cxn>
                    <a:cxn ang="0">
                      <a:pos x="7" y="16"/>
                    </a:cxn>
                    <a:cxn ang="0">
                      <a:pos x="2" y="16"/>
                    </a:cxn>
                    <a:cxn ang="0">
                      <a:pos x="1" y="15"/>
                    </a:cxn>
                    <a:cxn ang="0">
                      <a:pos x="0" y="13"/>
                    </a:cxn>
                    <a:cxn ang="0">
                      <a:pos x="1" y="11"/>
                    </a:cxn>
                    <a:cxn ang="0">
                      <a:pos x="4" y="8"/>
                    </a:cxn>
                    <a:cxn ang="0">
                      <a:pos x="11" y="4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5" y="0"/>
                      </a:lnTo>
                      <a:lnTo>
                        <a:pt x="27" y="1"/>
                      </a:lnTo>
                      <a:lnTo>
                        <a:pt x="29" y="4"/>
                      </a:lnTo>
                      <a:lnTo>
                        <a:pt x="28" y="6"/>
                      </a:lnTo>
                      <a:lnTo>
                        <a:pt x="26" y="8"/>
                      </a:lnTo>
                      <a:lnTo>
                        <a:pt x="19" y="13"/>
                      </a:lnTo>
                      <a:lnTo>
                        <a:pt x="15" y="14"/>
                      </a:lnTo>
                      <a:lnTo>
                        <a:pt x="11" y="15"/>
                      </a:lnTo>
                      <a:lnTo>
                        <a:pt x="7" y="16"/>
                      </a:lnTo>
                      <a:lnTo>
                        <a:pt x="2" y="16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11"/>
                      </a:lnTo>
                      <a:lnTo>
                        <a:pt x="4" y="8"/>
                      </a:lnTo>
                      <a:lnTo>
                        <a:pt x="11" y="4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6"/>
                <p:cNvSpPr>
                  <a:spLocks/>
                </p:cNvSpPr>
                <p:nvPr/>
              </p:nvSpPr>
              <p:spPr bwMode="auto">
                <a:xfrm>
                  <a:off x="8411340" y="2470724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7" y="0"/>
                    </a:cxn>
                    <a:cxn ang="0">
                      <a:pos x="29" y="1"/>
                    </a:cxn>
                    <a:cxn ang="0">
                      <a:pos x="30" y="2"/>
                    </a:cxn>
                    <a:cxn ang="0">
                      <a:pos x="30" y="4"/>
                    </a:cxn>
                    <a:cxn ang="0">
                      <a:pos x="29" y="6"/>
                    </a:cxn>
                    <a:cxn ang="0">
                      <a:pos x="22" y="11"/>
                    </a:cxn>
                    <a:cxn ang="0">
                      <a:pos x="17" y="12"/>
                    </a:cxn>
                    <a:cxn ang="0">
                      <a:pos x="13" y="12"/>
                    </a:cxn>
                    <a:cxn ang="0">
                      <a:pos x="8" y="13"/>
                    </a:cxn>
                    <a:cxn ang="0">
                      <a:pos x="5" y="13"/>
                    </a:cxn>
                    <a:cxn ang="0">
                      <a:pos x="1" y="12"/>
                    </a:cxn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5" y="5"/>
                    </a:cxn>
                    <a:cxn ang="0">
                      <a:pos x="8" y="2"/>
                    </a:cxn>
                    <a:cxn ang="0">
                      <a:pos x="13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0" h="13">
                      <a:moveTo>
                        <a:pt x="16" y="0"/>
                      </a:moveTo>
                      <a:lnTo>
                        <a:pt x="27" y="0"/>
                      </a:lnTo>
                      <a:lnTo>
                        <a:pt x="29" y="1"/>
                      </a:lnTo>
                      <a:lnTo>
                        <a:pt x="30" y="2"/>
                      </a:lnTo>
                      <a:lnTo>
                        <a:pt x="30" y="4"/>
                      </a:lnTo>
                      <a:lnTo>
                        <a:pt x="29" y="6"/>
                      </a:lnTo>
                      <a:lnTo>
                        <a:pt x="22" y="11"/>
                      </a:lnTo>
                      <a:lnTo>
                        <a:pt x="17" y="12"/>
                      </a:lnTo>
                      <a:lnTo>
                        <a:pt x="13" y="12"/>
                      </a:lnTo>
                      <a:lnTo>
                        <a:pt x="8" y="13"/>
                      </a:lnTo>
                      <a:lnTo>
                        <a:pt x="5" y="13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5" y="5"/>
                      </a:lnTo>
                      <a:lnTo>
                        <a:pt x="8" y="2"/>
                      </a:lnTo>
                      <a:lnTo>
                        <a:pt x="13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7"/>
                <p:cNvSpPr>
                  <a:spLocks/>
                </p:cNvSpPr>
                <p:nvPr/>
              </p:nvSpPr>
              <p:spPr bwMode="auto">
                <a:xfrm>
                  <a:off x="8596428" y="2137563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22" y="0"/>
                    </a:cxn>
                    <a:cxn ang="0">
                      <a:pos x="29" y="3"/>
                    </a:cxn>
                    <a:cxn ang="0">
                      <a:pos x="31" y="4"/>
                    </a:cxn>
                    <a:cxn ang="0">
                      <a:pos x="32" y="5"/>
                    </a:cxn>
                    <a:cxn ang="0">
                      <a:pos x="31" y="8"/>
                    </a:cxn>
                    <a:cxn ang="0">
                      <a:pos x="29" y="9"/>
                    </a:cxn>
                    <a:cxn ang="0">
                      <a:pos x="22" y="11"/>
                    </a:cxn>
                    <a:cxn ang="0">
                      <a:pos x="11" y="11"/>
                    </a:cxn>
                    <a:cxn ang="0">
                      <a:pos x="6" y="10"/>
                    </a:cxn>
                    <a:cxn ang="0">
                      <a:pos x="2" y="8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2" h="11">
                      <a:moveTo>
                        <a:pt x="11" y="0"/>
                      </a:moveTo>
                      <a:lnTo>
                        <a:pt x="22" y="0"/>
                      </a:lnTo>
                      <a:lnTo>
                        <a:pt x="29" y="3"/>
                      </a:lnTo>
                      <a:lnTo>
                        <a:pt x="31" y="4"/>
                      </a:lnTo>
                      <a:lnTo>
                        <a:pt x="32" y="5"/>
                      </a:lnTo>
                      <a:lnTo>
                        <a:pt x="31" y="8"/>
                      </a:lnTo>
                      <a:lnTo>
                        <a:pt x="29" y="9"/>
                      </a:lnTo>
                      <a:lnTo>
                        <a:pt x="22" y="11"/>
                      </a:lnTo>
                      <a:lnTo>
                        <a:pt x="11" y="11"/>
                      </a:lnTo>
                      <a:lnTo>
                        <a:pt x="6" y="10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8"/>
                <p:cNvSpPr>
                  <a:spLocks/>
                </p:cNvSpPr>
                <p:nvPr/>
              </p:nvSpPr>
              <p:spPr bwMode="auto">
                <a:xfrm>
                  <a:off x="9320334" y="2071753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22" y="1"/>
                    </a:cxn>
                    <a:cxn ang="0">
                      <a:pos x="29" y="4"/>
                    </a:cxn>
                    <a:cxn ang="0">
                      <a:pos x="31" y="5"/>
                    </a:cxn>
                    <a:cxn ang="0">
                      <a:pos x="31" y="7"/>
                    </a:cxn>
                    <a:cxn ang="0">
                      <a:pos x="30" y="8"/>
                    </a:cxn>
                    <a:cxn ang="0">
                      <a:pos x="28" y="9"/>
                    </a:cxn>
                    <a:cxn ang="0">
                      <a:pos x="24" y="11"/>
                    </a:cxn>
                    <a:cxn ang="0">
                      <a:pos x="15" y="11"/>
                    </a:cxn>
                    <a:cxn ang="0">
                      <a:pos x="9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1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9" y="4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4" y="11"/>
                      </a:lnTo>
                      <a:lnTo>
                        <a:pt x="15" y="11"/>
                      </a:lnTo>
                      <a:lnTo>
                        <a:pt x="9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19"/>
                <p:cNvSpPr>
                  <a:spLocks/>
                </p:cNvSpPr>
                <p:nvPr/>
              </p:nvSpPr>
              <p:spPr bwMode="auto">
                <a:xfrm>
                  <a:off x="9275091" y="1919570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7" y="0"/>
                    </a:cxn>
                    <a:cxn ang="0">
                      <a:pos x="31" y="1"/>
                    </a:cxn>
                    <a:cxn ang="0">
                      <a:pos x="32" y="2"/>
                    </a:cxn>
                    <a:cxn ang="0">
                      <a:pos x="31" y="4"/>
                    </a:cxn>
                    <a:cxn ang="0">
                      <a:pos x="28" y="7"/>
                    </a:cxn>
                    <a:cxn ang="0">
                      <a:pos x="24" y="9"/>
                    </a:cxn>
                    <a:cxn ang="0">
                      <a:pos x="18" y="10"/>
                    </a:cxn>
                    <a:cxn ang="0">
                      <a:pos x="13" y="11"/>
                    </a:cxn>
                    <a:cxn ang="0">
                      <a:pos x="5" y="11"/>
                    </a:cxn>
                    <a:cxn ang="0">
                      <a:pos x="1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5" y="3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2" h="11">
                      <a:moveTo>
                        <a:pt x="19" y="0"/>
                      </a:moveTo>
                      <a:lnTo>
                        <a:pt x="27" y="0"/>
                      </a:lnTo>
                      <a:lnTo>
                        <a:pt x="31" y="1"/>
                      </a:lnTo>
                      <a:lnTo>
                        <a:pt x="32" y="2"/>
                      </a:lnTo>
                      <a:lnTo>
                        <a:pt x="31" y="4"/>
                      </a:lnTo>
                      <a:lnTo>
                        <a:pt x="28" y="7"/>
                      </a:lnTo>
                      <a:lnTo>
                        <a:pt x="24" y="9"/>
                      </a:lnTo>
                      <a:lnTo>
                        <a:pt x="18" y="10"/>
                      </a:lnTo>
                      <a:lnTo>
                        <a:pt x="13" y="11"/>
                      </a:lnTo>
                      <a:lnTo>
                        <a:pt x="5" y="11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5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0"/>
                <p:cNvSpPr>
                  <a:spLocks/>
                </p:cNvSpPr>
                <p:nvPr/>
              </p:nvSpPr>
              <p:spPr bwMode="auto">
                <a:xfrm>
                  <a:off x="8197459" y="3005427"/>
                  <a:ext cx="78150" cy="94602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17" y="1"/>
                    </a:cxn>
                    <a:cxn ang="0">
                      <a:pos x="18" y="2"/>
                    </a:cxn>
                    <a:cxn ang="0">
                      <a:pos x="19" y="4"/>
                    </a:cxn>
                    <a:cxn ang="0">
                      <a:pos x="19" y="7"/>
                    </a:cxn>
                    <a:cxn ang="0">
                      <a:pos x="18" y="10"/>
                    </a:cxn>
                    <a:cxn ang="0">
                      <a:pos x="13" y="17"/>
                    </a:cxn>
                    <a:cxn ang="0">
                      <a:pos x="11" y="20"/>
                    </a:cxn>
                    <a:cxn ang="0">
                      <a:pos x="7" y="22"/>
                    </a:cxn>
                    <a:cxn ang="0">
                      <a:pos x="5" y="23"/>
                    </a:cxn>
                    <a:cxn ang="0">
                      <a:pos x="3" y="23"/>
                    </a:cxn>
                    <a:cxn ang="0">
                      <a:pos x="2" y="22"/>
                    </a:cxn>
                    <a:cxn ang="0">
                      <a:pos x="0" y="20"/>
                    </a:cxn>
                    <a:cxn ang="0">
                      <a:pos x="0" y="17"/>
                    </a:cxn>
                    <a:cxn ang="0">
                      <a:pos x="2" y="13"/>
                    </a:cxn>
                    <a:cxn ang="0">
                      <a:pos x="6" y="6"/>
                    </a:cxn>
                    <a:cxn ang="0">
                      <a:pos x="9" y="3"/>
                    </a:cxn>
                    <a:cxn ang="0">
                      <a:pos x="12" y="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9" h="23">
                      <a:moveTo>
                        <a:pt x="15" y="0"/>
                      </a:moveTo>
                      <a:lnTo>
                        <a:pt x="17" y="1"/>
                      </a:lnTo>
                      <a:lnTo>
                        <a:pt x="18" y="2"/>
                      </a:lnTo>
                      <a:lnTo>
                        <a:pt x="19" y="4"/>
                      </a:lnTo>
                      <a:lnTo>
                        <a:pt x="19" y="7"/>
                      </a:lnTo>
                      <a:lnTo>
                        <a:pt x="18" y="10"/>
                      </a:lnTo>
                      <a:lnTo>
                        <a:pt x="13" y="17"/>
                      </a:lnTo>
                      <a:lnTo>
                        <a:pt x="11" y="20"/>
                      </a:lnTo>
                      <a:lnTo>
                        <a:pt x="7" y="22"/>
                      </a:lnTo>
                      <a:lnTo>
                        <a:pt x="5" y="23"/>
                      </a:lnTo>
                      <a:lnTo>
                        <a:pt x="3" y="23"/>
                      </a:lnTo>
                      <a:lnTo>
                        <a:pt x="2" y="22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2" y="13"/>
                      </a:lnTo>
                      <a:lnTo>
                        <a:pt x="6" y="6"/>
                      </a:lnTo>
                      <a:lnTo>
                        <a:pt x="9" y="3"/>
                      </a:lnTo>
                      <a:lnTo>
                        <a:pt x="12" y="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1"/>
                <p:cNvSpPr>
                  <a:spLocks/>
                </p:cNvSpPr>
                <p:nvPr/>
              </p:nvSpPr>
              <p:spPr bwMode="auto">
                <a:xfrm>
                  <a:off x="8962495" y="1973039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7" y="0"/>
                    </a:cxn>
                    <a:cxn ang="0">
                      <a:pos x="29" y="1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29" y="5"/>
                    </a:cxn>
                    <a:cxn ang="0">
                      <a:pos x="26" y="7"/>
                    </a:cxn>
                    <a:cxn ang="0">
                      <a:pos x="22" y="9"/>
                    </a:cxn>
                    <a:cxn ang="0">
                      <a:pos x="18" y="10"/>
                    </a:cxn>
                    <a:cxn ang="0">
                      <a:pos x="12" y="11"/>
                    </a:cxn>
                    <a:cxn ang="0">
                      <a:pos x="4" y="11"/>
                    </a:cxn>
                    <a:cxn ang="0">
                      <a:pos x="1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5"/>
                    </a:cxn>
                    <a:cxn ang="0">
                      <a:pos x="5" y="4"/>
                    </a:cxn>
                    <a:cxn ang="0">
                      <a:pos x="8" y="2"/>
                    </a:cxn>
                    <a:cxn ang="0">
                      <a:pos x="13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31" h="11">
                      <a:moveTo>
                        <a:pt x="17" y="0"/>
                      </a:moveTo>
                      <a:lnTo>
                        <a:pt x="27" y="0"/>
                      </a:lnTo>
                      <a:lnTo>
                        <a:pt x="29" y="1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29" y="5"/>
                      </a:lnTo>
                      <a:lnTo>
                        <a:pt x="26" y="7"/>
                      </a:lnTo>
                      <a:lnTo>
                        <a:pt x="22" y="9"/>
                      </a:lnTo>
                      <a:lnTo>
                        <a:pt x="18" y="10"/>
                      </a:lnTo>
                      <a:lnTo>
                        <a:pt x="12" y="11"/>
                      </a:lnTo>
                      <a:lnTo>
                        <a:pt x="4" y="11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5"/>
                      </a:lnTo>
                      <a:lnTo>
                        <a:pt x="5" y="4"/>
                      </a:lnTo>
                      <a:lnTo>
                        <a:pt x="8" y="2"/>
                      </a:lnTo>
                      <a:lnTo>
                        <a:pt x="13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22"/>
                <p:cNvSpPr>
                  <a:spLocks/>
                </p:cNvSpPr>
                <p:nvPr/>
              </p:nvSpPr>
              <p:spPr bwMode="auto">
                <a:xfrm>
                  <a:off x="9114679" y="2499515"/>
                  <a:ext cx="86376" cy="9048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4" y="6"/>
                    </a:cxn>
                    <a:cxn ang="0">
                      <a:pos x="18" y="13"/>
                    </a:cxn>
                    <a:cxn ang="0">
                      <a:pos x="19" y="16"/>
                    </a:cxn>
                    <a:cxn ang="0">
                      <a:pos x="21" y="19"/>
                    </a:cxn>
                    <a:cxn ang="0">
                      <a:pos x="19" y="21"/>
                    </a:cxn>
                    <a:cxn ang="0">
                      <a:pos x="18" y="22"/>
                    </a:cxn>
                    <a:cxn ang="0">
                      <a:pos x="16" y="22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7" y="18"/>
                    </a:cxn>
                    <a:cxn ang="0">
                      <a:pos x="2" y="11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2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1" h="22">
                      <a:moveTo>
                        <a:pt x="4" y="0"/>
                      </a:moveTo>
                      <a:lnTo>
                        <a:pt x="7" y="1"/>
                      </a:lnTo>
                      <a:lnTo>
                        <a:pt x="14" y="6"/>
                      </a:lnTo>
                      <a:lnTo>
                        <a:pt x="18" y="13"/>
                      </a:lnTo>
                      <a:lnTo>
                        <a:pt x="19" y="16"/>
                      </a:lnTo>
                      <a:lnTo>
                        <a:pt x="21" y="19"/>
                      </a:lnTo>
                      <a:lnTo>
                        <a:pt x="19" y="21"/>
                      </a:ln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7" y="18"/>
                      </a:lnTo>
                      <a:lnTo>
                        <a:pt x="2" y="11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23"/>
                <p:cNvSpPr>
                  <a:spLocks/>
                </p:cNvSpPr>
                <p:nvPr/>
              </p:nvSpPr>
              <p:spPr bwMode="auto">
                <a:xfrm>
                  <a:off x="9373805" y="2314427"/>
                  <a:ext cx="115167" cy="740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8" y="1"/>
                    </a:cxn>
                    <a:cxn ang="0">
                      <a:pos x="11" y="1"/>
                    </a:cxn>
                    <a:cxn ang="0">
                      <a:pos x="15" y="3"/>
                    </a:cxn>
                    <a:cxn ang="0">
                      <a:pos x="18" y="4"/>
                    </a:cxn>
                    <a:cxn ang="0">
                      <a:pos x="22" y="7"/>
                    </a:cxn>
                    <a:cxn ang="0">
                      <a:pos x="25" y="10"/>
                    </a:cxn>
                    <a:cxn ang="0">
                      <a:pos x="28" y="15"/>
                    </a:cxn>
                    <a:cxn ang="0">
                      <a:pos x="26" y="17"/>
                    </a:cxn>
                    <a:cxn ang="0">
                      <a:pos x="25" y="18"/>
                    </a:cxn>
                    <a:cxn ang="0">
                      <a:pos x="23" y="18"/>
                    </a:cxn>
                    <a:cxn ang="0">
                      <a:pos x="12" y="15"/>
                    </a:cxn>
                    <a:cxn ang="0">
                      <a:pos x="2" y="8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8" h="18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5" y="3"/>
                      </a:lnTo>
                      <a:lnTo>
                        <a:pt x="18" y="4"/>
                      </a:lnTo>
                      <a:lnTo>
                        <a:pt x="22" y="7"/>
                      </a:lnTo>
                      <a:lnTo>
                        <a:pt x="25" y="10"/>
                      </a:lnTo>
                      <a:lnTo>
                        <a:pt x="28" y="15"/>
                      </a:lnTo>
                      <a:lnTo>
                        <a:pt x="26" y="17"/>
                      </a:lnTo>
                      <a:lnTo>
                        <a:pt x="25" y="18"/>
                      </a:lnTo>
                      <a:lnTo>
                        <a:pt x="23" y="18"/>
                      </a:lnTo>
                      <a:lnTo>
                        <a:pt x="12" y="15"/>
                      </a:lnTo>
                      <a:lnTo>
                        <a:pt x="2" y="8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24"/>
                <p:cNvSpPr>
                  <a:spLocks/>
                </p:cNvSpPr>
                <p:nvPr/>
              </p:nvSpPr>
              <p:spPr bwMode="auto">
                <a:xfrm>
                  <a:off x="9213393" y="2380236"/>
                  <a:ext cx="65810" cy="9460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8" y="1"/>
                    </a:cxn>
                    <a:cxn ang="0">
                      <a:pos x="11" y="3"/>
                    </a:cxn>
                    <a:cxn ang="0">
                      <a:pos x="13" y="7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9" y="23"/>
                    </a:cxn>
                    <a:cxn ang="0">
                      <a:pos x="6" y="21"/>
                    </a:cxn>
                    <a:cxn ang="0">
                      <a:pos x="4" y="17"/>
                    </a:cxn>
                    <a:cxn ang="0">
                      <a:pos x="1" y="13"/>
                    </a:cxn>
                    <a:cxn ang="0">
                      <a:pos x="0" y="9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23">
                      <a:moveTo>
                        <a:pt x="4" y="0"/>
                      </a:move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11" y="3"/>
                      </a:lnTo>
                      <a:lnTo>
                        <a:pt x="13" y="7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15" y="22"/>
                      </a:lnTo>
                      <a:lnTo>
                        <a:pt x="13" y="23"/>
                      </a:lnTo>
                      <a:lnTo>
                        <a:pt x="9" y="23"/>
                      </a:lnTo>
                      <a:lnTo>
                        <a:pt x="6" y="21"/>
                      </a:lnTo>
                      <a:lnTo>
                        <a:pt x="4" y="17"/>
                      </a:lnTo>
                      <a:lnTo>
                        <a:pt x="1" y="13"/>
                      </a:lnTo>
                      <a:lnTo>
                        <a:pt x="0" y="9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25"/>
                <p:cNvSpPr>
                  <a:spLocks/>
                </p:cNvSpPr>
                <p:nvPr/>
              </p:nvSpPr>
              <p:spPr bwMode="auto">
                <a:xfrm>
                  <a:off x="8522393" y="2265070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4" y="0"/>
                    </a:cxn>
                    <a:cxn ang="0">
                      <a:pos x="28" y="1"/>
                    </a:cxn>
                    <a:cxn ang="0">
                      <a:pos x="30" y="2"/>
                    </a:cxn>
                    <a:cxn ang="0">
                      <a:pos x="31" y="3"/>
                    </a:cxn>
                    <a:cxn ang="0">
                      <a:pos x="31" y="6"/>
                    </a:cxn>
                    <a:cxn ang="0">
                      <a:pos x="29" y="7"/>
                    </a:cxn>
                    <a:cxn ang="0">
                      <a:pos x="22" y="9"/>
                    </a:cxn>
                    <a:cxn ang="0">
                      <a:pos x="16" y="10"/>
                    </a:cxn>
                    <a:cxn ang="0">
                      <a:pos x="8" y="10"/>
                    </a:cxn>
                    <a:cxn ang="0">
                      <a:pos x="4" y="9"/>
                    </a:cxn>
                    <a:cxn ang="0">
                      <a:pos x="2" y="8"/>
                    </a:cxn>
                    <a:cxn ang="0">
                      <a:pos x="0" y="6"/>
                    </a:cxn>
                    <a:cxn ang="0">
                      <a:pos x="1" y="5"/>
                    </a:cxn>
                    <a:cxn ang="0">
                      <a:pos x="2" y="2"/>
                    </a:cxn>
                    <a:cxn ang="0">
                      <a:pos x="6" y="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1" h="10">
                      <a:moveTo>
                        <a:pt x="10" y="0"/>
                      </a:moveTo>
                      <a:lnTo>
                        <a:pt x="24" y="0"/>
                      </a:lnTo>
                      <a:lnTo>
                        <a:pt x="28" y="1"/>
                      </a:lnTo>
                      <a:lnTo>
                        <a:pt x="30" y="2"/>
                      </a:lnTo>
                      <a:lnTo>
                        <a:pt x="31" y="3"/>
                      </a:lnTo>
                      <a:lnTo>
                        <a:pt x="31" y="6"/>
                      </a:lnTo>
                      <a:lnTo>
                        <a:pt x="29" y="7"/>
                      </a:lnTo>
                      <a:lnTo>
                        <a:pt x="22" y="9"/>
                      </a:lnTo>
                      <a:lnTo>
                        <a:pt x="16" y="10"/>
                      </a:lnTo>
                      <a:lnTo>
                        <a:pt x="8" y="10"/>
                      </a:lnTo>
                      <a:lnTo>
                        <a:pt x="4" y="9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2" y="2"/>
                      </a:lnTo>
                      <a:lnTo>
                        <a:pt x="6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 26"/>
                <p:cNvSpPr>
                  <a:spLocks/>
                </p:cNvSpPr>
                <p:nvPr/>
              </p:nvSpPr>
              <p:spPr bwMode="auto">
                <a:xfrm>
                  <a:off x="8575864" y="2565324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1" y="0"/>
                    </a:cxn>
                    <a:cxn ang="0">
                      <a:pos x="25" y="2"/>
                    </a:cxn>
                    <a:cxn ang="0">
                      <a:pos x="30" y="4"/>
                    </a:cxn>
                    <a:cxn ang="0">
                      <a:pos x="31" y="5"/>
                    </a:cxn>
                    <a:cxn ang="0">
                      <a:pos x="30" y="7"/>
                    </a:cxn>
                    <a:cxn ang="0">
                      <a:pos x="25" y="10"/>
                    </a:cxn>
                    <a:cxn ang="0">
                      <a:pos x="21" y="11"/>
                    </a:cxn>
                    <a:cxn ang="0">
                      <a:pos x="10" y="11"/>
                    </a:cxn>
                    <a:cxn ang="0">
                      <a:pos x="3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3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1" h="11">
                      <a:moveTo>
                        <a:pt x="10" y="0"/>
                      </a:move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30" y="4"/>
                      </a:lnTo>
                      <a:lnTo>
                        <a:pt x="31" y="5"/>
                      </a:lnTo>
                      <a:lnTo>
                        <a:pt x="30" y="7"/>
                      </a:lnTo>
                      <a:lnTo>
                        <a:pt x="25" y="10"/>
                      </a:lnTo>
                      <a:lnTo>
                        <a:pt x="21" y="11"/>
                      </a:lnTo>
                      <a:lnTo>
                        <a:pt x="10" y="11"/>
                      </a:lnTo>
                      <a:lnTo>
                        <a:pt x="3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27"/>
                <p:cNvSpPr>
                  <a:spLocks/>
                </p:cNvSpPr>
                <p:nvPr/>
              </p:nvSpPr>
              <p:spPr bwMode="auto">
                <a:xfrm>
                  <a:off x="9131131" y="2256844"/>
                  <a:ext cx="111055" cy="6992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0" y="1"/>
                    </a:cxn>
                    <a:cxn ang="0">
                      <a:pos x="14" y="2"/>
                    </a:cxn>
                    <a:cxn ang="0">
                      <a:pos x="21" y="7"/>
                    </a:cxn>
                    <a:cxn ang="0">
                      <a:pos x="25" y="10"/>
                    </a:cxn>
                    <a:cxn ang="0">
                      <a:pos x="27" y="15"/>
                    </a:cxn>
                    <a:cxn ang="0">
                      <a:pos x="26" y="16"/>
                    </a:cxn>
                    <a:cxn ang="0">
                      <a:pos x="24" y="17"/>
                    </a:cxn>
                    <a:cxn ang="0">
                      <a:pos x="21" y="17"/>
                    </a:cxn>
                    <a:cxn ang="0">
                      <a:pos x="14" y="15"/>
                    </a:cxn>
                    <a:cxn ang="0">
                      <a:pos x="10" y="12"/>
                    </a:cxn>
                    <a:cxn ang="0">
                      <a:pos x="6" y="10"/>
                    </a:cxn>
                    <a:cxn ang="0">
                      <a:pos x="3" y="7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7" h="17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0" y="1"/>
                      </a:lnTo>
                      <a:lnTo>
                        <a:pt x="14" y="2"/>
                      </a:lnTo>
                      <a:lnTo>
                        <a:pt x="21" y="7"/>
                      </a:lnTo>
                      <a:lnTo>
                        <a:pt x="25" y="10"/>
                      </a:lnTo>
                      <a:lnTo>
                        <a:pt x="27" y="15"/>
                      </a:lnTo>
                      <a:lnTo>
                        <a:pt x="26" y="16"/>
                      </a:lnTo>
                      <a:lnTo>
                        <a:pt x="24" y="17"/>
                      </a:lnTo>
                      <a:lnTo>
                        <a:pt x="21" y="17"/>
                      </a:lnTo>
                      <a:lnTo>
                        <a:pt x="14" y="15"/>
                      </a:lnTo>
                      <a:lnTo>
                        <a:pt x="10" y="12"/>
                      </a:lnTo>
                      <a:lnTo>
                        <a:pt x="6" y="10"/>
                      </a:lnTo>
                      <a:lnTo>
                        <a:pt x="3" y="7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8"/>
                <p:cNvSpPr>
                  <a:spLocks/>
                </p:cNvSpPr>
                <p:nvPr/>
              </p:nvSpPr>
              <p:spPr bwMode="auto">
                <a:xfrm>
                  <a:off x="8448357" y="2334991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2"/>
                    </a:cxn>
                    <a:cxn ang="0">
                      <a:pos x="28" y="2"/>
                    </a:cxn>
                    <a:cxn ang="0">
                      <a:pos x="31" y="4"/>
                    </a:cxn>
                    <a:cxn ang="0">
                      <a:pos x="31" y="5"/>
                    </a:cxn>
                    <a:cxn ang="0">
                      <a:pos x="29" y="7"/>
                    </a:cxn>
                    <a:cxn ang="0">
                      <a:pos x="26" y="9"/>
                    </a:cxn>
                    <a:cxn ang="0">
                      <a:pos x="21" y="11"/>
                    </a:cxn>
                    <a:cxn ang="0">
                      <a:pos x="17" y="12"/>
                    </a:cxn>
                    <a:cxn ang="0">
                      <a:pos x="4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4" y="2"/>
                    </a:cxn>
                    <a:cxn ang="0">
                      <a:pos x="18" y="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31" h="12">
                      <a:moveTo>
                        <a:pt x="22" y="0"/>
                      </a:moveTo>
                      <a:lnTo>
                        <a:pt x="26" y="2"/>
                      </a:lnTo>
                      <a:lnTo>
                        <a:pt x="28" y="2"/>
                      </a:lnTo>
                      <a:lnTo>
                        <a:pt x="31" y="4"/>
                      </a:lnTo>
                      <a:lnTo>
                        <a:pt x="31" y="5"/>
                      </a:lnTo>
                      <a:lnTo>
                        <a:pt x="29" y="7"/>
                      </a:lnTo>
                      <a:lnTo>
                        <a:pt x="26" y="9"/>
                      </a:lnTo>
                      <a:lnTo>
                        <a:pt x="21" y="11"/>
                      </a:lnTo>
                      <a:lnTo>
                        <a:pt x="17" y="12"/>
                      </a:lnTo>
                      <a:lnTo>
                        <a:pt x="4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4" y="2"/>
                      </a:lnTo>
                      <a:lnTo>
                        <a:pt x="18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9"/>
                <p:cNvSpPr>
                  <a:spLocks/>
                </p:cNvSpPr>
                <p:nvPr/>
              </p:nvSpPr>
              <p:spPr bwMode="auto">
                <a:xfrm>
                  <a:off x="8752726" y="2643474"/>
                  <a:ext cx="127507" cy="5347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4" y="1"/>
                    </a:cxn>
                    <a:cxn ang="0">
                      <a:pos x="17" y="1"/>
                    </a:cxn>
                    <a:cxn ang="0">
                      <a:pos x="22" y="3"/>
                    </a:cxn>
                    <a:cxn ang="0">
                      <a:pos x="29" y="6"/>
                    </a:cxn>
                    <a:cxn ang="0">
                      <a:pos x="31" y="8"/>
                    </a:cxn>
                    <a:cxn ang="0">
                      <a:pos x="31" y="11"/>
                    </a:cxn>
                    <a:cxn ang="0">
                      <a:pos x="30" y="12"/>
                    </a:cxn>
                    <a:cxn ang="0">
                      <a:pos x="27" y="13"/>
                    </a:cxn>
                    <a:cxn ang="0">
                      <a:pos x="19" y="13"/>
                    </a:cxn>
                    <a:cxn ang="0">
                      <a:pos x="5" y="10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1"/>
                    </a:cxn>
                    <a:cxn ang="0">
                      <a:pos x="6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1" h="13">
                      <a:moveTo>
                        <a:pt x="9" y="0"/>
                      </a:moveTo>
                      <a:lnTo>
                        <a:pt x="14" y="1"/>
                      </a:lnTo>
                      <a:lnTo>
                        <a:pt x="17" y="1"/>
                      </a:lnTo>
                      <a:lnTo>
                        <a:pt x="22" y="3"/>
                      </a:lnTo>
                      <a:lnTo>
                        <a:pt x="29" y="6"/>
                      </a:lnTo>
                      <a:lnTo>
                        <a:pt x="31" y="8"/>
                      </a:lnTo>
                      <a:lnTo>
                        <a:pt x="31" y="11"/>
                      </a:lnTo>
                      <a:lnTo>
                        <a:pt x="30" y="12"/>
                      </a:lnTo>
                      <a:lnTo>
                        <a:pt x="27" y="13"/>
                      </a:lnTo>
                      <a:lnTo>
                        <a:pt x="19" y="13"/>
                      </a:lnTo>
                      <a:lnTo>
                        <a:pt x="5" y="10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1"/>
                      </a:lnTo>
                      <a:lnTo>
                        <a:pt x="6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30"/>
                <p:cNvSpPr>
                  <a:spLocks/>
                </p:cNvSpPr>
                <p:nvPr/>
              </p:nvSpPr>
              <p:spPr bwMode="auto">
                <a:xfrm>
                  <a:off x="8666352" y="2256844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6" y="0"/>
                    </a:cxn>
                    <a:cxn ang="0">
                      <a:pos x="26" y="2"/>
                    </a:cxn>
                    <a:cxn ang="0">
                      <a:pos x="30" y="4"/>
                    </a:cxn>
                    <a:cxn ang="0">
                      <a:pos x="31" y="7"/>
                    </a:cxn>
                    <a:cxn ang="0">
                      <a:pos x="29" y="8"/>
                    </a:cxn>
                    <a:cxn ang="0">
                      <a:pos x="26" y="10"/>
                    </a:cxn>
                    <a:cxn ang="0">
                      <a:pos x="9" y="10"/>
                    </a:cxn>
                    <a:cxn ang="0">
                      <a:pos x="6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3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1" h="10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6" y="2"/>
                      </a:lnTo>
                      <a:lnTo>
                        <a:pt x="30" y="4"/>
                      </a:lnTo>
                      <a:lnTo>
                        <a:pt x="31" y="7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9" y="10"/>
                      </a:lnTo>
                      <a:lnTo>
                        <a:pt x="6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31"/>
                <p:cNvSpPr>
                  <a:spLocks/>
                </p:cNvSpPr>
                <p:nvPr/>
              </p:nvSpPr>
              <p:spPr bwMode="auto">
                <a:xfrm>
                  <a:off x="9493084" y="2108772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30" y="3"/>
                    </a:cxn>
                    <a:cxn ang="0">
                      <a:pos x="30" y="4"/>
                    </a:cxn>
                    <a:cxn ang="0">
                      <a:pos x="29" y="6"/>
                    </a:cxn>
                    <a:cxn ang="0">
                      <a:pos x="22" y="11"/>
                    </a:cxn>
                    <a:cxn ang="0">
                      <a:pos x="17" y="12"/>
                    </a:cxn>
                    <a:cxn ang="0">
                      <a:pos x="14" y="12"/>
                    </a:cxn>
                    <a:cxn ang="0">
                      <a:pos x="9" y="13"/>
                    </a:cxn>
                    <a:cxn ang="0">
                      <a:pos x="6" y="13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6"/>
                    </a:cxn>
                    <a:cxn ang="0">
                      <a:pos x="5" y="5"/>
                    </a:cxn>
                    <a:cxn ang="0">
                      <a:pos x="9" y="3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0" h="13">
                      <a:moveTo>
                        <a:pt x="19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30" y="3"/>
                      </a:lnTo>
                      <a:lnTo>
                        <a:pt x="30" y="4"/>
                      </a:lnTo>
                      <a:lnTo>
                        <a:pt x="29" y="6"/>
                      </a:lnTo>
                      <a:lnTo>
                        <a:pt x="22" y="11"/>
                      </a:lnTo>
                      <a:lnTo>
                        <a:pt x="17" y="12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6" y="13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5" y="5"/>
                      </a:lnTo>
                      <a:lnTo>
                        <a:pt x="9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32"/>
                <p:cNvSpPr>
                  <a:spLocks/>
                </p:cNvSpPr>
                <p:nvPr/>
              </p:nvSpPr>
              <p:spPr bwMode="auto">
                <a:xfrm>
                  <a:off x="9233960" y="1829082"/>
                  <a:ext cx="98714" cy="7815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1" y="0"/>
                    </a:cxn>
                    <a:cxn ang="0">
                      <a:pos x="23" y="1"/>
                    </a:cxn>
                    <a:cxn ang="0">
                      <a:pos x="24" y="2"/>
                    </a:cxn>
                    <a:cxn ang="0">
                      <a:pos x="24" y="7"/>
                    </a:cxn>
                    <a:cxn ang="0">
                      <a:pos x="17" y="14"/>
                    </a:cxn>
                    <a:cxn ang="0">
                      <a:pos x="14" y="16"/>
                    </a:cxn>
                    <a:cxn ang="0">
                      <a:pos x="11" y="17"/>
                    </a:cxn>
                    <a:cxn ang="0">
                      <a:pos x="4" y="19"/>
                    </a:cxn>
                    <a:cxn ang="0">
                      <a:pos x="2" y="19"/>
                    </a:cxn>
                    <a:cxn ang="0">
                      <a:pos x="0" y="17"/>
                    </a:cxn>
                    <a:cxn ang="0">
                      <a:pos x="1" y="15"/>
                    </a:cxn>
                    <a:cxn ang="0">
                      <a:pos x="2" y="11"/>
                    </a:cxn>
                    <a:cxn ang="0">
                      <a:pos x="8" y="5"/>
                    </a:cxn>
                    <a:cxn ang="0">
                      <a:pos x="15" y="1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24" h="19">
                      <a:moveTo>
                        <a:pt x="18" y="0"/>
                      </a:moveTo>
                      <a:lnTo>
                        <a:pt x="21" y="0"/>
                      </a:lnTo>
                      <a:lnTo>
                        <a:pt x="23" y="1"/>
                      </a:lnTo>
                      <a:lnTo>
                        <a:pt x="24" y="2"/>
                      </a:lnTo>
                      <a:lnTo>
                        <a:pt x="24" y="7"/>
                      </a:lnTo>
                      <a:lnTo>
                        <a:pt x="17" y="14"/>
                      </a:lnTo>
                      <a:lnTo>
                        <a:pt x="14" y="16"/>
                      </a:lnTo>
                      <a:lnTo>
                        <a:pt x="11" y="17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2" y="11"/>
                      </a:lnTo>
                      <a:lnTo>
                        <a:pt x="8" y="5"/>
                      </a:lnTo>
                      <a:lnTo>
                        <a:pt x="15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33"/>
                <p:cNvSpPr>
                  <a:spLocks/>
                </p:cNvSpPr>
                <p:nvPr/>
              </p:nvSpPr>
              <p:spPr bwMode="auto">
                <a:xfrm>
                  <a:off x="8830876" y="2191034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1" y="2"/>
                    </a:cxn>
                    <a:cxn ang="0">
                      <a:pos x="17" y="2"/>
                    </a:cxn>
                    <a:cxn ang="0">
                      <a:pos x="22" y="3"/>
                    </a:cxn>
                    <a:cxn ang="0">
                      <a:pos x="25" y="5"/>
                    </a:cxn>
                    <a:cxn ang="0">
                      <a:pos x="29" y="6"/>
                    </a:cxn>
                    <a:cxn ang="0">
                      <a:pos x="30" y="9"/>
                    </a:cxn>
                    <a:cxn ang="0">
                      <a:pos x="30" y="11"/>
                    </a:cxn>
                    <a:cxn ang="0">
                      <a:pos x="29" y="12"/>
                    </a:cxn>
                    <a:cxn ang="0">
                      <a:pos x="25" y="13"/>
                    </a:cxn>
                    <a:cxn ang="0">
                      <a:pos x="17" y="13"/>
                    </a:cxn>
                    <a:cxn ang="0">
                      <a:pos x="8" y="11"/>
                    </a:cxn>
                    <a:cxn ang="0">
                      <a:pos x="4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2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0" h="13">
                      <a:moveTo>
                        <a:pt x="8" y="0"/>
                      </a:moveTo>
                      <a:lnTo>
                        <a:pt x="11" y="2"/>
                      </a:lnTo>
                      <a:lnTo>
                        <a:pt x="17" y="2"/>
                      </a:lnTo>
                      <a:lnTo>
                        <a:pt x="22" y="3"/>
                      </a:lnTo>
                      <a:lnTo>
                        <a:pt x="25" y="5"/>
                      </a:lnTo>
                      <a:lnTo>
                        <a:pt x="29" y="6"/>
                      </a:lnTo>
                      <a:lnTo>
                        <a:pt x="30" y="9"/>
                      </a:lnTo>
                      <a:lnTo>
                        <a:pt x="30" y="11"/>
                      </a:lnTo>
                      <a:lnTo>
                        <a:pt x="29" y="12"/>
                      </a:lnTo>
                      <a:lnTo>
                        <a:pt x="25" y="13"/>
                      </a:lnTo>
                      <a:lnTo>
                        <a:pt x="17" y="13"/>
                      </a:lnTo>
                      <a:lnTo>
                        <a:pt x="8" y="11"/>
                      </a:lnTo>
                      <a:lnTo>
                        <a:pt x="4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34"/>
                <p:cNvSpPr>
                  <a:spLocks/>
                </p:cNvSpPr>
                <p:nvPr/>
              </p:nvSpPr>
              <p:spPr bwMode="auto">
                <a:xfrm>
                  <a:off x="8995400" y="2219824"/>
                  <a:ext cx="131619" cy="5347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4" y="2"/>
                    </a:cxn>
                    <a:cxn ang="0">
                      <a:pos x="18" y="2"/>
                    </a:cxn>
                    <a:cxn ang="0">
                      <a:pos x="24" y="4"/>
                    </a:cxn>
                    <a:cxn ang="0">
                      <a:pos x="29" y="6"/>
                    </a:cxn>
                    <a:cxn ang="0">
                      <a:pos x="31" y="9"/>
                    </a:cxn>
                    <a:cxn ang="0">
                      <a:pos x="32" y="11"/>
                    </a:cxn>
                    <a:cxn ang="0">
                      <a:pos x="31" y="12"/>
                    </a:cxn>
                    <a:cxn ang="0">
                      <a:pos x="27" y="13"/>
                    </a:cxn>
                    <a:cxn ang="0">
                      <a:pos x="19" y="13"/>
                    </a:cxn>
                    <a:cxn ang="0">
                      <a:pos x="10" y="11"/>
                    </a:cxn>
                    <a:cxn ang="0">
                      <a:pos x="5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2" h="13">
                      <a:moveTo>
                        <a:pt x="10" y="0"/>
                      </a:moveTo>
                      <a:lnTo>
                        <a:pt x="14" y="2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9" y="6"/>
                      </a:lnTo>
                      <a:lnTo>
                        <a:pt x="31" y="9"/>
                      </a:lnTo>
                      <a:lnTo>
                        <a:pt x="32" y="11"/>
                      </a:lnTo>
                      <a:lnTo>
                        <a:pt x="31" y="12"/>
                      </a:lnTo>
                      <a:lnTo>
                        <a:pt x="27" y="13"/>
                      </a:lnTo>
                      <a:lnTo>
                        <a:pt x="19" y="13"/>
                      </a:lnTo>
                      <a:lnTo>
                        <a:pt x="10" y="11"/>
                      </a:lnTo>
                      <a:lnTo>
                        <a:pt x="5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35"/>
                <p:cNvSpPr>
                  <a:spLocks/>
                </p:cNvSpPr>
                <p:nvPr/>
              </p:nvSpPr>
              <p:spPr bwMode="auto">
                <a:xfrm>
                  <a:off x="8008257" y="2573551"/>
                  <a:ext cx="69924" cy="90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0" y="2"/>
                    </a:cxn>
                    <a:cxn ang="0">
                      <a:pos x="15" y="9"/>
                    </a:cxn>
                    <a:cxn ang="0">
                      <a:pos x="16" y="13"/>
                    </a:cxn>
                    <a:cxn ang="0">
                      <a:pos x="17" y="15"/>
                    </a:cxn>
                    <a:cxn ang="0">
                      <a:pos x="17" y="20"/>
                    </a:cxn>
                    <a:cxn ang="0">
                      <a:pos x="16" y="22"/>
                    </a:cxn>
                    <a:cxn ang="0">
                      <a:pos x="13" y="22"/>
                    </a:cxn>
                    <a:cxn ang="0">
                      <a:pos x="10" y="21"/>
                    </a:cxn>
                    <a:cxn ang="0">
                      <a:pos x="7" y="20"/>
                    </a:cxn>
                    <a:cxn ang="0">
                      <a:pos x="2" y="13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22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10" y="2"/>
                      </a:lnTo>
                      <a:lnTo>
                        <a:pt x="15" y="9"/>
                      </a:lnTo>
                      <a:lnTo>
                        <a:pt x="16" y="13"/>
                      </a:lnTo>
                      <a:lnTo>
                        <a:pt x="17" y="15"/>
                      </a:lnTo>
                      <a:lnTo>
                        <a:pt x="17" y="20"/>
                      </a:lnTo>
                      <a:lnTo>
                        <a:pt x="16" y="22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2" y="13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 36"/>
                <p:cNvSpPr>
                  <a:spLocks/>
                </p:cNvSpPr>
                <p:nvPr/>
              </p:nvSpPr>
              <p:spPr bwMode="auto">
                <a:xfrm>
                  <a:off x="7930107" y="2499515"/>
                  <a:ext cx="57583" cy="10694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1"/>
                    </a:cxn>
                    <a:cxn ang="0">
                      <a:pos x="12" y="4"/>
                    </a:cxn>
                    <a:cxn ang="0">
                      <a:pos x="14" y="13"/>
                    </a:cxn>
                    <a:cxn ang="0">
                      <a:pos x="14" y="16"/>
                    </a:cxn>
                    <a:cxn ang="0">
                      <a:pos x="12" y="23"/>
                    </a:cxn>
                    <a:cxn ang="0">
                      <a:pos x="11" y="25"/>
                    </a:cxn>
                    <a:cxn ang="0">
                      <a:pos x="8" y="26"/>
                    </a:cxn>
                    <a:cxn ang="0">
                      <a:pos x="4" y="23"/>
                    </a:cxn>
                    <a:cxn ang="0">
                      <a:pos x="0" y="13"/>
                    </a:cxn>
                    <a:cxn ang="0">
                      <a:pos x="2" y="4"/>
                    </a:cxn>
                    <a:cxn ang="0">
                      <a:pos x="5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26">
                      <a:moveTo>
                        <a:pt x="7" y="0"/>
                      </a:moveTo>
                      <a:lnTo>
                        <a:pt x="9" y="1"/>
                      </a:lnTo>
                      <a:lnTo>
                        <a:pt x="12" y="4"/>
                      </a:lnTo>
                      <a:lnTo>
                        <a:pt x="14" y="13"/>
                      </a:lnTo>
                      <a:lnTo>
                        <a:pt x="14" y="16"/>
                      </a:lnTo>
                      <a:lnTo>
                        <a:pt x="12" y="23"/>
                      </a:lnTo>
                      <a:lnTo>
                        <a:pt x="11" y="25"/>
                      </a:lnTo>
                      <a:lnTo>
                        <a:pt x="8" y="26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2" y="4"/>
                      </a:lnTo>
                      <a:lnTo>
                        <a:pt x="5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37"/>
                <p:cNvSpPr>
                  <a:spLocks/>
                </p:cNvSpPr>
                <p:nvPr/>
              </p:nvSpPr>
              <p:spPr bwMode="auto">
                <a:xfrm>
                  <a:off x="8534733" y="2717510"/>
                  <a:ext cx="57583" cy="987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0" y="0"/>
                    </a:cxn>
                    <a:cxn ang="0">
                      <a:pos x="12" y="1"/>
                    </a:cxn>
                    <a:cxn ang="0">
                      <a:pos x="13" y="2"/>
                    </a:cxn>
                    <a:cxn ang="0">
                      <a:pos x="14" y="6"/>
                    </a:cxn>
                    <a:cxn ang="0">
                      <a:pos x="14" y="13"/>
                    </a:cxn>
                    <a:cxn ang="0">
                      <a:pos x="12" y="20"/>
                    </a:cxn>
                    <a:cxn ang="0">
                      <a:pos x="10" y="22"/>
                    </a:cxn>
                    <a:cxn ang="0">
                      <a:pos x="5" y="24"/>
                    </a:cxn>
                    <a:cxn ang="0">
                      <a:pos x="3" y="23"/>
                    </a:cxn>
                    <a:cxn ang="0">
                      <a:pos x="1" y="20"/>
                    </a:cxn>
                    <a:cxn ang="0">
                      <a:pos x="0" y="15"/>
                    </a:cxn>
                    <a:cxn ang="0">
                      <a:pos x="0" y="10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24">
                      <a:moveTo>
                        <a:pt x="7" y="0"/>
                      </a:moveTo>
                      <a:lnTo>
                        <a:pt x="10" y="0"/>
                      </a:lnTo>
                      <a:lnTo>
                        <a:pt x="12" y="1"/>
                      </a:lnTo>
                      <a:lnTo>
                        <a:pt x="13" y="2"/>
                      </a:lnTo>
                      <a:lnTo>
                        <a:pt x="14" y="6"/>
                      </a:lnTo>
                      <a:lnTo>
                        <a:pt x="14" y="13"/>
                      </a:lnTo>
                      <a:lnTo>
                        <a:pt x="12" y="20"/>
                      </a:lnTo>
                      <a:lnTo>
                        <a:pt x="10" y="22"/>
                      </a:lnTo>
                      <a:lnTo>
                        <a:pt x="5" y="24"/>
                      </a:lnTo>
                      <a:lnTo>
                        <a:pt x="3" y="23"/>
                      </a:lnTo>
                      <a:lnTo>
                        <a:pt x="1" y="20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38"/>
                <p:cNvSpPr>
                  <a:spLocks/>
                </p:cNvSpPr>
                <p:nvPr/>
              </p:nvSpPr>
              <p:spPr bwMode="auto">
                <a:xfrm>
                  <a:off x="8156328" y="2470724"/>
                  <a:ext cx="61698" cy="9460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5" y="9"/>
                    </a:cxn>
                    <a:cxn ang="0">
                      <a:pos x="13" y="16"/>
                    </a:cxn>
                    <a:cxn ang="0">
                      <a:pos x="10" y="20"/>
                    </a:cxn>
                    <a:cxn ang="0">
                      <a:pos x="8" y="22"/>
                    </a:cxn>
                    <a:cxn ang="0">
                      <a:pos x="6" y="23"/>
                    </a:cxn>
                    <a:cxn ang="0">
                      <a:pos x="3" y="23"/>
                    </a:cxn>
                    <a:cxn ang="0">
                      <a:pos x="1" y="22"/>
                    </a:cxn>
                    <a:cxn ang="0">
                      <a:pos x="0" y="21"/>
                    </a:cxn>
                    <a:cxn ang="0">
                      <a:pos x="0" y="14"/>
                    </a:cxn>
                    <a:cxn ang="0">
                      <a:pos x="2" y="7"/>
                    </a:cxn>
                    <a:cxn ang="0">
                      <a:pos x="5" y="4"/>
                    </a:cxn>
                    <a:cxn ang="0">
                      <a:pos x="7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5" h="23"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5" y="9"/>
                      </a:lnTo>
                      <a:lnTo>
                        <a:pt x="13" y="16"/>
                      </a:lnTo>
                      <a:lnTo>
                        <a:pt x="10" y="20"/>
                      </a:lnTo>
                      <a:lnTo>
                        <a:pt x="8" y="22"/>
                      </a:lnTo>
                      <a:lnTo>
                        <a:pt x="6" y="23"/>
                      </a:lnTo>
                      <a:lnTo>
                        <a:pt x="3" y="23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2" y="7"/>
                      </a:lnTo>
                      <a:lnTo>
                        <a:pt x="5" y="4"/>
                      </a:lnTo>
                      <a:lnTo>
                        <a:pt x="7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39"/>
                <p:cNvSpPr>
                  <a:spLocks/>
                </p:cNvSpPr>
                <p:nvPr/>
              </p:nvSpPr>
              <p:spPr bwMode="auto">
                <a:xfrm>
                  <a:off x="8407226" y="2890260"/>
                  <a:ext cx="69924" cy="90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7" y="1"/>
                    </a:cxn>
                    <a:cxn ang="0">
                      <a:pos x="10" y="3"/>
                    </a:cxn>
                    <a:cxn ang="0">
                      <a:pos x="13" y="6"/>
                    </a:cxn>
                    <a:cxn ang="0">
                      <a:pos x="15" y="9"/>
                    </a:cxn>
                    <a:cxn ang="0">
                      <a:pos x="17" y="16"/>
                    </a:cxn>
                    <a:cxn ang="0">
                      <a:pos x="17" y="18"/>
                    </a:cxn>
                    <a:cxn ang="0">
                      <a:pos x="16" y="21"/>
                    </a:cxn>
                    <a:cxn ang="0">
                      <a:pos x="15" y="22"/>
                    </a:cxn>
                    <a:cxn ang="0">
                      <a:pos x="13" y="22"/>
                    </a:cxn>
                    <a:cxn ang="0">
                      <a:pos x="10" y="21"/>
                    </a:cxn>
                    <a:cxn ang="0">
                      <a:pos x="7" y="20"/>
                    </a:cxn>
                    <a:cxn ang="0">
                      <a:pos x="4" y="17"/>
                    </a:cxn>
                    <a:cxn ang="0">
                      <a:pos x="2" y="14"/>
                    </a:cxn>
                    <a:cxn ang="0">
                      <a:pos x="1" y="10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22">
                      <a:moveTo>
                        <a:pt x="2" y="0"/>
                      </a:move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10" y="3"/>
                      </a:lnTo>
                      <a:lnTo>
                        <a:pt x="13" y="6"/>
                      </a:lnTo>
                      <a:lnTo>
                        <a:pt x="15" y="9"/>
                      </a:lnTo>
                      <a:lnTo>
                        <a:pt x="17" y="16"/>
                      </a:lnTo>
                      <a:lnTo>
                        <a:pt x="17" y="18"/>
                      </a:lnTo>
                      <a:lnTo>
                        <a:pt x="16" y="21"/>
                      </a:lnTo>
                      <a:lnTo>
                        <a:pt x="15" y="22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4" y="17"/>
                      </a:lnTo>
                      <a:lnTo>
                        <a:pt x="2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40"/>
                <p:cNvSpPr>
                  <a:spLocks/>
                </p:cNvSpPr>
                <p:nvPr/>
              </p:nvSpPr>
              <p:spPr bwMode="auto">
                <a:xfrm>
                  <a:off x="8390774" y="2770979"/>
                  <a:ext cx="106941" cy="74036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0" y="1"/>
                    </a:cxn>
                    <a:cxn ang="0">
                      <a:pos x="14" y="2"/>
                    </a:cxn>
                    <a:cxn ang="0">
                      <a:pos x="25" y="12"/>
                    </a:cxn>
                    <a:cxn ang="0">
                      <a:pos x="25" y="15"/>
                    </a:cxn>
                    <a:cxn ang="0">
                      <a:pos x="26" y="16"/>
                    </a:cxn>
                    <a:cxn ang="0">
                      <a:pos x="25" y="17"/>
                    </a:cxn>
                    <a:cxn ang="0">
                      <a:pos x="22" y="18"/>
                    </a:cxn>
                    <a:cxn ang="0">
                      <a:pos x="19" y="18"/>
                    </a:cxn>
                    <a:cxn ang="0">
                      <a:pos x="15" y="17"/>
                    </a:cxn>
                    <a:cxn ang="0">
                      <a:pos x="5" y="10"/>
                    </a:cxn>
                    <a:cxn ang="0">
                      <a:pos x="3" y="7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6" h="18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0" y="1"/>
                      </a:lnTo>
                      <a:lnTo>
                        <a:pt x="14" y="2"/>
                      </a:lnTo>
                      <a:lnTo>
                        <a:pt x="25" y="12"/>
                      </a:lnTo>
                      <a:lnTo>
                        <a:pt x="25" y="15"/>
                      </a:lnTo>
                      <a:lnTo>
                        <a:pt x="26" y="16"/>
                      </a:lnTo>
                      <a:lnTo>
                        <a:pt x="25" y="17"/>
                      </a:lnTo>
                      <a:lnTo>
                        <a:pt x="22" y="18"/>
                      </a:lnTo>
                      <a:lnTo>
                        <a:pt x="19" y="18"/>
                      </a:lnTo>
                      <a:lnTo>
                        <a:pt x="15" y="17"/>
                      </a:lnTo>
                      <a:lnTo>
                        <a:pt x="5" y="10"/>
                      </a:lnTo>
                      <a:lnTo>
                        <a:pt x="3" y="7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41"/>
                <p:cNvSpPr>
                  <a:spLocks/>
                </p:cNvSpPr>
                <p:nvPr/>
              </p:nvSpPr>
              <p:spPr bwMode="auto">
                <a:xfrm>
                  <a:off x="8287947" y="2742189"/>
                  <a:ext cx="94603" cy="781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9" y="1"/>
                    </a:cxn>
                    <a:cxn ang="0">
                      <a:pos x="16" y="5"/>
                    </a:cxn>
                    <a:cxn ang="0">
                      <a:pos x="19" y="9"/>
                    </a:cxn>
                    <a:cxn ang="0">
                      <a:pos x="21" y="11"/>
                    </a:cxn>
                    <a:cxn ang="0">
                      <a:pos x="23" y="15"/>
                    </a:cxn>
                    <a:cxn ang="0">
                      <a:pos x="23" y="17"/>
                    </a:cxn>
                    <a:cxn ang="0">
                      <a:pos x="22" y="18"/>
                    </a:cxn>
                    <a:cxn ang="0">
                      <a:pos x="19" y="19"/>
                    </a:cxn>
                    <a:cxn ang="0">
                      <a:pos x="17" y="19"/>
                    </a:cxn>
                    <a:cxn ang="0">
                      <a:pos x="14" y="17"/>
                    </a:cxn>
                    <a:cxn ang="0">
                      <a:pos x="10" y="16"/>
                    </a:cxn>
                    <a:cxn ang="0">
                      <a:pos x="7" y="12"/>
                    </a:cxn>
                    <a:cxn ang="0">
                      <a:pos x="3" y="10"/>
                    </a:cxn>
                    <a:cxn ang="0">
                      <a:pos x="1" y="7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3" h="19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9" y="1"/>
                      </a:lnTo>
                      <a:lnTo>
                        <a:pt x="16" y="5"/>
                      </a:lnTo>
                      <a:lnTo>
                        <a:pt x="19" y="9"/>
                      </a:lnTo>
                      <a:lnTo>
                        <a:pt x="21" y="11"/>
                      </a:lnTo>
                      <a:lnTo>
                        <a:pt x="23" y="15"/>
                      </a:lnTo>
                      <a:lnTo>
                        <a:pt x="23" y="17"/>
                      </a:lnTo>
                      <a:lnTo>
                        <a:pt x="22" y="18"/>
                      </a:lnTo>
                      <a:lnTo>
                        <a:pt x="19" y="19"/>
                      </a:lnTo>
                      <a:lnTo>
                        <a:pt x="17" y="19"/>
                      </a:lnTo>
                      <a:lnTo>
                        <a:pt x="14" y="17"/>
                      </a:lnTo>
                      <a:lnTo>
                        <a:pt x="10" y="16"/>
                      </a:lnTo>
                      <a:lnTo>
                        <a:pt x="7" y="12"/>
                      </a:lnTo>
                      <a:lnTo>
                        <a:pt x="3" y="10"/>
                      </a:lnTo>
                      <a:lnTo>
                        <a:pt x="1" y="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42"/>
                <p:cNvSpPr>
                  <a:spLocks/>
                </p:cNvSpPr>
                <p:nvPr/>
              </p:nvSpPr>
              <p:spPr bwMode="auto">
                <a:xfrm>
                  <a:off x="7872523" y="2668153"/>
                  <a:ext cx="78150" cy="9460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6" y="14"/>
                    </a:cxn>
                    <a:cxn ang="0">
                      <a:pos x="14" y="18"/>
                    </a:cxn>
                    <a:cxn ang="0">
                      <a:pos x="7" y="22"/>
                    </a:cxn>
                    <a:cxn ang="0">
                      <a:pos x="5" y="23"/>
                    </a:cxn>
                    <a:cxn ang="0">
                      <a:pos x="2" y="23"/>
                    </a:cxn>
                    <a:cxn ang="0">
                      <a:pos x="0" y="21"/>
                    </a:cxn>
                    <a:cxn ang="0">
                      <a:pos x="0" y="19"/>
                    </a:cxn>
                    <a:cxn ang="0">
                      <a:pos x="1" y="15"/>
                    </a:cxn>
                    <a:cxn ang="0">
                      <a:pos x="2" y="13"/>
                    </a:cxn>
                    <a:cxn ang="0">
                      <a:pos x="4" y="9"/>
                    </a:cxn>
                    <a:cxn ang="0">
                      <a:pos x="6" y="6"/>
                    </a:cxn>
                    <a:cxn ang="0">
                      <a:pos x="8" y="4"/>
                    </a:cxn>
                    <a:cxn ang="0">
                      <a:pos x="12" y="1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9" h="23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6" y="14"/>
                      </a:lnTo>
                      <a:lnTo>
                        <a:pt x="14" y="18"/>
                      </a:lnTo>
                      <a:lnTo>
                        <a:pt x="7" y="22"/>
                      </a:lnTo>
                      <a:lnTo>
                        <a:pt x="5" y="23"/>
                      </a:lnTo>
                      <a:lnTo>
                        <a:pt x="2" y="23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1" y="15"/>
                      </a:lnTo>
                      <a:lnTo>
                        <a:pt x="2" y="13"/>
                      </a:lnTo>
                      <a:lnTo>
                        <a:pt x="4" y="9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12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43"/>
                <p:cNvSpPr>
                  <a:spLocks/>
                </p:cNvSpPr>
                <p:nvPr/>
              </p:nvSpPr>
              <p:spPr bwMode="auto">
                <a:xfrm>
                  <a:off x="8892571" y="2803884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25" y="2"/>
                    </a:cxn>
                    <a:cxn ang="0">
                      <a:pos x="29" y="3"/>
                    </a:cxn>
                    <a:cxn ang="0">
                      <a:pos x="30" y="6"/>
                    </a:cxn>
                    <a:cxn ang="0">
                      <a:pos x="31" y="7"/>
                    </a:cxn>
                    <a:cxn ang="0">
                      <a:pos x="30" y="9"/>
                    </a:cxn>
                    <a:cxn ang="0">
                      <a:pos x="28" y="10"/>
                    </a:cxn>
                    <a:cxn ang="0">
                      <a:pos x="14" y="10"/>
                    </a:cxn>
                    <a:cxn ang="0">
                      <a:pos x="4" y="8"/>
                    </a:cxn>
                    <a:cxn ang="0">
                      <a:pos x="2" y="7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0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25" y="2"/>
                      </a:lnTo>
                      <a:lnTo>
                        <a:pt x="29" y="3"/>
                      </a:lnTo>
                      <a:lnTo>
                        <a:pt x="30" y="6"/>
                      </a:lnTo>
                      <a:lnTo>
                        <a:pt x="31" y="7"/>
                      </a:lnTo>
                      <a:lnTo>
                        <a:pt x="30" y="9"/>
                      </a:lnTo>
                      <a:lnTo>
                        <a:pt x="28" y="10"/>
                      </a:lnTo>
                      <a:lnTo>
                        <a:pt x="14" y="10"/>
                      </a:lnTo>
                      <a:lnTo>
                        <a:pt x="4" y="8"/>
                      </a:lnTo>
                      <a:lnTo>
                        <a:pt x="2" y="7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44"/>
                <p:cNvSpPr>
                  <a:spLocks/>
                </p:cNvSpPr>
                <p:nvPr/>
              </p:nvSpPr>
              <p:spPr bwMode="auto">
                <a:xfrm>
                  <a:off x="9423162" y="201005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6" y="0"/>
                    </a:cxn>
                    <a:cxn ang="0">
                      <a:pos x="29" y="1"/>
                    </a:cxn>
                    <a:cxn ang="0">
                      <a:pos x="29" y="2"/>
                    </a:cxn>
                    <a:cxn ang="0">
                      <a:pos x="27" y="5"/>
                    </a:cxn>
                    <a:cxn ang="0">
                      <a:pos x="25" y="7"/>
                    </a:cxn>
                    <a:cxn ang="0">
                      <a:pos x="23" y="10"/>
                    </a:cxn>
                    <a:cxn ang="0">
                      <a:pos x="13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0" y="15"/>
                    </a:cxn>
                    <a:cxn ang="0">
                      <a:pos x="0" y="13"/>
                    </a:cxn>
                    <a:cxn ang="0">
                      <a:pos x="3" y="9"/>
                    </a:cxn>
                    <a:cxn ang="0">
                      <a:pos x="6" y="6"/>
                    </a:cxn>
                    <a:cxn ang="0">
                      <a:pos x="16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9" h="16">
                      <a:moveTo>
                        <a:pt x="19" y="0"/>
                      </a:moveTo>
                      <a:lnTo>
                        <a:pt x="26" y="0"/>
                      </a:lnTo>
                      <a:lnTo>
                        <a:pt x="29" y="1"/>
                      </a:lnTo>
                      <a:lnTo>
                        <a:pt x="29" y="2"/>
                      </a:lnTo>
                      <a:lnTo>
                        <a:pt x="27" y="5"/>
                      </a:lnTo>
                      <a:lnTo>
                        <a:pt x="25" y="7"/>
                      </a:lnTo>
                      <a:lnTo>
                        <a:pt x="23" y="10"/>
                      </a:lnTo>
                      <a:lnTo>
                        <a:pt x="13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3" y="9"/>
                      </a:lnTo>
                      <a:lnTo>
                        <a:pt x="6" y="6"/>
                      </a:lnTo>
                      <a:lnTo>
                        <a:pt x="16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Freeform 45"/>
                <p:cNvSpPr>
                  <a:spLocks/>
                </p:cNvSpPr>
                <p:nvPr/>
              </p:nvSpPr>
              <p:spPr bwMode="auto">
                <a:xfrm>
                  <a:off x="9859151" y="2022396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8" y="0"/>
                    </a:cxn>
                    <a:cxn ang="0">
                      <a:pos x="30" y="2"/>
                    </a:cxn>
                    <a:cxn ang="0">
                      <a:pos x="31" y="3"/>
                    </a:cxn>
                    <a:cxn ang="0">
                      <a:pos x="31" y="4"/>
                    </a:cxn>
                    <a:cxn ang="0">
                      <a:pos x="30" y="6"/>
                    </a:cxn>
                    <a:cxn ang="0">
                      <a:pos x="27" y="9"/>
                    </a:cxn>
                    <a:cxn ang="0">
                      <a:pos x="17" y="11"/>
                    </a:cxn>
                    <a:cxn ang="0">
                      <a:pos x="14" y="12"/>
                    </a:cxn>
                    <a:cxn ang="0">
                      <a:pos x="3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6"/>
                    </a:cxn>
                    <a:cxn ang="0">
                      <a:pos x="4" y="4"/>
                    </a:cxn>
                    <a:cxn ang="0">
                      <a:pos x="14" y="2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31" h="12">
                      <a:moveTo>
                        <a:pt x="17" y="0"/>
                      </a:move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31" y="3"/>
                      </a:lnTo>
                      <a:lnTo>
                        <a:pt x="31" y="4"/>
                      </a:lnTo>
                      <a:lnTo>
                        <a:pt x="30" y="6"/>
                      </a:lnTo>
                      <a:lnTo>
                        <a:pt x="27" y="9"/>
                      </a:lnTo>
                      <a:lnTo>
                        <a:pt x="17" y="11"/>
                      </a:lnTo>
                      <a:lnTo>
                        <a:pt x="14" y="12"/>
                      </a:lnTo>
                      <a:lnTo>
                        <a:pt x="3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4" y="4"/>
                      </a:lnTo>
                      <a:lnTo>
                        <a:pt x="14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46"/>
                <p:cNvSpPr>
                  <a:spLocks/>
                </p:cNvSpPr>
                <p:nvPr/>
              </p:nvSpPr>
              <p:spPr bwMode="auto">
                <a:xfrm>
                  <a:off x="9513650" y="2219824"/>
                  <a:ext cx="131619" cy="4524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2" y="0"/>
                    </a:cxn>
                    <a:cxn ang="0">
                      <a:pos x="29" y="3"/>
                    </a:cxn>
                    <a:cxn ang="0">
                      <a:pos x="31" y="4"/>
                    </a:cxn>
                    <a:cxn ang="0">
                      <a:pos x="32" y="6"/>
                    </a:cxn>
                    <a:cxn ang="0">
                      <a:pos x="31" y="7"/>
                    </a:cxn>
                    <a:cxn ang="0">
                      <a:pos x="29" y="9"/>
                    </a:cxn>
                    <a:cxn ang="0">
                      <a:pos x="25" y="10"/>
                    </a:cxn>
                    <a:cxn ang="0">
                      <a:pos x="21" y="11"/>
                    </a:cxn>
                    <a:cxn ang="0">
                      <a:pos x="10" y="11"/>
                    </a:cxn>
                    <a:cxn ang="0">
                      <a:pos x="3" y="9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1" y="4"/>
                    </a:cxn>
                    <a:cxn ang="0">
                      <a:pos x="3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2" h="11">
                      <a:moveTo>
                        <a:pt x="10" y="0"/>
                      </a:moveTo>
                      <a:lnTo>
                        <a:pt x="22" y="0"/>
                      </a:lnTo>
                      <a:lnTo>
                        <a:pt x="29" y="3"/>
                      </a:lnTo>
                      <a:lnTo>
                        <a:pt x="31" y="4"/>
                      </a:lnTo>
                      <a:lnTo>
                        <a:pt x="32" y="6"/>
                      </a:lnTo>
                      <a:lnTo>
                        <a:pt x="31" y="7"/>
                      </a:lnTo>
                      <a:lnTo>
                        <a:pt x="29" y="9"/>
                      </a:lnTo>
                      <a:lnTo>
                        <a:pt x="25" y="10"/>
                      </a:lnTo>
                      <a:lnTo>
                        <a:pt x="21" y="11"/>
                      </a:lnTo>
                      <a:lnTo>
                        <a:pt x="10" y="11"/>
                      </a:lnTo>
                      <a:lnTo>
                        <a:pt x="3" y="9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47"/>
                <p:cNvSpPr>
                  <a:spLocks/>
                </p:cNvSpPr>
                <p:nvPr/>
              </p:nvSpPr>
              <p:spPr bwMode="auto">
                <a:xfrm>
                  <a:off x="8991286" y="2092320"/>
                  <a:ext cx="123393" cy="6169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18" y="2"/>
                    </a:cxn>
                    <a:cxn ang="0">
                      <a:pos x="22" y="4"/>
                    </a:cxn>
                    <a:cxn ang="0">
                      <a:pos x="28" y="10"/>
                    </a:cxn>
                    <a:cxn ang="0">
                      <a:pos x="30" y="13"/>
                    </a:cxn>
                    <a:cxn ang="0">
                      <a:pos x="28" y="14"/>
                    </a:cxn>
                    <a:cxn ang="0">
                      <a:pos x="26" y="15"/>
                    </a:cxn>
                    <a:cxn ang="0">
                      <a:pos x="20" y="15"/>
                    </a:cxn>
                    <a:cxn ang="0">
                      <a:pos x="15" y="14"/>
                    </a:cxn>
                    <a:cxn ang="0">
                      <a:pos x="11" y="11"/>
                    </a:cxn>
                    <a:cxn ang="0">
                      <a:pos x="4" y="7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0" h="15">
                      <a:moveTo>
                        <a:pt x="3" y="0"/>
                      </a:move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18" y="2"/>
                      </a:lnTo>
                      <a:lnTo>
                        <a:pt x="22" y="4"/>
                      </a:lnTo>
                      <a:lnTo>
                        <a:pt x="28" y="10"/>
                      </a:lnTo>
                      <a:lnTo>
                        <a:pt x="30" y="13"/>
                      </a:lnTo>
                      <a:lnTo>
                        <a:pt x="28" y="14"/>
                      </a:lnTo>
                      <a:lnTo>
                        <a:pt x="26" y="15"/>
                      </a:lnTo>
                      <a:lnTo>
                        <a:pt x="20" y="15"/>
                      </a:lnTo>
                      <a:lnTo>
                        <a:pt x="15" y="14"/>
                      </a:lnTo>
                      <a:lnTo>
                        <a:pt x="11" y="11"/>
                      </a:lnTo>
                      <a:lnTo>
                        <a:pt x="4" y="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48"/>
                <p:cNvSpPr>
                  <a:spLocks/>
                </p:cNvSpPr>
                <p:nvPr/>
              </p:nvSpPr>
              <p:spPr bwMode="auto">
                <a:xfrm>
                  <a:off x="7169185" y="2750415"/>
                  <a:ext cx="94603" cy="86376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1" y="2"/>
                    </a:cxn>
                    <a:cxn ang="0">
                      <a:pos x="23" y="5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3" y="21"/>
                    </a:cxn>
                    <a:cxn ang="0">
                      <a:pos x="2" y="20"/>
                    </a:cxn>
                    <a:cxn ang="0">
                      <a:pos x="0" y="17"/>
                    </a:cxn>
                    <a:cxn ang="0">
                      <a:pos x="2" y="15"/>
                    </a:cxn>
                    <a:cxn ang="0">
                      <a:pos x="3" y="12"/>
                    </a:cxn>
                    <a:cxn ang="0">
                      <a:pos x="11" y="3"/>
                    </a:cxn>
                    <a:cxn ang="0">
                      <a:pos x="14" y="1"/>
                    </a:cxn>
                    <a:cxn ang="0">
                      <a:pos x="17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3" h="21">
                      <a:moveTo>
                        <a:pt x="19" y="0"/>
                      </a:moveTo>
                      <a:lnTo>
                        <a:pt x="21" y="2"/>
                      </a:lnTo>
                      <a:lnTo>
                        <a:pt x="23" y="5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3" y="21"/>
                      </a:lnTo>
                      <a:lnTo>
                        <a:pt x="2" y="20"/>
                      </a:ln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3" y="12"/>
                      </a:lnTo>
                      <a:lnTo>
                        <a:pt x="11" y="3"/>
                      </a:lnTo>
                      <a:lnTo>
                        <a:pt x="14" y="1"/>
                      </a:lnTo>
                      <a:lnTo>
                        <a:pt x="17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49"/>
                <p:cNvSpPr>
                  <a:spLocks/>
                </p:cNvSpPr>
                <p:nvPr/>
              </p:nvSpPr>
              <p:spPr bwMode="auto">
                <a:xfrm>
                  <a:off x="8213912" y="2643474"/>
                  <a:ext cx="61698" cy="102829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4"/>
                    </a:cxn>
                    <a:cxn ang="0">
                      <a:pos x="15" y="11"/>
                    </a:cxn>
                    <a:cxn ang="0">
                      <a:pos x="14" y="14"/>
                    </a:cxn>
                    <a:cxn ang="0">
                      <a:pos x="12" y="19"/>
                    </a:cxn>
                    <a:cxn ang="0">
                      <a:pos x="9" y="21"/>
                    </a:cxn>
                    <a:cxn ang="0">
                      <a:pos x="6" y="24"/>
                    </a:cxn>
                    <a:cxn ang="0">
                      <a:pos x="2" y="25"/>
                    </a:cxn>
                    <a:cxn ang="0">
                      <a:pos x="1" y="24"/>
                    </a:cxn>
                    <a:cxn ang="0">
                      <a:pos x="0" y="21"/>
                    </a:cxn>
                    <a:cxn ang="0">
                      <a:pos x="0" y="14"/>
                    </a:cxn>
                    <a:cxn ang="0">
                      <a:pos x="1" y="11"/>
                    </a:cxn>
                    <a:cxn ang="0">
                      <a:pos x="3" y="6"/>
                    </a:cxn>
                    <a:cxn ang="0">
                      <a:pos x="6" y="4"/>
                    </a:cxn>
                    <a:cxn ang="0">
                      <a:pos x="9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25">
                      <a:moveTo>
                        <a:pt x="12" y="0"/>
                      </a:moveTo>
                      <a:lnTo>
                        <a:pt x="14" y="1"/>
                      </a:lnTo>
                      <a:lnTo>
                        <a:pt x="15" y="4"/>
                      </a:lnTo>
                      <a:lnTo>
                        <a:pt x="15" y="11"/>
                      </a:lnTo>
                      <a:lnTo>
                        <a:pt x="14" y="14"/>
                      </a:lnTo>
                      <a:lnTo>
                        <a:pt x="12" y="19"/>
                      </a:lnTo>
                      <a:lnTo>
                        <a:pt x="9" y="21"/>
                      </a:lnTo>
                      <a:lnTo>
                        <a:pt x="6" y="24"/>
                      </a:lnTo>
                      <a:lnTo>
                        <a:pt x="2" y="25"/>
                      </a:lnTo>
                      <a:lnTo>
                        <a:pt x="1" y="24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1" y="11"/>
                      </a:lnTo>
                      <a:lnTo>
                        <a:pt x="3" y="6"/>
                      </a:lnTo>
                      <a:lnTo>
                        <a:pt x="6" y="4"/>
                      </a:lnTo>
                      <a:lnTo>
                        <a:pt x="9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Freeform 50"/>
                <p:cNvSpPr>
                  <a:spLocks/>
                </p:cNvSpPr>
                <p:nvPr/>
              </p:nvSpPr>
              <p:spPr bwMode="auto">
                <a:xfrm>
                  <a:off x="8333190" y="2590003"/>
                  <a:ext cx="53472" cy="10282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0" y="3"/>
                    </a:cxn>
                    <a:cxn ang="0">
                      <a:pos x="11" y="5"/>
                    </a:cxn>
                    <a:cxn ang="0">
                      <a:pos x="13" y="9"/>
                    </a:cxn>
                    <a:cxn ang="0">
                      <a:pos x="13" y="19"/>
                    </a:cxn>
                    <a:cxn ang="0">
                      <a:pos x="12" y="23"/>
                    </a:cxn>
                    <a:cxn ang="0">
                      <a:pos x="11" y="24"/>
                    </a:cxn>
                    <a:cxn ang="0">
                      <a:pos x="8" y="25"/>
                    </a:cxn>
                    <a:cxn ang="0">
                      <a:pos x="6" y="25"/>
                    </a:cxn>
                    <a:cxn ang="0">
                      <a:pos x="4" y="24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0" y="9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3" h="25">
                      <a:moveTo>
                        <a:pt x="5" y="0"/>
                      </a:moveTo>
                      <a:lnTo>
                        <a:pt x="10" y="3"/>
                      </a:lnTo>
                      <a:lnTo>
                        <a:pt x="11" y="5"/>
                      </a:lnTo>
                      <a:lnTo>
                        <a:pt x="13" y="9"/>
                      </a:lnTo>
                      <a:lnTo>
                        <a:pt x="13" y="19"/>
                      </a:lnTo>
                      <a:lnTo>
                        <a:pt x="12" y="23"/>
                      </a:lnTo>
                      <a:lnTo>
                        <a:pt x="11" y="24"/>
                      </a:lnTo>
                      <a:lnTo>
                        <a:pt x="8" y="25"/>
                      </a:lnTo>
                      <a:lnTo>
                        <a:pt x="6" y="25"/>
                      </a:lnTo>
                      <a:lnTo>
                        <a:pt x="4" y="24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0" y="9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Freeform 51"/>
                <p:cNvSpPr>
                  <a:spLocks/>
                </p:cNvSpPr>
                <p:nvPr/>
              </p:nvSpPr>
              <p:spPr bwMode="auto">
                <a:xfrm>
                  <a:off x="7987690" y="2404915"/>
                  <a:ext cx="94603" cy="8226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2" y="0"/>
                    </a:cxn>
                    <a:cxn ang="0">
                      <a:pos x="23" y="2"/>
                    </a:cxn>
                    <a:cxn ang="0">
                      <a:pos x="23" y="4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6" y="13"/>
                    </a:cxn>
                    <a:cxn ang="0">
                      <a:pos x="13" y="16"/>
                    </a:cxn>
                    <a:cxn ang="0">
                      <a:pos x="9" y="17"/>
                    </a:cxn>
                    <a:cxn ang="0">
                      <a:pos x="6" y="20"/>
                    </a:cxn>
                    <a:cxn ang="0">
                      <a:pos x="4" y="20"/>
                    </a:cxn>
                    <a:cxn ang="0">
                      <a:pos x="1" y="18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1" y="11"/>
                    </a:cxn>
                    <a:cxn ang="0">
                      <a:pos x="2" y="9"/>
                    </a:cxn>
                    <a:cxn ang="0">
                      <a:pos x="6" y="6"/>
                    </a:cxn>
                    <a:cxn ang="0">
                      <a:pos x="13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3" h="20">
                      <a:moveTo>
                        <a:pt x="16" y="0"/>
                      </a:moveTo>
                      <a:lnTo>
                        <a:pt x="22" y="0"/>
                      </a:lnTo>
                      <a:lnTo>
                        <a:pt x="23" y="2"/>
                      </a:lnTo>
                      <a:lnTo>
                        <a:pt x="23" y="4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6" y="13"/>
                      </a:lnTo>
                      <a:lnTo>
                        <a:pt x="13" y="16"/>
                      </a:lnTo>
                      <a:lnTo>
                        <a:pt x="9" y="17"/>
                      </a:lnTo>
                      <a:lnTo>
                        <a:pt x="6" y="20"/>
                      </a:lnTo>
                      <a:lnTo>
                        <a:pt x="4" y="20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1" y="11"/>
                      </a:lnTo>
                      <a:lnTo>
                        <a:pt x="2" y="9"/>
                      </a:lnTo>
                      <a:lnTo>
                        <a:pt x="6" y="6"/>
                      </a:lnTo>
                      <a:lnTo>
                        <a:pt x="13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Freeform 52"/>
                <p:cNvSpPr>
                  <a:spLocks/>
                </p:cNvSpPr>
                <p:nvPr/>
              </p:nvSpPr>
              <p:spPr bwMode="auto">
                <a:xfrm>
                  <a:off x="8670464" y="2750415"/>
                  <a:ext cx="123393" cy="4935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22" y="2"/>
                    </a:cxn>
                    <a:cxn ang="0">
                      <a:pos x="26" y="5"/>
                    </a:cxn>
                    <a:cxn ang="0">
                      <a:pos x="29" y="6"/>
                    </a:cxn>
                    <a:cxn ang="0">
                      <a:pos x="30" y="8"/>
                    </a:cxn>
                    <a:cxn ang="0">
                      <a:pos x="30" y="9"/>
                    </a:cxn>
                    <a:cxn ang="0">
                      <a:pos x="29" y="10"/>
                    </a:cxn>
                    <a:cxn ang="0">
                      <a:pos x="27" y="12"/>
                    </a:cxn>
                    <a:cxn ang="0">
                      <a:pos x="16" y="12"/>
                    </a:cxn>
                    <a:cxn ang="0">
                      <a:pos x="13" y="10"/>
                    </a:cxn>
                    <a:cxn ang="0">
                      <a:pos x="8" y="9"/>
                    </a:cxn>
                    <a:cxn ang="0">
                      <a:pos x="5" y="7"/>
                    </a:cxn>
                    <a:cxn ang="0">
                      <a:pos x="1" y="6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0" h="12">
                      <a:moveTo>
                        <a:pt x="1" y="0"/>
                      </a:moveTo>
                      <a:lnTo>
                        <a:pt x="13" y="0"/>
                      </a:lnTo>
                      <a:lnTo>
                        <a:pt x="22" y="2"/>
                      </a:lnTo>
                      <a:lnTo>
                        <a:pt x="26" y="5"/>
                      </a:lnTo>
                      <a:lnTo>
                        <a:pt x="29" y="6"/>
                      </a:lnTo>
                      <a:lnTo>
                        <a:pt x="30" y="8"/>
                      </a:lnTo>
                      <a:lnTo>
                        <a:pt x="30" y="9"/>
                      </a:lnTo>
                      <a:lnTo>
                        <a:pt x="29" y="10"/>
                      </a:lnTo>
                      <a:lnTo>
                        <a:pt x="27" y="12"/>
                      </a:lnTo>
                      <a:lnTo>
                        <a:pt x="16" y="12"/>
                      </a:lnTo>
                      <a:lnTo>
                        <a:pt x="13" y="10"/>
                      </a:lnTo>
                      <a:lnTo>
                        <a:pt x="8" y="9"/>
                      </a:lnTo>
                      <a:lnTo>
                        <a:pt x="5" y="7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 53"/>
                <p:cNvSpPr>
                  <a:spLocks/>
                </p:cNvSpPr>
                <p:nvPr/>
              </p:nvSpPr>
              <p:spPr bwMode="auto">
                <a:xfrm>
                  <a:off x="9048869" y="2721622"/>
                  <a:ext cx="131619" cy="4113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4" y="0"/>
                    </a:cxn>
                    <a:cxn ang="0">
                      <a:pos x="27" y="1"/>
                    </a:cxn>
                    <a:cxn ang="0">
                      <a:pos x="30" y="2"/>
                    </a:cxn>
                    <a:cxn ang="0">
                      <a:pos x="32" y="5"/>
                    </a:cxn>
                    <a:cxn ang="0">
                      <a:pos x="28" y="8"/>
                    </a:cxn>
                    <a:cxn ang="0">
                      <a:pos x="26" y="9"/>
                    </a:cxn>
                    <a:cxn ang="0">
                      <a:pos x="21" y="10"/>
                    </a:cxn>
                    <a:cxn ang="0">
                      <a:pos x="7" y="10"/>
                    </a:cxn>
                    <a:cxn ang="0">
                      <a:pos x="4" y="9"/>
                    </a:cxn>
                    <a:cxn ang="0">
                      <a:pos x="1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2" h="10">
                      <a:moveTo>
                        <a:pt x="16" y="0"/>
                      </a:moveTo>
                      <a:lnTo>
                        <a:pt x="24" y="0"/>
                      </a:lnTo>
                      <a:lnTo>
                        <a:pt x="27" y="1"/>
                      </a:lnTo>
                      <a:lnTo>
                        <a:pt x="30" y="2"/>
                      </a:lnTo>
                      <a:lnTo>
                        <a:pt x="32" y="5"/>
                      </a:lnTo>
                      <a:lnTo>
                        <a:pt x="28" y="8"/>
                      </a:lnTo>
                      <a:lnTo>
                        <a:pt x="26" y="9"/>
                      </a:lnTo>
                      <a:lnTo>
                        <a:pt x="21" y="10"/>
                      </a:lnTo>
                      <a:lnTo>
                        <a:pt x="7" y="10"/>
                      </a:lnTo>
                      <a:lnTo>
                        <a:pt x="4" y="9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 54"/>
                <p:cNvSpPr>
                  <a:spLocks/>
                </p:cNvSpPr>
                <p:nvPr/>
              </p:nvSpPr>
              <p:spPr bwMode="auto">
                <a:xfrm>
                  <a:off x="9127019" y="1952475"/>
                  <a:ext cx="123393" cy="4935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2" y="0"/>
                    </a:cxn>
                    <a:cxn ang="0">
                      <a:pos x="18" y="1"/>
                    </a:cxn>
                    <a:cxn ang="0">
                      <a:pos x="22" y="2"/>
                    </a:cxn>
                    <a:cxn ang="0">
                      <a:pos x="26" y="3"/>
                    </a:cxn>
                    <a:cxn ang="0">
                      <a:pos x="29" y="6"/>
                    </a:cxn>
                    <a:cxn ang="0">
                      <a:pos x="30" y="8"/>
                    </a:cxn>
                    <a:cxn ang="0">
                      <a:pos x="30" y="9"/>
                    </a:cxn>
                    <a:cxn ang="0">
                      <a:pos x="29" y="10"/>
                    </a:cxn>
                    <a:cxn ang="0">
                      <a:pos x="27" y="12"/>
                    </a:cxn>
                    <a:cxn ang="0">
                      <a:pos x="16" y="12"/>
                    </a:cxn>
                    <a:cxn ang="0">
                      <a:pos x="13" y="10"/>
                    </a:cxn>
                    <a:cxn ang="0">
                      <a:pos x="8" y="9"/>
                    </a:cxn>
                    <a:cxn ang="0">
                      <a:pos x="5" y="7"/>
                    </a:cxn>
                    <a:cxn ang="0">
                      <a:pos x="1" y="6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0" h="12">
                      <a:moveTo>
                        <a:pt x="4" y="0"/>
                      </a:moveTo>
                      <a:lnTo>
                        <a:pt x="12" y="0"/>
                      </a:lnTo>
                      <a:lnTo>
                        <a:pt x="18" y="1"/>
                      </a:lnTo>
                      <a:lnTo>
                        <a:pt x="22" y="2"/>
                      </a:lnTo>
                      <a:lnTo>
                        <a:pt x="26" y="3"/>
                      </a:lnTo>
                      <a:lnTo>
                        <a:pt x="29" y="6"/>
                      </a:lnTo>
                      <a:lnTo>
                        <a:pt x="30" y="8"/>
                      </a:lnTo>
                      <a:lnTo>
                        <a:pt x="30" y="9"/>
                      </a:lnTo>
                      <a:lnTo>
                        <a:pt x="29" y="10"/>
                      </a:lnTo>
                      <a:lnTo>
                        <a:pt x="27" y="12"/>
                      </a:lnTo>
                      <a:lnTo>
                        <a:pt x="16" y="12"/>
                      </a:lnTo>
                      <a:lnTo>
                        <a:pt x="13" y="10"/>
                      </a:lnTo>
                      <a:lnTo>
                        <a:pt x="8" y="9"/>
                      </a:lnTo>
                      <a:lnTo>
                        <a:pt x="5" y="7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55"/>
                <p:cNvSpPr>
                  <a:spLocks/>
                </p:cNvSpPr>
                <p:nvPr/>
              </p:nvSpPr>
              <p:spPr bwMode="auto">
                <a:xfrm>
                  <a:off x="8719821" y="2446046"/>
                  <a:ext cx="123393" cy="5347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4" y="0"/>
                    </a:cxn>
                    <a:cxn ang="0">
                      <a:pos x="17" y="1"/>
                    </a:cxn>
                    <a:cxn ang="0">
                      <a:pos x="22" y="3"/>
                    </a:cxn>
                    <a:cxn ang="0">
                      <a:pos x="29" y="7"/>
                    </a:cxn>
                    <a:cxn ang="0">
                      <a:pos x="30" y="10"/>
                    </a:cxn>
                    <a:cxn ang="0">
                      <a:pos x="30" y="11"/>
                    </a:cxn>
                    <a:cxn ang="0">
                      <a:pos x="29" y="12"/>
                    </a:cxn>
                    <a:cxn ang="0">
                      <a:pos x="25" y="13"/>
                    </a:cxn>
                    <a:cxn ang="0">
                      <a:pos x="17" y="13"/>
                    </a:cxn>
                    <a:cxn ang="0">
                      <a:pos x="8" y="11"/>
                    </a:cxn>
                    <a:cxn ang="0">
                      <a:pos x="1" y="6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0" h="13">
                      <a:moveTo>
                        <a:pt x="3" y="0"/>
                      </a:moveTo>
                      <a:lnTo>
                        <a:pt x="14" y="0"/>
                      </a:lnTo>
                      <a:lnTo>
                        <a:pt x="17" y="1"/>
                      </a:lnTo>
                      <a:lnTo>
                        <a:pt x="22" y="3"/>
                      </a:lnTo>
                      <a:lnTo>
                        <a:pt x="29" y="7"/>
                      </a:lnTo>
                      <a:lnTo>
                        <a:pt x="30" y="10"/>
                      </a:lnTo>
                      <a:lnTo>
                        <a:pt x="30" y="11"/>
                      </a:lnTo>
                      <a:lnTo>
                        <a:pt x="29" y="12"/>
                      </a:lnTo>
                      <a:lnTo>
                        <a:pt x="25" y="13"/>
                      </a:lnTo>
                      <a:lnTo>
                        <a:pt x="17" y="13"/>
                      </a:lnTo>
                      <a:lnTo>
                        <a:pt x="8" y="11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56"/>
                <p:cNvSpPr>
                  <a:spLocks/>
                </p:cNvSpPr>
                <p:nvPr/>
              </p:nvSpPr>
              <p:spPr bwMode="auto">
                <a:xfrm>
                  <a:off x="7987690" y="2984860"/>
                  <a:ext cx="106941" cy="7815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13" y="4"/>
                    </a:cxn>
                    <a:cxn ang="0">
                      <a:pos x="18" y="6"/>
                    </a:cxn>
                    <a:cxn ang="0">
                      <a:pos x="25" y="13"/>
                    </a:cxn>
                    <a:cxn ang="0">
                      <a:pos x="25" y="15"/>
                    </a:cxn>
                    <a:cxn ang="0">
                      <a:pos x="26" y="17"/>
                    </a:cxn>
                    <a:cxn ang="0">
                      <a:pos x="23" y="19"/>
                    </a:cxn>
                    <a:cxn ang="0">
                      <a:pos x="21" y="19"/>
                    </a:cxn>
                    <a:cxn ang="0">
                      <a:pos x="18" y="18"/>
                    </a:cxn>
                    <a:cxn ang="0">
                      <a:pos x="14" y="18"/>
                    </a:cxn>
                    <a:cxn ang="0">
                      <a:pos x="12" y="15"/>
                    </a:cxn>
                    <a:cxn ang="0">
                      <a:pos x="8" y="14"/>
                    </a:cxn>
                    <a:cxn ang="0">
                      <a:pos x="5" y="12"/>
                    </a:cxn>
                    <a:cxn ang="0">
                      <a:pos x="2" y="8"/>
                    </a:cxn>
                    <a:cxn ang="0">
                      <a:pos x="0" y="4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6" h="19">
                      <a:moveTo>
                        <a:pt x="4" y="0"/>
                      </a:move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13" y="4"/>
                      </a:lnTo>
                      <a:lnTo>
                        <a:pt x="18" y="6"/>
                      </a:lnTo>
                      <a:lnTo>
                        <a:pt x="25" y="13"/>
                      </a:lnTo>
                      <a:lnTo>
                        <a:pt x="25" y="15"/>
                      </a:lnTo>
                      <a:lnTo>
                        <a:pt x="26" y="17"/>
                      </a:lnTo>
                      <a:lnTo>
                        <a:pt x="23" y="19"/>
                      </a:lnTo>
                      <a:lnTo>
                        <a:pt x="21" y="19"/>
                      </a:lnTo>
                      <a:lnTo>
                        <a:pt x="18" y="18"/>
                      </a:lnTo>
                      <a:lnTo>
                        <a:pt x="14" y="18"/>
                      </a:lnTo>
                      <a:lnTo>
                        <a:pt x="12" y="15"/>
                      </a:lnTo>
                      <a:lnTo>
                        <a:pt x="8" y="14"/>
                      </a:lnTo>
                      <a:lnTo>
                        <a:pt x="5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1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57"/>
                <p:cNvSpPr>
                  <a:spLocks/>
                </p:cNvSpPr>
                <p:nvPr/>
              </p:nvSpPr>
              <p:spPr bwMode="auto">
                <a:xfrm>
                  <a:off x="8078178" y="3120593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5" y="0"/>
                    </a:cxn>
                    <a:cxn ang="0">
                      <a:pos x="17" y="1"/>
                    </a:cxn>
                    <a:cxn ang="0">
                      <a:pos x="18" y="3"/>
                    </a:cxn>
                    <a:cxn ang="0">
                      <a:pos x="18" y="6"/>
                    </a:cxn>
                    <a:cxn ang="0">
                      <a:pos x="15" y="13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5" y="22"/>
                    </a:cxn>
                    <a:cxn ang="0">
                      <a:pos x="3" y="22"/>
                    </a:cxn>
                    <a:cxn ang="0">
                      <a:pos x="1" y="21"/>
                    </a:cxn>
                    <a:cxn ang="0">
                      <a:pos x="0" y="19"/>
                    </a:cxn>
                    <a:cxn ang="0">
                      <a:pos x="0" y="16"/>
                    </a:cxn>
                    <a:cxn ang="0">
                      <a:pos x="1" y="12"/>
                    </a:cxn>
                    <a:cxn ang="0">
                      <a:pos x="3" y="8"/>
                    </a:cxn>
                    <a:cxn ang="0">
                      <a:pos x="5" y="5"/>
                    </a:cxn>
                    <a:cxn ang="0">
                      <a:pos x="7" y="2"/>
                    </a:cxn>
                    <a:cxn ang="0">
                      <a:pos x="11" y="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8" h="22">
                      <a:moveTo>
                        <a:pt x="13" y="0"/>
                      </a:moveTo>
                      <a:lnTo>
                        <a:pt x="15" y="0"/>
                      </a:lnTo>
                      <a:lnTo>
                        <a:pt x="17" y="1"/>
                      </a:lnTo>
                      <a:lnTo>
                        <a:pt x="18" y="3"/>
                      </a:lnTo>
                      <a:lnTo>
                        <a:pt x="18" y="6"/>
                      </a:lnTo>
                      <a:lnTo>
                        <a:pt x="15" y="13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5" y="22"/>
                      </a:lnTo>
                      <a:lnTo>
                        <a:pt x="3" y="22"/>
                      </a:lnTo>
                      <a:lnTo>
                        <a:pt x="1" y="21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1" y="12"/>
                      </a:ln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7" y="2"/>
                      </a:lnTo>
                      <a:lnTo>
                        <a:pt x="11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58"/>
                <p:cNvSpPr>
                  <a:spLocks/>
                </p:cNvSpPr>
                <p:nvPr/>
              </p:nvSpPr>
              <p:spPr bwMode="auto">
                <a:xfrm>
                  <a:off x="7383066" y="2980748"/>
                  <a:ext cx="90488" cy="86376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21" y="0"/>
                    </a:cxn>
                    <a:cxn ang="0">
                      <a:pos x="22" y="2"/>
                    </a:cxn>
                    <a:cxn ang="0">
                      <a:pos x="22" y="5"/>
                    </a:cxn>
                    <a:cxn ang="0">
                      <a:pos x="21" y="7"/>
                    </a:cxn>
                    <a:cxn ang="0">
                      <a:pos x="20" y="10"/>
                    </a:cxn>
                    <a:cxn ang="0">
                      <a:pos x="16" y="14"/>
                    </a:cxn>
                    <a:cxn ang="0">
                      <a:pos x="13" y="16"/>
                    </a:cxn>
                    <a:cxn ang="0">
                      <a:pos x="10" y="19"/>
                    </a:cxn>
                    <a:cxn ang="0">
                      <a:pos x="7" y="20"/>
                    </a:cxn>
                    <a:cxn ang="0">
                      <a:pos x="4" y="21"/>
                    </a:cxn>
                    <a:cxn ang="0">
                      <a:pos x="2" y="21"/>
                    </a:cxn>
                    <a:cxn ang="0">
                      <a:pos x="0" y="16"/>
                    </a:cxn>
                    <a:cxn ang="0">
                      <a:pos x="1" y="14"/>
                    </a:cxn>
                    <a:cxn ang="0">
                      <a:pos x="2" y="10"/>
                    </a:cxn>
                    <a:cxn ang="0">
                      <a:pos x="6" y="7"/>
                    </a:cxn>
                    <a:cxn ang="0">
                      <a:pos x="9" y="5"/>
                    </a:cxn>
                    <a:cxn ang="0">
                      <a:pos x="12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2" h="21">
                      <a:moveTo>
                        <a:pt x="19" y="0"/>
                      </a:move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2" y="5"/>
                      </a:lnTo>
                      <a:lnTo>
                        <a:pt x="21" y="7"/>
                      </a:lnTo>
                      <a:lnTo>
                        <a:pt x="20" y="10"/>
                      </a:lnTo>
                      <a:lnTo>
                        <a:pt x="16" y="14"/>
                      </a:lnTo>
                      <a:lnTo>
                        <a:pt x="13" y="16"/>
                      </a:lnTo>
                      <a:lnTo>
                        <a:pt x="10" y="19"/>
                      </a:lnTo>
                      <a:lnTo>
                        <a:pt x="7" y="20"/>
                      </a:lnTo>
                      <a:lnTo>
                        <a:pt x="4" y="21"/>
                      </a:lnTo>
                      <a:lnTo>
                        <a:pt x="2" y="21"/>
                      </a:lnTo>
                      <a:lnTo>
                        <a:pt x="0" y="16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6" y="7"/>
                      </a:lnTo>
                      <a:lnTo>
                        <a:pt x="9" y="5"/>
                      </a:lnTo>
                      <a:lnTo>
                        <a:pt x="12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59"/>
                <p:cNvSpPr>
                  <a:spLocks/>
                </p:cNvSpPr>
                <p:nvPr/>
              </p:nvSpPr>
              <p:spPr bwMode="auto">
                <a:xfrm>
                  <a:off x="8263269" y="2314427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28" y="1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2" y="10"/>
                    </a:cxn>
                    <a:cxn ang="0">
                      <a:pos x="18" y="12"/>
                    </a:cxn>
                    <a:cxn ang="0">
                      <a:pos x="14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4" y="7"/>
                    </a:cxn>
                    <a:cxn ang="0">
                      <a:pos x="7" y="5"/>
                    </a:cxn>
                    <a:cxn ang="0">
                      <a:pos x="10" y="3"/>
                    </a:cxn>
                    <a:cxn ang="0">
                      <a:pos x="15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9" h="16">
                      <a:moveTo>
                        <a:pt x="20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8" y="12"/>
                      </a:lnTo>
                      <a:lnTo>
                        <a:pt x="14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0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60"/>
                <p:cNvSpPr>
                  <a:spLocks/>
                </p:cNvSpPr>
                <p:nvPr/>
              </p:nvSpPr>
              <p:spPr bwMode="auto">
                <a:xfrm>
                  <a:off x="9011853" y="2363784"/>
                  <a:ext cx="111055" cy="740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13" y="3"/>
                    </a:cxn>
                    <a:cxn ang="0">
                      <a:pos x="17" y="5"/>
                    </a:cxn>
                    <a:cxn ang="0">
                      <a:pos x="21" y="7"/>
                    </a:cxn>
                    <a:cxn ang="0">
                      <a:pos x="25" y="11"/>
                    </a:cxn>
                    <a:cxn ang="0">
                      <a:pos x="27" y="16"/>
                    </a:cxn>
                    <a:cxn ang="0">
                      <a:pos x="26" y="17"/>
                    </a:cxn>
                    <a:cxn ang="0">
                      <a:pos x="23" y="18"/>
                    </a:cxn>
                    <a:cxn ang="0">
                      <a:pos x="21" y="18"/>
                    </a:cxn>
                    <a:cxn ang="0">
                      <a:pos x="16" y="17"/>
                    </a:cxn>
                    <a:cxn ang="0">
                      <a:pos x="13" y="16"/>
                    </a:cxn>
                    <a:cxn ang="0">
                      <a:pos x="8" y="13"/>
                    </a:cxn>
                    <a:cxn ang="0">
                      <a:pos x="5" y="11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7" h="18">
                      <a:moveTo>
                        <a:pt x="3" y="0"/>
                      </a:moveTo>
                      <a:lnTo>
                        <a:pt x="6" y="0"/>
                      </a:lnTo>
                      <a:lnTo>
                        <a:pt x="13" y="3"/>
                      </a:lnTo>
                      <a:lnTo>
                        <a:pt x="17" y="5"/>
                      </a:lnTo>
                      <a:lnTo>
                        <a:pt x="21" y="7"/>
                      </a:lnTo>
                      <a:lnTo>
                        <a:pt x="25" y="11"/>
                      </a:lnTo>
                      <a:lnTo>
                        <a:pt x="27" y="16"/>
                      </a:lnTo>
                      <a:lnTo>
                        <a:pt x="26" y="17"/>
                      </a:lnTo>
                      <a:lnTo>
                        <a:pt x="23" y="18"/>
                      </a:lnTo>
                      <a:lnTo>
                        <a:pt x="21" y="18"/>
                      </a:lnTo>
                      <a:lnTo>
                        <a:pt x="16" y="17"/>
                      </a:lnTo>
                      <a:lnTo>
                        <a:pt x="13" y="16"/>
                      </a:lnTo>
                      <a:lnTo>
                        <a:pt x="8" y="13"/>
                      </a:lnTo>
                      <a:lnTo>
                        <a:pt x="5" y="11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61"/>
                <p:cNvSpPr>
                  <a:spLocks/>
                </p:cNvSpPr>
                <p:nvPr/>
              </p:nvSpPr>
              <p:spPr bwMode="auto">
                <a:xfrm>
                  <a:off x="9661722" y="2260955"/>
                  <a:ext cx="119281" cy="61698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5" y="7"/>
                    </a:cxn>
                    <a:cxn ang="0">
                      <a:pos x="22" y="9"/>
                    </a:cxn>
                    <a:cxn ang="0">
                      <a:pos x="17" y="11"/>
                    </a:cxn>
                    <a:cxn ang="0">
                      <a:pos x="7" y="15"/>
                    </a:cxn>
                    <a:cxn ang="0">
                      <a:pos x="2" y="15"/>
                    </a:cxn>
                    <a:cxn ang="0">
                      <a:pos x="0" y="13"/>
                    </a:cxn>
                    <a:cxn ang="0">
                      <a:pos x="1" y="10"/>
                    </a:cxn>
                    <a:cxn ang="0">
                      <a:pos x="3" y="8"/>
                    </a:cxn>
                    <a:cxn ang="0">
                      <a:pos x="10" y="3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5">
                      <a:moveTo>
                        <a:pt x="22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5" y="7"/>
                      </a:lnTo>
                      <a:lnTo>
                        <a:pt x="22" y="9"/>
                      </a:lnTo>
                      <a:lnTo>
                        <a:pt x="17" y="11"/>
                      </a:lnTo>
                      <a:lnTo>
                        <a:pt x="7" y="15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3" y="8"/>
                      </a:lnTo>
                      <a:lnTo>
                        <a:pt x="10" y="3"/>
                      </a:lnTo>
                      <a:lnTo>
                        <a:pt x="14" y="2"/>
                      </a:lnTo>
                      <a:lnTo>
                        <a:pt x="18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Freeform 62"/>
                <p:cNvSpPr>
                  <a:spLocks/>
                </p:cNvSpPr>
                <p:nvPr/>
              </p:nvSpPr>
              <p:spPr bwMode="auto">
                <a:xfrm>
                  <a:off x="9657607" y="2125225"/>
                  <a:ext cx="115167" cy="74036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26" y="1"/>
                    </a:cxn>
                    <a:cxn ang="0">
                      <a:pos x="28" y="2"/>
                    </a:cxn>
                    <a:cxn ang="0">
                      <a:pos x="25" y="7"/>
                    </a:cxn>
                    <a:cxn ang="0">
                      <a:pos x="22" y="11"/>
                    </a:cxn>
                    <a:cxn ang="0">
                      <a:pos x="18" y="13"/>
                    </a:cxn>
                    <a:cxn ang="0">
                      <a:pos x="15" y="14"/>
                    </a:cxn>
                    <a:cxn ang="0">
                      <a:pos x="11" y="16"/>
                    </a:cxn>
                    <a:cxn ang="0">
                      <a:pos x="8" y="16"/>
                    </a:cxn>
                    <a:cxn ang="0">
                      <a:pos x="4" y="18"/>
                    </a:cxn>
                    <a:cxn ang="0">
                      <a:pos x="2" y="18"/>
                    </a:cxn>
                    <a:cxn ang="0">
                      <a:pos x="1" y="16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5" y="6"/>
                    </a:cxn>
                    <a:cxn ang="0">
                      <a:pos x="9" y="3"/>
                    </a:cxn>
                    <a:cxn ang="0">
                      <a:pos x="14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8" h="18">
                      <a:moveTo>
                        <a:pt x="17" y="0"/>
                      </a:moveTo>
                      <a:lnTo>
                        <a:pt x="24" y="0"/>
                      </a:lnTo>
                      <a:lnTo>
                        <a:pt x="26" y="1"/>
                      </a:lnTo>
                      <a:lnTo>
                        <a:pt x="28" y="2"/>
                      </a:lnTo>
                      <a:lnTo>
                        <a:pt x="25" y="7"/>
                      </a:lnTo>
                      <a:lnTo>
                        <a:pt x="22" y="11"/>
                      </a:lnTo>
                      <a:lnTo>
                        <a:pt x="18" y="13"/>
                      </a:lnTo>
                      <a:lnTo>
                        <a:pt x="15" y="14"/>
                      </a:lnTo>
                      <a:lnTo>
                        <a:pt x="11" y="16"/>
                      </a:lnTo>
                      <a:lnTo>
                        <a:pt x="8" y="16"/>
                      </a:lnTo>
                      <a:lnTo>
                        <a:pt x="4" y="18"/>
                      </a:lnTo>
                      <a:lnTo>
                        <a:pt x="2" y="18"/>
                      </a:lnTo>
                      <a:lnTo>
                        <a:pt x="1" y="16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4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63"/>
                <p:cNvSpPr>
                  <a:spLocks/>
                </p:cNvSpPr>
                <p:nvPr/>
              </p:nvSpPr>
              <p:spPr bwMode="auto">
                <a:xfrm>
                  <a:off x="9781000" y="1866098"/>
                  <a:ext cx="119281" cy="65810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5"/>
                    </a:cxn>
                    <a:cxn ang="0">
                      <a:pos x="22" y="10"/>
                    </a:cxn>
                    <a:cxn ang="0">
                      <a:pos x="19" y="13"/>
                    </a:cxn>
                    <a:cxn ang="0">
                      <a:pos x="14" y="15"/>
                    </a:cxn>
                    <a:cxn ang="0">
                      <a:pos x="10" y="16"/>
                    </a:cxn>
                    <a:cxn ang="0">
                      <a:pos x="3" y="16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2" y="9"/>
                    </a:cxn>
                    <a:cxn ang="0">
                      <a:pos x="5" y="7"/>
                    </a:cxn>
                    <a:cxn ang="0">
                      <a:pos x="8" y="6"/>
                    </a:cxn>
                    <a:cxn ang="0">
                      <a:pos x="12" y="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9" h="16">
                      <a:moveTo>
                        <a:pt x="22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5"/>
                      </a:lnTo>
                      <a:lnTo>
                        <a:pt x="22" y="10"/>
                      </a:lnTo>
                      <a:lnTo>
                        <a:pt x="19" y="13"/>
                      </a:lnTo>
                      <a:lnTo>
                        <a:pt x="14" y="15"/>
                      </a:lnTo>
                      <a:lnTo>
                        <a:pt x="10" y="16"/>
                      </a:lnTo>
                      <a:lnTo>
                        <a:pt x="3" y="16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5" y="7"/>
                      </a:lnTo>
                      <a:lnTo>
                        <a:pt x="8" y="6"/>
                      </a:lnTo>
                      <a:lnTo>
                        <a:pt x="12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 64"/>
                <p:cNvSpPr>
                  <a:spLocks/>
                </p:cNvSpPr>
                <p:nvPr/>
              </p:nvSpPr>
              <p:spPr bwMode="auto">
                <a:xfrm>
                  <a:off x="9760436" y="1775610"/>
                  <a:ext cx="119281" cy="6169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7" y="0"/>
                    </a:cxn>
                    <a:cxn ang="0">
                      <a:pos x="29" y="2"/>
                    </a:cxn>
                    <a:cxn ang="0">
                      <a:pos x="28" y="4"/>
                    </a:cxn>
                    <a:cxn ang="0">
                      <a:pos x="26" y="7"/>
                    </a:cxn>
                    <a:cxn ang="0">
                      <a:pos x="22" y="9"/>
                    </a:cxn>
                    <a:cxn ang="0">
                      <a:pos x="13" y="14"/>
                    </a:cxn>
                    <a:cxn ang="0">
                      <a:pos x="8" y="15"/>
                    </a:cxn>
                    <a:cxn ang="0">
                      <a:pos x="5" y="15"/>
                    </a:cxn>
                    <a:cxn ang="0">
                      <a:pos x="0" y="13"/>
                    </a:cxn>
                    <a:cxn ang="0">
                      <a:pos x="0" y="11"/>
                    </a:cxn>
                    <a:cxn ang="0">
                      <a:pos x="1" y="9"/>
                    </a:cxn>
                    <a:cxn ang="0">
                      <a:pos x="4" y="7"/>
                    </a:cxn>
                    <a:cxn ang="0">
                      <a:pos x="11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9" h="15">
                      <a:moveTo>
                        <a:pt x="20" y="0"/>
                      </a:moveTo>
                      <a:lnTo>
                        <a:pt x="27" y="0"/>
                      </a:lnTo>
                      <a:lnTo>
                        <a:pt x="29" y="2"/>
                      </a:lnTo>
                      <a:lnTo>
                        <a:pt x="28" y="4"/>
                      </a:lnTo>
                      <a:lnTo>
                        <a:pt x="26" y="7"/>
                      </a:lnTo>
                      <a:lnTo>
                        <a:pt x="22" y="9"/>
                      </a:lnTo>
                      <a:lnTo>
                        <a:pt x="13" y="14"/>
                      </a:lnTo>
                      <a:lnTo>
                        <a:pt x="8" y="15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1" y="9"/>
                      </a:lnTo>
                      <a:lnTo>
                        <a:pt x="4" y="7"/>
                      </a:lnTo>
                      <a:lnTo>
                        <a:pt x="11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Freeform 65"/>
                <p:cNvSpPr>
                  <a:spLocks/>
                </p:cNvSpPr>
                <p:nvPr/>
              </p:nvSpPr>
              <p:spPr bwMode="auto">
                <a:xfrm>
                  <a:off x="9431388" y="1808515"/>
                  <a:ext cx="94603" cy="82262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0" y="0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3" y="6"/>
                    </a:cxn>
                    <a:cxn ang="0">
                      <a:pos x="22" y="8"/>
                    </a:cxn>
                    <a:cxn ang="0">
                      <a:pos x="20" y="12"/>
                    </a:cxn>
                    <a:cxn ang="0">
                      <a:pos x="17" y="14"/>
                    </a:cxn>
                    <a:cxn ang="0">
                      <a:pos x="10" y="19"/>
                    </a:cxn>
                    <a:cxn ang="0">
                      <a:pos x="7" y="20"/>
                    </a:cxn>
                    <a:cxn ang="0">
                      <a:pos x="1" y="20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2" y="13"/>
                    </a:cxn>
                    <a:cxn ang="0">
                      <a:pos x="3" y="9"/>
                    </a:cxn>
                    <a:cxn ang="0">
                      <a:pos x="7" y="7"/>
                    </a:cxn>
                    <a:cxn ang="0">
                      <a:pos x="10" y="3"/>
                    </a:cxn>
                    <a:cxn ang="0">
                      <a:pos x="14" y="2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3" h="20">
                      <a:moveTo>
                        <a:pt x="17" y="0"/>
                      </a:moveTo>
                      <a:lnTo>
                        <a:pt x="20" y="0"/>
                      </a:lnTo>
                      <a:lnTo>
                        <a:pt x="22" y="1"/>
                      </a:lnTo>
                      <a:lnTo>
                        <a:pt x="23" y="2"/>
                      </a:lnTo>
                      <a:lnTo>
                        <a:pt x="23" y="6"/>
                      </a:lnTo>
                      <a:lnTo>
                        <a:pt x="22" y="8"/>
                      </a:lnTo>
                      <a:lnTo>
                        <a:pt x="20" y="12"/>
                      </a:lnTo>
                      <a:lnTo>
                        <a:pt x="17" y="14"/>
                      </a:lnTo>
                      <a:lnTo>
                        <a:pt x="10" y="19"/>
                      </a:lnTo>
                      <a:lnTo>
                        <a:pt x="7" y="20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3" y="9"/>
                      </a:lnTo>
                      <a:lnTo>
                        <a:pt x="7" y="7"/>
                      </a:lnTo>
                      <a:lnTo>
                        <a:pt x="10" y="3"/>
                      </a:lnTo>
                      <a:lnTo>
                        <a:pt x="14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66"/>
                <p:cNvSpPr>
                  <a:spLocks/>
                </p:cNvSpPr>
                <p:nvPr/>
              </p:nvSpPr>
              <p:spPr bwMode="auto">
                <a:xfrm>
                  <a:off x="9612365" y="1705689"/>
                  <a:ext cx="106941" cy="7815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2" y="0"/>
                    </a:cxn>
                    <a:cxn ang="0">
                      <a:pos x="25" y="1"/>
                    </a:cxn>
                    <a:cxn ang="0">
                      <a:pos x="26" y="3"/>
                    </a:cxn>
                    <a:cxn ang="0">
                      <a:pos x="26" y="5"/>
                    </a:cxn>
                    <a:cxn ang="0">
                      <a:pos x="25" y="7"/>
                    </a:cxn>
                    <a:cxn ang="0">
                      <a:pos x="21" y="11"/>
                    </a:cxn>
                    <a:cxn ang="0">
                      <a:pos x="14" y="16"/>
                    </a:cxn>
                    <a:cxn ang="0">
                      <a:pos x="12" y="17"/>
                    </a:cxn>
                    <a:cxn ang="0">
                      <a:pos x="5" y="19"/>
                    </a:cxn>
                    <a:cxn ang="0">
                      <a:pos x="2" y="19"/>
                    </a:cxn>
                    <a:cxn ang="0">
                      <a:pos x="0" y="17"/>
                    </a:cxn>
                    <a:cxn ang="0">
                      <a:pos x="2" y="12"/>
                    </a:cxn>
                    <a:cxn ang="0">
                      <a:pos x="5" y="9"/>
                    </a:cxn>
                    <a:cxn ang="0">
                      <a:pos x="8" y="6"/>
                    </a:cxn>
                    <a:cxn ang="0">
                      <a:pos x="13" y="4"/>
                    </a:cxn>
                    <a:cxn ang="0">
                      <a:pos x="16" y="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6" h="19">
                      <a:moveTo>
                        <a:pt x="20" y="0"/>
                      </a:moveTo>
                      <a:lnTo>
                        <a:pt x="22" y="0"/>
                      </a:lnTo>
                      <a:lnTo>
                        <a:pt x="25" y="1"/>
                      </a:lnTo>
                      <a:lnTo>
                        <a:pt x="26" y="3"/>
                      </a:lnTo>
                      <a:lnTo>
                        <a:pt x="26" y="5"/>
                      </a:lnTo>
                      <a:lnTo>
                        <a:pt x="25" y="7"/>
                      </a:lnTo>
                      <a:lnTo>
                        <a:pt x="21" y="11"/>
                      </a:lnTo>
                      <a:lnTo>
                        <a:pt x="14" y="16"/>
                      </a:lnTo>
                      <a:lnTo>
                        <a:pt x="12" y="17"/>
                      </a:lnTo>
                      <a:lnTo>
                        <a:pt x="5" y="19"/>
                      </a:lnTo>
                      <a:lnTo>
                        <a:pt x="2" y="19"/>
                      </a:lnTo>
                      <a:lnTo>
                        <a:pt x="0" y="17"/>
                      </a:lnTo>
                      <a:lnTo>
                        <a:pt x="2" y="12"/>
                      </a:lnTo>
                      <a:lnTo>
                        <a:pt x="5" y="9"/>
                      </a:lnTo>
                      <a:lnTo>
                        <a:pt x="8" y="6"/>
                      </a:lnTo>
                      <a:lnTo>
                        <a:pt x="13" y="4"/>
                      </a:lnTo>
                      <a:lnTo>
                        <a:pt x="16" y="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67"/>
                <p:cNvSpPr>
                  <a:spLocks/>
                </p:cNvSpPr>
                <p:nvPr/>
              </p:nvSpPr>
              <p:spPr bwMode="auto">
                <a:xfrm>
                  <a:off x="9920846" y="2191034"/>
                  <a:ext cx="127507" cy="45245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6" y="0"/>
                    </a:cxn>
                    <a:cxn ang="0">
                      <a:pos x="26" y="3"/>
                    </a:cxn>
                    <a:cxn ang="0">
                      <a:pos x="29" y="4"/>
                    </a:cxn>
                    <a:cxn ang="0">
                      <a:pos x="30" y="6"/>
                    </a:cxn>
                    <a:cxn ang="0">
                      <a:pos x="31" y="7"/>
                    </a:cxn>
                    <a:cxn ang="0">
                      <a:pos x="30" y="10"/>
                    </a:cxn>
                    <a:cxn ang="0">
                      <a:pos x="28" y="11"/>
                    </a:cxn>
                    <a:cxn ang="0">
                      <a:pos x="14" y="11"/>
                    </a:cxn>
                    <a:cxn ang="0">
                      <a:pos x="5" y="9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1" h="11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6" y="3"/>
                      </a:lnTo>
                      <a:lnTo>
                        <a:pt x="29" y="4"/>
                      </a:lnTo>
                      <a:lnTo>
                        <a:pt x="30" y="6"/>
                      </a:lnTo>
                      <a:lnTo>
                        <a:pt x="31" y="7"/>
                      </a:lnTo>
                      <a:lnTo>
                        <a:pt x="30" y="10"/>
                      </a:lnTo>
                      <a:lnTo>
                        <a:pt x="28" y="11"/>
                      </a:lnTo>
                      <a:lnTo>
                        <a:pt x="14" y="11"/>
                      </a:lnTo>
                      <a:lnTo>
                        <a:pt x="5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68"/>
                <p:cNvSpPr>
                  <a:spLocks/>
                </p:cNvSpPr>
                <p:nvPr/>
              </p:nvSpPr>
              <p:spPr bwMode="auto">
                <a:xfrm>
                  <a:off x="9892055" y="2322653"/>
                  <a:ext cx="127507" cy="4113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6" y="1"/>
                    </a:cxn>
                    <a:cxn ang="0">
                      <a:pos x="29" y="3"/>
                    </a:cxn>
                    <a:cxn ang="0">
                      <a:pos x="31" y="5"/>
                    </a:cxn>
                    <a:cxn ang="0">
                      <a:pos x="31" y="7"/>
                    </a:cxn>
                    <a:cxn ang="0">
                      <a:pos x="30" y="8"/>
                    </a:cxn>
                    <a:cxn ang="0">
                      <a:pos x="28" y="9"/>
                    </a:cxn>
                    <a:cxn ang="0">
                      <a:pos x="24" y="10"/>
                    </a:cxn>
                    <a:cxn ang="0">
                      <a:pos x="15" y="10"/>
                    </a:cxn>
                    <a:cxn ang="0">
                      <a:pos x="6" y="8"/>
                    </a:cxn>
                    <a:cxn ang="0">
                      <a:pos x="2" y="7"/>
                    </a:cxn>
                    <a:cxn ang="0">
                      <a:pos x="1" y="5"/>
                    </a:cxn>
                    <a:cxn ang="0">
                      <a:pos x="0" y="3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0">
                      <a:moveTo>
                        <a:pt x="4" y="0"/>
                      </a:moveTo>
                      <a:lnTo>
                        <a:pt x="22" y="0"/>
                      </a:lnTo>
                      <a:lnTo>
                        <a:pt x="26" y="1"/>
                      </a:lnTo>
                      <a:lnTo>
                        <a:pt x="29" y="3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4" y="10"/>
                      </a:lnTo>
                      <a:lnTo>
                        <a:pt x="15" y="10"/>
                      </a:lnTo>
                      <a:lnTo>
                        <a:pt x="6" y="8"/>
                      </a:lnTo>
                      <a:lnTo>
                        <a:pt x="2" y="7"/>
                      </a:lnTo>
                      <a:lnTo>
                        <a:pt x="1" y="5"/>
                      </a:lnTo>
                      <a:lnTo>
                        <a:pt x="0" y="3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69"/>
                <p:cNvSpPr>
                  <a:spLocks/>
                </p:cNvSpPr>
                <p:nvPr/>
              </p:nvSpPr>
              <p:spPr bwMode="auto">
                <a:xfrm>
                  <a:off x="9353238" y="2552986"/>
                  <a:ext cx="90488" cy="8637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2"/>
                    </a:cxn>
                    <a:cxn ang="0">
                      <a:pos x="13" y="5"/>
                    </a:cxn>
                    <a:cxn ang="0">
                      <a:pos x="16" y="7"/>
                    </a:cxn>
                    <a:cxn ang="0">
                      <a:pos x="20" y="10"/>
                    </a:cxn>
                    <a:cxn ang="0">
                      <a:pos x="21" y="14"/>
                    </a:cxn>
                    <a:cxn ang="0">
                      <a:pos x="22" y="16"/>
                    </a:cxn>
                    <a:cxn ang="0">
                      <a:pos x="22" y="19"/>
                    </a:cxn>
                    <a:cxn ang="0">
                      <a:pos x="21" y="21"/>
                    </a:cxn>
                    <a:cxn ang="0">
                      <a:pos x="17" y="21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4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lnTo>
                        <a:pt x="10" y="2"/>
                      </a:lnTo>
                      <a:lnTo>
                        <a:pt x="13" y="5"/>
                      </a:lnTo>
                      <a:lnTo>
                        <a:pt x="16" y="7"/>
                      </a:lnTo>
                      <a:lnTo>
                        <a:pt x="20" y="10"/>
                      </a:lnTo>
                      <a:lnTo>
                        <a:pt x="21" y="14"/>
                      </a:lnTo>
                      <a:lnTo>
                        <a:pt x="22" y="16"/>
                      </a:lnTo>
                      <a:lnTo>
                        <a:pt x="22" y="19"/>
                      </a:lnTo>
                      <a:lnTo>
                        <a:pt x="21" y="21"/>
                      </a:lnTo>
                      <a:lnTo>
                        <a:pt x="17" y="21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1" y="7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Freeform 70"/>
                <p:cNvSpPr>
                  <a:spLocks/>
                </p:cNvSpPr>
                <p:nvPr/>
              </p:nvSpPr>
              <p:spPr bwMode="auto">
                <a:xfrm>
                  <a:off x="9764548" y="2429594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4" y="0"/>
                    </a:cxn>
                    <a:cxn ang="0">
                      <a:pos x="18" y="1"/>
                    </a:cxn>
                    <a:cxn ang="0">
                      <a:pos x="23" y="2"/>
                    </a:cxn>
                    <a:cxn ang="0">
                      <a:pos x="30" y="7"/>
                    </a:cxn>
                    <a:cxn ang="0">
                      <a:pos x="31" y="9"/>
                    </a:cxn>
                    <a:cxn ang="0">
                      <a:pos x="31" y="10"/>
                    </a:cxn>
                    <a:cxn ang="0">
                      <a:pos x="28" y="11"/>
                    </a:cxn>
                    <a:cxn ang="0">
                      <a:pos x="24" y="12"/>
                    </a:cxn>
                    <a:cxn ang="0">
                      <a:pos x="19" y="12"/>
                    </a:cxn>
                    <a:cxn ang="0">
                      <a:pos x="13" y="11"/>
                    </a:cxn>
                    <a:cxn ang="0">
                      <a:pos x="9" y="10"/>
                    </a:cxn>
                    <a:cxn ang="0">
                      <a:pos x="4" y="8"/>
                    </a:cxn>
                    <a:cxn ang="0">
                      <a:pos x="2" y="5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2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31" h="12">
                      <a:moveTo>
                        <a:pt x="4" y="0"/>
                      </a:moveTo>
                      <a:lnTo>
                        <a:pt x="14" y="0"/>
                      </a:lnTo>
                      <a:lnTo>
                        <a:pt x="18" y="1"/>
                      </a:lnTo>
                      <a:lnTo>
                        <a:pt x="23" y="2"/>
                      </a:lnTo>
                      <a:lnTo>
                        <a:pt x="30" y="7"/>
                      </a:lnTo>
                      <a:lnTo>
                        <a:pt x="31" y="9"/>
                      </a:lnTo>
                      <a:lnTo>
                        <a:pt x="31" y="10"/>
                      </a:lnTo>
                      <a:lnTo>
                        <a:pt x="28" y="11"/>
                      </a:lnTo>
                      <a:lnTo>
                        <a:pt x="24" y="12"/>
                      </a:lnTo>
                      <a:lnTo>
                        <a:pt x="19" y="12"/>
                      </a:lnTo>
                      <a:lnTo>
                        <a:pt x="13" y="11"/>
                      </a:lnTo>
                      <a:lnTo>
                        <a:pt x="9" y="10"/>
                      </a:lnTo>
                      <a:lnTo>
                        <a:pt x="4" y="8"/>
                      </a:lnTo>
                      <a:lnTo>
                        <a:pt x="2" y="5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Freeform 71"/>
                <p:cNvSpPr>
                  <a:spLocks/>
                </p:cNvSpPr>
                <p:nvPr/>
              </p:nvSpPr>
              <p:spPr bwMode="auto">
                <a:xfrm>
                  <a:off x="8563524" y="2943729"/>
                  <a:ext cx="135734" cy="4113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2" y="0"/>
                    </a:cxn>
                    <a:cxn ang="0">
                      <a:pos x="30" y="2"/>
                    </a:cxn>
                    <a:cxn ang="0">
                      <a:pos x="32" y="3"/>
                    </a:cxn>
                    <a:cxn ang="0">
                      <a:pos x="33" y="5"/>
                    </a:cxn>
                    <a:cxn ang="0">
                      <a:pos x="32" y="7"/>
                    </a:cxn>
                    <a:cxn ang="0">
                      <a:pos x="30" y="8"/>
                    </a:cxn>
                    <a:cxn ang="0">
                      <a:pos x="22" y="10"/>
                    </a:cxn>
                    <a:cxn ang="0">
                      <a:pos x="11" y="10"/>
                    </a:cxn>
                    <a:cxn ang="0">
                      <a:pos x="4" y="8"/>
                    </a:cxn>
                    <a:cxn ang="0">
                      <a:pos x="0" y="4"/>
                    </a:cxn>
                    <a:cxn ang="0">
                      <a:pos x="3" y="2"/>
                    </a:cxn>
                    <a:cxn ang="0">
                      <a:pos x="5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3" h="10">
                      <a:moveTo>
                        <a:pt x="8" y="0"/>
                      </a:moveTo>
                      <a:lnTo>
                        <a:pt x="22" y="0"/>
                      </a:lnTo>
                      <a:lnTo>
                        <a:pt x="30" y="2"/>
                      </a:lnTo>
                      <a:lnTo>
                        <a:pt x="32" y="3"/>
                      </a:lnTo>
                      <a:lnTo>
                        <a:pt x="33" y="5"/>
                      </a:lnTo>
                      <a:lnTo>
                        <a:pt x="32" y="7"/>
                      </a:lnTo>
                      <a:lnTo>
                        <a:pt x="30" y="8"/>
                      </a:lnTo>
                      <a:lnTo>
                        <a:pt x="22" y="10"/>
                      </a:lnTo>
                      <a:lnTo>
                        <a:pt x="11" y="10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Freeform 72"/>
                <p:cNvSpPr>
                  <a:spLocks/>
                </p:cNvSpPr>
                <p:nvPr/>
              </p:nvSpPr>
              <p:spPr bwMode="auto">
                <a:xfrm>
                  <a:off x="8119309" y="2914939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7" y="1"/>
                    </a:cxn>
                    <a:cxn ang="0">
                      <a:pos x="9" y="2"/>
                    </a:cxn>
                    <a:cxn ang="0">
                      <a:pos x="12" y="4"/>
                    </a:cxn>
                    <a:cxn ang="0">
                      <a:pos x="17" y="11"/>
                    </a:cxn>
                    <a:cxn ang="0">
                      <a:pos x="18" y="16"/>
                    </a:cxn>
                    <a:cxn ang="0">
                      <a:pos x="18" y="18"/>
                    </a:cxn>
                    <a:cxn ang="0">
                      <a:pos x="17" y="21"/>
                    </a:cxn>
                    <a:cxn ang="0">
                      <a:pos x="16" y="22"/>
                    </a:cxn>
                    <a:cxn ang="0">
                      <a:pos x="14" y="22"/>
                    </a:cxn>
                    <a:cxn ang="0">
                      <a:pos x="11" y="21"/>
                    </a:cxn>
                    <a:cxn ang="0">
                      <a:pos x="8" y="19"/>
                    </a:cxn>
                    <a:cxn ang="0">
                      <a:pos x="5" y="17"/>
                    </a:cxn>
                    <a:cxn ang="0">
                      <a:pos x="1" y="10"/>
                    </a:cxn>
                    <a:cxn ang="0">
                      <a:pos x="0" y="5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8" h="22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7" y="1"/>
                      </a:lnTo>
                      <a:lnTo>
                        <a:pt x="9" y="2"/>
                      </a:lnTo>
                      <a:lnTo>
                        <a:pt x="12" y="4"/>
                      </a:lnTo>
                      <a:lnTo>
                        <a:pt x="17" y="11"/>
                      </a:lnTo>
                      <a:lnTo>
                        <a:pt x="18" y="16"/>
                      </a:lnTo>
                      <a:lnTo>
                        <a:pt x="18" y="18"/>
                      </a:lnTo>
                      <a:lnTo>
                        <a:pt x="17" y="21"/>
                      </a:lnTo>
                      <a:lnTo>
                        <a:pt x="16" y="22"/>
                      </a:lnTo>
                      <a:lnTo>
                        <a:pt x="14" y="22"/>
                      </a:lnTo>
                      <a:lnTo>
                        <a:pt x="11" y="21"/>
                      </a:lnTo>
                      <a:lnTo>
                        <a:pt x="8" y="19"/>
                      </a:lnTo>
                      <a:lnTo>
                        <a:pt x="5" y="17"/>
                      </a:lnTo>
                      <a:lnTo>
                        <a:pt x="1" y="10"/>
                      </a:ln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 73"/>
                <p:cNvSpPr>
                  <a:spLocks/>
                </p:cNvSpPr>
                <p:nvPr/>
              </p:nvSpPr>
              <p:spPr bwMode="auto">
                <a:xfrm>
                  <a:off x="8250928" y="2845015"/>
                  <a:ext cx="57583" cy="10282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7" y="1"/>
                    </a:cxn>
                    <a:cxn ang="0">
                      <a:pos x="11" y="4"/>
                    </a:cxn>
                    <a:cxn ang="0">
                      <a:pos x="13" y="7"/>
                    </a:cxn>
                    <a:cxn ang="0">
                      <a:pos x="14" y="12"/>
                    </a:cxn>
                    <a:cxn ang="0">
                      <a:pos x="14" y="20"/>
                    </a:cxn>
                    <a:cxn ang="0">
                      <a:pos x="12" y="24"/>
                    </a:cxn>
                    <a:cxn ang="0">
                      <a:pos x="10" y="25"/>
                    </a:cxn>
                    <a:cxn ang="0">
                      <a:pos x="7" y="24"/>
                    </a:cxn>
                    <a:cxn ang="0">
                      <a:pos x="4" y="21"/>
                    </a:cxn>
                    <a:cxn ang="0">
                      <a:pos x="2" y="18"/>
                    </a:cxn>
                    <a:cxn ang="0">
                      <a:pos x="0" y="13"/>
                    </a:cxn>
                    <a:cxn ang="0">
                      <a:pos x="0" y="6"/>
                    </a:cxn>
                    <a:cxn ang="0">
                      <a:pos x="2" y="3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4" h="25">
                      <a:moveTo>
                        <a:pt x="5" y="0"/>
                      </a:moveTo>
                      <a:lnTo>
                        <a:pt x="7" y="1"/>
                      </a:lnTo>
                      <a:lnTo>
                        <a:pt x="11" y="4"/>
                      </a:lnTo>
                      <a:lnTo>
                        <a:pt x="13" y="7"/>
                      </a:lnTo>
                      <a:lnTo>
                        <a:pt x="14" y="12"/>
                      </a:lnTo>
                      <a:lnTo>
                        <a:pt x="14" y="20"/>
                      </a:lnTo>
                      <a:lnTo>
                        <a:pt x="12" y="24"/>
                      </a:lnTo>
                      <a:lnTo>
                        <a:pt x="10" y="25"/>
                      </a:lnTo>
                      <a:lnTo>
                        <a:pt x="7" y="24"/>
                      </a:lnTo>
                      <a:lnTo>
                        <a:pt x="4" y="21"/>
                      </a:lnTo>
                      <a:lnTo>
                        <a:pt x="2" y="18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 74"/>
                <p:cNvSpPr>
                  <a:spLocks/>
                </p:cNvSpPr>
                <p:nvPr/>
              </p:nvSpPr>
              <p:spPr bwMode="auto">
                <a:xfrm>
                  <a:off x="7527023" y="3046558"/>
                  <a:ext cx="127507" cy="4935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8" y="0"/>
                    </a:cxn>
                    <a:cxn ang="0">
                      <a:pos x="30" y="2"/>
                    </a:cxn>
                    <a:cxn ang="0">
                      <a:pos x="31" y="4"/>
                    </a:cxn>
                    <a:cxn ang="0">
                      <a:pos x="31" y="5"/>
                    </a:cxn>
                    <a:cxn ang="0">
                      <a:pos x="30" y="7"/>
                    </a:cxn>
                    <a:cxn ang="0">
                      <a:pos x="27" y="9"/>
                    </a:cxn>
                    <a:cxn ang="0">
                      <a:pos x="13" y="12"/>
                    </a:cxn>
                    <a:cxn ang="0">
                      <a:pos x="5" y="12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1" y="7"/>
                    </a:cxn>
                    <a:cxn ang="0">
                      <a:pos x="3" y="5"/>
                    </a:cxn>
                    <a:cxn ang="0">
                      <a:pos x="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2">
                      <a:moveTo>
                        <a:pt x="20" y="0"/>
                      </a:move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31" y="4"/>
                      </a:lnTo>
                      <a:lnTo>
                        <a:pt x="31" y="5"/>
                      </a:lnTo>
                      <a:lnTo>
                        <a:pt x="30" y="7"/>
                      </a:lnTo>
                      <a:lnTo>
                        <a:pt x="27" y="9"/>
                      </a:lnTo>
                      <a:lnTo>
                        <a:pt x="13" y="12"/>
                      </a:lnTo>
                      <a:lnTo>
                        <a:pt x="5" y="12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1" y="7"/>
                      </a:lnTo>
                      <a:lnTo>
                        <a:pt x="3" y="5"/>
                      </a:lnTo>
                      <a:lnTo>
                        <a:pt x="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 75"/>
                <p:cNvSpPr>
                  <a:spLocks/>
                </p:cNvSpPr>
                <p:nvPr/>
              </p:nvSpPr>
              <p:spPr bwMode="auto">
                <a:xfrm>
                  <a:off x="7518797" y="2886146"/>
                  <a:ext cx="115167" cy="69924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4" y="0"/>
                    </a:cxn>
                    <a:cxn ang="0">
                      <a:pos x="26" y="1"/>
                    </a:cxn>
                    <a:cxn ang="0">
                      <a:pos x="28" y="2"/>
                    </a:cxn>
                    <a:cxn ang="0">
                      <a:pos x="26" y="4"/>
                    </a:cxn>
                    <a:cxn ang="0">
                      <a:pos x="21" y="10"/>
                    </a:cxn>
                    <a:cxn ang="0">
                      <a:pos x="14" y="15"/>
                    </a:cxn>
                    <a:cxn ang="0">
                      <a:pos x="9" y="16"/>
                    </a:cxn>
                    <a:cxn ang="0">
                      <a:pos x="5" y="17"/>
                    </a:cxn>
                    <a:cxn ang="0">
                      <a:pos x="3" y="17"/>
                    </a:cxn>
                    <a:cxn ang="0">
                      <a:pos x="1" y="16"/>
                    </a:cxn>
                    <a:cxn ang="0">
                      <a:pos x="0" y="15"/>
                    </a:cxn>
                    <a:cxn ang="0">
                      <a:pos x="2" y="10"/>
                    </a:cxn>
                    <a:cxn ang="0">
                      <a:pos x="5" y="7"/>
                    </a:cxn>
                    <a:cxn ang="0">
                      <a:pos x="9" y="4"/>
                    </a:cxn>
                    <a:cxn ang="0">
                      <a:pos x="14" y="2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17">
                      <a:moveTo>
                        <a:pt x="21" y="0"/>
                      </a:moveTo>
                      <a:lnTo>
                        <a:pt x="24" y="0"/>
                      </a:lnTo>
                      <a:lnTo>
                        <a:pt x="26" y="1"/>
                      </a:lnTo>
                      <a:lnTo>
                        <a:pt x="28" y="2"/>
                      </a:lnTo>
                      <a:lnTo>
                        <a:pt x="26" y="4"/>
                      </a:lnTo>
                      <a:lnTo>
                        <a:pt x="21" y="10"/>
                      </a:lnTo>
                      <a:lnTo>
                        <a:pt x="14" y="15"/>
                      </a:lnTo>
                      <a:lnTo>
                        <a:pt x="9" y="16"/>
                      </a:lnTo>
                      <a:lnTo>
                        <a:pt x="5" y="17"/>
                      </a:lnTo>
                      <a:lnTo>
                        <a:pt x="3" y="17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4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 76"/>
                <p:cNvSpPr>
                  <a:spLocks/>
                </p:cNvSpPr>
                <p:nvPr/>
              </p:nvSpPr>
              <p:spPr bwMode="auto">
                <a:xfrm>
                  <a:off x="7354273" y="2721622"/>
                  <a:ext cx="86376" cy="90488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9" y="1"/>
                    </a:cxn>
                    <a:cxn ang="0">
                      <a:pos x="20" y="2"/>
                    </a:cxn>
                    <a:cxn ang="0">
                      <a:pos x="21" y="5"/>
                    </a:cxn>
                    <a:cxn ang="0">
                      <a:pos x="20" y="7"/>
                    </a:cxn>
                    <a:cxn ang="0">
                      <a:pos x="19" y="10"/>
                    </a:cxn>
                    <a:cxn ang="0">
                      <a:pos x="16" y="14"/>
                    </a:cxn>
                    <a:cxn ang="0">
                      <a:pos x="10" y="20"/>
                    </a:cxn>
                    <a:cxn ang="0">
                      <a:pos x="3" y="22"/>
                    </a:cxn>
                    <a:cxn ang="0">
                      <a:pos x="1" y="22"/>
                    </a:cxn>
                    <a:cxn ang="0">
                      <a:pos x="0" y="21"/>
                    </a:cxn>
                    <a:cxn ang="0">
                      <a:pos x="0" y="19"/>
                    </a:cxn>
                    <a:cxn ang="0">
                      <a:pos x="2" y="12"/>
                    </a:cxn>
                    <a:cxn ang="0">
                      <a:pos x="7" y="5"/>
                    </a:cxn>
                    <a:cxn ang="0">
                      <a:pos x="10" y="2"/>
                    </a:cxn>
                    <a:cxn ang="0">
                      <a:pos x="14" y="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1" h="22">
                      <a:moveTo>
                        <a:pt x="16" y="0"/>
                      </a:moveTo>
                      <a:lnTo>
                        <a:pt x="19" y="1"/>
                      </a:lnTo>
                      <a:lnTo>
                        <a:pt x="20" y="2"/>
                      </a:lnTo>
                      <a:lnTo>
                        <a:pt x="21" y="5"/>
                      </a:lnTo>
                      <a:lnTo>
                        <a:pt x="20" y="7"/>
                      </a:lnTo>
                      <a:lnTo>
                        <a:pt x="19" y="10"/>
                      </a:lnTo>
                      <a:lnTo>
                        <a:pt x="16" y="14"/>
                      </a:lnTo>
                      <a:lnTo>
                        <a:pt x="10" y="20"/>
                      </a:lnTo>
                      <a:lnTo>
                        <a:pt x="3" y="22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2" y="12"/>
                      </a:lnTo>
                      <a:lnTo>
                        <a:pt x="7" y="5"/>
                      </a:lnTo>
                      <a:lnTo>
                        <a:pt x="10" y="2"/>
                      </a:lnTo>
                      <a:lnTo>
                        <a:pt x="14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Freeform 77"/>
                <p:cNvSpPr>
                  <a:spLocks/>
                </p:cNvSpPr>
                <p:nvPr/>
              </p:nvSpPr>
              <p:spPr bwMode="auto">
                <a:xfrm>
                  <a:off x="7284352" y="2873808"/>
                  <a:ext cx="94603" cy="86376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1" y="0"/>
                    </a:cxn>
                    <a:cxn ang="0">
                      <a:pos x="23" y="3"/>
                    </a:cxn>
                    <a:cxn ang="0">
                      <a:pos x="23" y="7"/>
                    </a:cxn>
                    <a:cxn ang="0">
                      <a:pos x="18" y="14"/>
                    </a:cxn>
                    <a:cxn ang="0">
                      <a:pos x="11" y="19"/>
                    </a:cxn>
                    <a:cxn ang="0">
                      <a:pos x="4" y="21"/>
                    </a:cxn>
                    <a:cxn ang="0">
                      <a:pos x="2" y="20"/>
                    </a:cxn>
                    <a:cxn ang="0">
                      <a:pos x="0" y="18"/>
                    </a:cxn>
                    <a:cxn ang="0">
                      <a:pos x="0" y="15"/>
                    </a:cxn>
                    <a:cxn ang="0">
                      <a:pos x="2" y="13"/>
                    </a:cxn>
                    <a:cxn ang="0">
                      <a:pos x="4" y="10"/>
                    </a:cxn>
                    <a:cxn ang="0">
                      <a:pos x="10" y="4"/>
                    </a:cxn>
                    <a:cxn ang="0">
                      <a:pos x="13" y="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3" h="21">
                      <a:moveTo>
                        <a:pt x="17" y="0"/>
                      </a:moveTo>
                      <a:lnTo>
                        <a:pt x="21" y="0"/>
                      </a:lnTo>
                      <a:lnTo>
                        <a:pt x="23" y="3"/>
                      </a:lnTo>
                      <a:lnTo>
                        <a:pt x="23" y="7"/>
                      </a:lnTo>
                      <a:lnTo>
                        <a:pt x="18" y="14"/>
                      </a:lnTo>
                      <a:lnTo>
                        <a:pt x="11" y="19"/>
                      </a:lnTo>
                      <a:lnTo>
                        <a:pt x="4" y="21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4" y="10"/>
                      </a:lnTo>
                      <a:lnTo>
                        <a:pt x="10" y="4"/>
                      </a:lnTo>
                      <a:lnTo>
                        <a:pt x="13" y="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78"/>
                <p:cNvSpPr>
                  <a:spLocks/>
                </p:cNvSpPr>
                <p:nvPr/>
              </p:nvSpPr>
              <p:spPr bwMode="auto">
                <a:xfrm>
                  <a:off x="7522911" y="3211081"/>
                  <a:ext cx="74036" cy="9048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7" y="1"/>
                    </a:cxn>
                    <a:cxn ang="0">
                      <a:pos x="18" y="4"/>
                    </a:cxn>
                    <a:cxn ang="0">
                      <a:pos x="18" y="6"/>
                    </a:cxn>
                    <a:cxn ang="0">
                      <a:pos x="17" y="9"/>
                    </a:cxn>
                    <a:cxn ang="0">
                      <a:pos x="15" y="13"/>
                    </a:cxn>
                    <a:cxn ang="0">
                      <a:pos x="13" y="15"/>
                    </a:cxn>
                    <a:cxn ang="0">
                      <a:pos x="10" y="19"/>
                    </a:cxn>
                    <a:cxn ang="0">
                      <a:pos x="3" y="22"/>
                    </a:cxn>
                    <a:cxn ang="0">
                      <a:pos x="2" y="22"/>
                    </a:cxn>
                    <a:cxn ang="0">
                      <a:pos x="0" y="18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6" y="5"/>
                    </a:cxn>
                    <a:cxn ang="0">
                      <a:pos x="8" y="2"/>
                    </a:cxn>
                    <a:cxn ang="0">
                      <a:pos x="11" y="1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8" h="22">
                      <a:moveTo>
                        <a:pt x="14" y="0"/>
                      </a:moveTo>
                      <a:lnTo>
                        <a:pt x="16" y="0"/>
                      </a:ln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17" y="9"/>
                      </a:lnTo>
                      <a:lnTo>
                        <a:pt x="15" y="13"/>
                      </a:lnTo>
                      <a:lnTo>
                        <a:pt x="13" y="15"/>
                      </a:lnTo>
                      <a:lnTo>
                        <a:pt x="10" y="19"/>
                      </a:lnTo>
                      <a:lnTo>
                        <a:pt x="3" y="22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6" y="5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79"/>
                <p:cNvSpPr>
                  <a:spLocks/>
                </p:cNvSpPr>
                <p:nvPr/>
              </p:nvSpPr>
              <p:spPr bwMode="auto">
                <a:xfrm>
                  <a:off x="7506459" y="3404396"/>
                  <a:ext cx="69924" cy="94602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0"/>
                    </a:cxn>
                    <a:cxn ang="0">
                      <a:pos x="15" y="1"/>
                    </a:cxn>
                    <a:cxn ang="0">
                      <a:pos x="17" y="2"/>
                    </a:cxn>
                    <a:cxn ang="0">
                      <a:pos x="17" y="6"/>
                    </a:cxn>
                    <a:cxn ang="0">
                      <a:pos x="13" y="16"/>
                    </a:cxn>
                    <a:cxn ang="0">
                      <a:pos x="11" y="20"/>
                    </a:cxn>
                    <a:cxn ang="0">
                      <a:pos x="8" y="22"/>
                    </a:cxn>
                    <a:cxn ang="0">
                      <a:pos x="6" y="23"/>
                    </a:cxn>
                    <a:cxn ang="0">
                      <a:pos x="4" y="23"/>
                    </a:cxn>
                    <a:cxn ang="0">
                      <a:pos x="1" y="22"/>
                    </a:cxn>
                    <a:cxn ang="0">
                      <a:pos x="0" y="20"/>
                    </a:cxn>
                    <a:cxn ang="0">
                      <a:pos x="0" y="14"/>
                    </a:cxn>
                    <a:cxn ang="0">
                      <a:pos x="1" y="10"/>
                    </a:cxn>
                    <a:cxn ang="0">
                      <a:pos x="6" y="3"/>
                    </a:cxn>
                    <a:cxn ang="0">
                      <a:pos x="8" y="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7" h="23">
                      <a:moveTo>
                        <a:pt x="11" y="0"/>
                      </a:move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7" y="2"/>
                      </a:lnTo>
                      <a:lnTo>
                        <a:pt x="17" y="6"/>
                      </a:lnTo>
                      <a:lnTo>
                        <a:pt x="13" y="16"/>
                      </a:lnTo>
                      <a:lnTo>
                        <a:pt x="11" y="20"/>
                      </a:lnTo>
                      <a:lnTo>
                        <a:pt x="8" y="22"/>
                      </a:lnTo>
                      <a:lnTo>
                        <a:pt x="6" y="23"/>
                      </a:lnTo>
                      <a:lnTo>
                        <a:pt x="4" y="23"/>
                      </a:lnTo>
                      <a:lnTo>
                        <a:pt x="1" y="22"/>
                      </a:lnTo>
                      <a:lnTo>
                        <a:pt x="0" y="20"/>
                      </a:lnTo>
                      <a:lnTo>
                        <a:pt x="0" y="14"/>
                      </a:lnTo>
                      <a:lnTo>
                        <a:pt x="1" y="10"/>
                      </a:lnTo>
                      <a:lnTo>
                        <a:pt x="6" y="3"/>
                      </a:lnTo>
                      <a:lnTo>
                        <a:pt x="8" y="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82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2703445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2803922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3754999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3898041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球体横向切割八部分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5502" y="5088834"/>
            <a:ext cx="2868384" cy="1022167"/>
            <a:chOff x="8745502" y="5088834"/>
            <a:chExt cx="2868384" cy="102216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8978900" y="5088834"/>
              <a:ext cx="2634986" cy="1022167"/>
              <a:chOff x="8978900" y="4624536"/>
              <a:chExt cx="2634986" cy="1022167"/>
            </a:xfrm>
          </p:grpSpPr>
          <p:sp>
            <p:nvSpPr>
              <p:cNvPr id="229" name="文本框 228"/>
              <p:cNvSpPr txBox="1"/>
              <p:nvPr/>
            </p:nvSpPr>
            <p:spPr>
              <a:xfrm>
                <a:off x="8978900" y="4624536"/>
                <a:ext cx="263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8978900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231" name="直接连接符 230"/>
              <p:cNvCxnSpPr/>
              <p:nvPr/>
            </p:nvCxnSpPr>
            <p:spPr>
              <a:xfrm>
                <a:off x="9045575" y="5035143"/>
                <a:ext cx="237971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9045575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Freeform 288"/>
            <p:cNvSpPr>
              <a:spLocks noEditPoints="1"/>
            </p:cNvSpPr>
            <p:nvPr/>
          </p:nvSpPr>
          <p:spPr bwMode="auto">
            <a:xfrm>
              <a:off x="8745502" y="5093861"/>
              <a:ext cx="218716" cy="336752"/>
            </a:xfrm>
            <a:custGeom>
              <a:avLst/>
              <a:gdLst>
                <a:gd name="T0" fmla="*/ 26 w 27"/>
                <a:gd name="T1" fmla="*/ 18 h 41"/>
                <a:gd name="T2" fmla="*/ 17 w 27"/>
                <a:gd name="T3" fmla="*/ 39 h 41"/>
                <a:gd name="T4" fmla="*/ 14 w 27"/>
                <a:gd name="T5" fmla="*/ 41 h 41"/>
                <a:gd name="T6" fmla="*/ 10 w 27"/>
                <a:gd name="T7" fmla="*/ 39 h 41"/>
                <a:gd name="T8" fmla="*/ 1 w 27"/>
                <a:gd name="T9" fmla="*/ 18 h 41"/>
                <a:gd name="T10" fmla="*/ 0 w 27"/>
                <a:gd name="T11" fmla="*/ 13 h 41"/>
                <a:gd name="T12" fmla="*/ 14 w 27"/>
                <a:gd name="T13" fmla="*/ 0 h 41"/>
                <a:gd name="T14" fmla="*/ 27 w 27"/>
                <a:gd name="T15" fmla="*/ 13 h 41"/>
                <a:gd name="T16" fmla="*/ 26 w 27"/>
                <a:gd name="T17" fmla="*/ 18 h 41"/>
                <a:gd name="T18" fmla="*/ 14 w 27"/>
                <a:gd name="T19" fmla="*/ 7 h 41"/>
                <a:gd name="T20" fmla="*/ 7 w 27"/>
                <a:gd name="T21" fmla="*/ 13 h 41"/>
                <a:gd name="T22" fmla="*/ 14 w 27"/>
                <a:gd name="T23" fmla="*/ 20 h 41"/>
                <a:gd name="T24" fmla="*/ 20 w 27"/>
                <a:gd name="T25" fmla="*/ 13 h 41"/>
                <a:gd name="T26" fmla="*/ 14 w 27"/>
                <a:gd name="T2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41">
                  <a:moveTo>
                    <a:pt x="26" y="18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5" y="41"/>
                    <a:pt x="14" y="41"/>
                  </a:cubicBezTo>
                  <a:cubicBezTo>
                    <a:pt x="12" y="41"/>
                    <a:pt x="11" y="40"/>
                    <a:pt x="10" y="3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5"/>
                    <a:pt x="27" y="17"/>
                    <a:pt x="26" y="18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17"/>
                    <a:pt x="10" y="20"/>
                    <a:pt x="14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5148" y="4859727"/>
            <a:ext cx="3055503" cy="1022167"/>
            <a:chOff x="875148" y="4859727"/>
            <a:chExt cx="3055503" cy="1022167"/>
          </a:xfrm>
        </p:grpSpPr>
        <p:grpSp>
          <p:nvGrpSpPr>
            <p:cNvPr id="89" name="组合 88"/>
            <p:cNvGrpSpPr/>
            <p:nvPr/>
          </p:nvGrpSpPr>
          <p:grpSpPr>
            <a:xfrm>
              <a:off x="1147304" y="4859727"/>
              <a:ext cx="2783347" cy="1022167"/>
              <a:chOff x="1147304" y="4624536"/>
              <a:chExt cx="2783347" cy="1022167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47304" y="4624536"/>
                <a:ext cx="2783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4.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</a:t>
                </a:r>
                <a:r>
                  <a:rPr kumimoji="0" lang="zh-CN" altLang="en-US" sz="1800" b="1" i="0" u="none" strike="noStrike" kern="120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添加标题</a:t>
                </a:r>
                <a:endPara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47304" y="5076419"/>
                <a:ext cx="1595309" cy="57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点击此处添加文字说明</a:t>
                </a:r>
                <a:endPara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</a:t>
                </a: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此处添加文字</a:t>
                </a:r>
                <a:r>
                  <a:rPr kumimoji="0" lang="zh-CN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说明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13979" y="5035143"/>
                <a:ext cx="23587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213979" y="5084063"/>
                <a:ext cx="81752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Freeform 92"/>
            <p:cNvSpPr>
              <a:spLocks noEditPoints="1"/>
            </p:cNvSpPr>
            <p:nvPr/>
          </p:nvSpPr>
          <p:spPr bwMode="auto">
            <a:xfrm>
              <a:off x="875148" y="4913642"/>
              <a:ext cx="236936" cy="230287"/>
            </a:xfrm>
            <a:custGeom>
              <a:avLst/>
              <a:gdLst>
                <a:gd name="T0" fmla="*/ 37 w 44"/>
                <a:gd name="T1" fmla="*/ 30 h 37"/>
                <a:gd name="T2" fmla="*/ 30 w 44"/>
                <a:gd name="T3" fmla="*/ 37 h 37"/>
                <a:gd name="T4" fmla="*/ 7 w 44"/>
                <a:gd name="T5" fmla="*/ 37 h 37"/>
                <a:gd name="T6" fmla="*/ 0 w 44"/>
                <a:gd name="T7" fmla="*/ 30 h 37"/>
                <a:gd name="T8" fmla="*/ 0 w 44"/>
                <a:gd name="T9" fmla="*/ 7 h 37"/>
                <a:gd name="T10" fmla="*/ 7 w 44"/>
                <a:gd name="T11" fmla="*/ 0 h 37"/>
                <a:gd name="T12" fmla="*/ 30 w 44"/>
                <a:gd name="T13" fmla="*/ 0 h 37"/>
                <a:gd name="T14" fmla="*/ 33 w 44"/>
                <a:gd name="T15" fmla="*/ 0 h 37"/>
                <a:gd name="T16" fmla="*/ 33 w 44"/>
                <a:gd name="T17" fmla="*/ 1 h 37"/>
                <a:gd name="T18" fmla="*/ 33 w 44"/>
                <a:gd name="T19" fmla="*/ 2 h 37"/>
                <a:gd name="T20" fmla="*/ 32 w 44"/>
                <a:gd name="T21" fmla="*/ 3 h 37"/>
                <a:gd name="T22" fmla="*/ 31 w 44"/>
                <a:gd name="T23" fmla="*/ 3 h 37"/>
                <a:gd name="T24" fmla="*/ 31 w 44"/>
                <a:gd name="T25" fmla="*/ 3 h 37"/>
                <a:gd name="T26" fmla="*/ 30 w 44"/>
                <a:gd name="T27" fmla="*/ 3 h 37"/>
                <a:gd name="T28" fmla="*/ 7 w 44"/>
                <a:gd name="T29" fmla="*/ 3 h 37"/>
                <a:gd name="T30" fmla="*/ 3 w 44"/>
                <a:gd name="T31" fmla="*/ 7 h 37"/>
                <a:gd name="T32" fmla="*/ 3 w 44"/>
                <a:gd name="T33" fmla="*/ 30 h 37"/>
                <a:gd name="T34" fmla="*/ 7 w 44"/>
                <a:gd name="T35" fmla="*/ 34 h 37"/>
                <a:gd name="T36" fmla="*/ 30 w 44"/>
                <a:gd name="T37" fmla="*/ 34 h 37"/>
                <a:gd name="T38" fmla="*/ 34 w 44"/>
                <a:gd name="T39" fmla="*/ 30 h 37"/>
                <a:gd name="T40" fmla="*/ 34 w 44"/>
                <a:gd name="T41" fmla="*/ 23 h 37"/>
                <a:gd name="T42" fmla="*/ 34 w 44"/>
                <a:gd name="T43" fmla="*/ 22 h 37"/>
                <a:gd name="T44" fmla="*/ 36 w 44"/>
                <a:gd name="T45" fmla="*/ 21 h 37"/>
                <a:gd name="T46" fmla="*/ 36 w 44"/>
                <a:gd name="T47" fmla="*/ 20 h 37"/>
                <a:gd name="T48" fmla="*/ 37 w 44"/>
                <a:gd name="T49" fmla="*/ 20 h 37"/>
                <a:gd name="T50" fmla="*/ 37 w 44"/>
                <a:gd name="T51" fmla="*/ 21 h 37"/>
                <a:gd name="T52" fmla="*/ 37 w 44"/>
                <a:gd name="T53" fmla="*/ 30 h 37"/>
                <a:gd name="T54" fmla="*/ 22 w 44"/>
                <a:gd name="T55" fmla="*/ 30 h 37"/>
                <a:gd name="T56" fmla="*/ 19 w 44"/>
                <a:gd name="T57" fmla="*/ 30 h 37"/>
                <a:gd name="T58" fmla="*/ 7 w 44"/>
                <a:gd name="T59" fmla="*/ 18 h 37"/>
                <a:gd name="T60" fmla="*/ 7 w 44"/>
                <a:gd name="T61" fmla="*/ 15 h 37"/>
                <a:gd name="T62" fmla="*/ 10 w 44"/>
                <a:gd name="T63" fmla="*/ 12 h 37"/>
                <a:gd name="T64" fmla="*/ 13 w 44"/>
                <a:gd name="T65" fmla="*/ 12 h 37"/>
                <a:gd name="T66" fmla="*/ 20 w 44"/>
                <a:gd name="T67" fmla="*/ 19 h 37"/>
                <a:gd name="T68" fmla="*/ 38 w 44"/>
                <a:gd name="T69" fmla="*/ 2 h 37"/>
                <a:gd name="T70" fmla="*/ 41 w 44"/>
                <a:gd name="T71" fmla="*/ 2 h 37"/>
                <a:gd name="T72" fmla="*/ 44 w 44"/>
                <a:gd name="T73" fmla="*/ 5 h 37"/>
                <a:gd name="T74" fmla="*/ 44 w 44"/>
                <a:gd name="T75" fmla="*/ 8 h 37"/>
                <a:gd name="T76" fmla="*/ 22 w 44"/>
                <a:gd name="T77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37">
                  <a:moveTo>
                    <a:pt x="37" y="30"/>
                  </a:moveTo>
                  <a:cubicBezTo>
                    <a:pt x="37" y="34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3" y="2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2"/>
                    <a:pt x="5" y="34"/>
                    <a:pt x="7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4"/>
                    <a:pt x="34" y="32"/>
                    <a:pt x="34" y="3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1"/>
                    <a:pt x="37" y="21"/>
                    <a:pt x="37" y="21"/>
                  </a:cubicBezTo>
                  <a:lnTo>
                    <a:pt x="37" y="30"/>
                  </a:lnTo>
                  <a:close/>
                  <a:moveTo>
                    <a:pt x="22" y="30"/>
                  </a:moveTo>
                  <a:cubicBezTo>
                    <a:pt x="21" y="31"/>
                    <a:pt x="20" y="31"/>
                    <a:pt x="19" y="3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6"/>
                    <a:pt x="7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40" y="1"/>
                    <a:pt x="41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6"/>
                    <a:pt x="44" y="7"/>
                    <a:pt x="44" y="8"/>
                  </a:cubicBezTo>
                  <a:lnTo>
                    <a:pt x="22" y="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50020" y="1759254"/>
            <a:ext cx="4062064" cy="4164756"/>
            <a:chOff x="4781966" y="1952625"/>
            <a:chExt cx="3390900" cy="3476625"/>
          </a:xfrm>
        </p:grpSpPr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5531266" y="4868863"/>
              <a:ext cx="1825625" cy="414338"/>
            </a:xfrm>
            <a:custGeom>
              <a:avLst/>
              <a:gdLst>
                <a:gd name="T0" fmla="*/ 0 w 485"/>
                <a:gd name="T1" fmla="*/ 61 h 110"/>
                <a:gd name="T2" fmla="*/ 485 w 485"/>
                <a:gd name="T3" fmla="*/ 74 h 110"/>
                <a:gd name="T4" fmla="*/ 394 w 485"/>
                <a:gd name="T5" fmla="*/ 103 h 110"/>
                <a:gd name="T6" fmla="*/ 228 w 485"/>
                <a:gd name="T7" fmla="*/ 110 h 110"/>
                <a:gd name="T8" fmla="*/ 120 w 485"/>
                <a:gd name="T9" fmla="*/ 107 h 110"/>
                <a:gd name="T10" fmla="*/ 0 w 485"/>
                <a:gd name="T11" fmla="*/ 6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110">
                  <a:moveTo>
                    <a:pt x="0" y="61"/>
                  </a:moveTo>
                  <a:cubicBezTo>
                    <a:pt x="0" y="61"/>
                    <a:pt x="218" y="0"/>
                    <a:pt x="485" y="74"/>
                  </a:cubicBezTo>
                  <a:cubicBezTo>
                    <a:pt x="394" y="103"/>
                    <a:pt x="394" y="103"/>
                    <a:pt x="394" y="103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120" y="107"/>
                    <a:pt x="120" y="107"/>
                    <a:pt x="120" y="107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354445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4845466" y="4121150"/>
              <a:ext cx="2755900" cy="865188"/>
            </a:xfrm>
            <a:custGeom>
              <a:avLst/>
              <a:gdLst>
                <a:gd name="T0" fmla="*/ 0 w 732"/>
                <a:gd name="T1" fmla="*/ 0 h 230"/>
                <a:gd name="T2" fmla="*/ 732 w 732"/>
                <a:gd name="T3" fmla="*/ 212 h 230"/>
                <a:gd name="T4" fmla="*/ 667 w 732"/>
                <a:gd name="T5" fmla="*/ 230 h 230"/>
                <a:gd name="T6" fmla="*/ 422 w 732"/>
                <a:gd name="T7" fmla="*/ 218 h 230"/>
                <a:gd name="T8" fmla="*/ 218 w 732"/>
                <a:gd name="T9" fmla="*/ 179 h 230"/>
                <a:gd name="T10" fmla="*/ 65 w 732"/>
                <a:gd name="T11" fmla="*/ 63 h 230"/>
                <a:gd name="T12" fmla="*/ 0 w 732"/>
                <a:gd name="T1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230">
                  <a:moveTo>
                    <a:pt x="0" y="0"/>
                  </a:moveTo>
                  <a:cubicBezTo>
                    <a:pt x="0" y="0"/>
                    <a:pt x="420" y="61"/>
                    <a:pt x="732" y="212"/>
                  </a:cubicBezTo>
                  <a:cubicBezTo>
                    <a:pt x="667" y="230"/>
                    <a:pt x="667" y="230"/>
                    <a:pt x="667" y="230"/>
                  </a:cubicBezTo>
                  <a:cubicBezTo>
                    <a:pt x="422" y="218"/>
                    <a:pt x="422" y="218"/>
                    <a:pt x="422" y="218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65" y="63"/>
                    <a:pt x="65" y="63"/>
                    <a:pt x="65" y="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600D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4804191" y="3830638"/>
              <a:ext cx="3313113" cy="601663"/>
            </a:xfrm>
            <a:custGeom>
              <a:avLst/>
              <a:gdLst>
                <a:gd name="T0" fmla="*/ 0 w 880"/>
                <a:gd name="T1" fmla="*/ 28 h 160"/>
                <a:gd name="T2" fmla="*/ 880 w 880"/>
                <a:gd name="T3" fmla="*/ 69 h 160"/>
                <a:gd name="T4" fmla="*/ 827 w 880"/>
                <a:gd name="T5" fmla="*/ 126 h 160"/>
                <a:gd name="T6" fmla="*/ 607 w 880"/>
                <a:gd name="T7" fmla="*/ 160 h 160"/>
                <a:gd name="T8" fmla="*/ 360 w 880"/>
                <a:gd name="T9" fmla="*/ 134 h 160"/>
                <a:gd name="T10" fmla="*/ 180 w 880"/>
                <a:gd name="T11" fmla="*/ 94 h 160"/>
                <a:gd name="T12" fmla="*/ 56 w 880"/>
                <a:gd name="T13" fmla="*/ 54 h 160"/>
                <a:gd name="T14" fmla="*/ 0 w 880"/>
                <a:gd name="T15" fmla="*/ 2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0" h="160">
                  <a:moveTo>
                    <a:pt x="0" y="28"/>
                  </a:moveTo>
                  <a:cubicBezTo>
                    <a:pt x="0" y="28"/>
                    <a:pt x="503" y="0"/>
                    <a:pt x="880" y="69"/>
                  </a:cubicBezTo>
                  <a:cubicBezTo>
                    <a:pt x="827" y="126"/>
                    <a:pt x="827" y="126"/>
                    <a:pt x="827" y="126"/>
                  </a:cubicBezTo>
                  <a:cubicBezTo>
                    <a:pt x="607" y="160"/>
                    <a:pt x="607" y="160"/>
                    <a:pt x="607" y="160"/>
                  </a:cubicBezTo>
                  <a:cubicBezTo>
                    <a:pt x="360" y="134"/>
                    <a:pt x="360" y="134"/>
                    <a:pt x="360" y="134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56" y="54"/>
                    <a:pt x="56" y="54"/>
                    <a:pt x="56" y="54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96938B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4781966" y="3187700"/>
              <a:ext cx="3327400" cy="755650"/>
            </a:xfrm>
            <a:custGeom>
              <a:avLst/>
              <a:gdLst>
                <a:gd name="T0" fmla="*/ 0 w 884"/>
                <a:gd name="T1" fmla="*/ 143 h 201"/>
                <a:gd name="T2" fmla="*/ 884 w 884"/>
                <a:gd name="T3" fmla="*/ 0 h 201"/>
                <a:gd name="T4" fmla="*/ 817 w 884"/>
                <a:gd name="T5" fmla="*/ 100 h 201"/>
                <a:gd name="T6" fmla="*/ 591 w 884"/>
                <a:gd name="T7" fmla="*/ 157 h 201"/>
                <a:gd name="T8" fmla="*/ 217 w 884"/>
                <a:gd name="T9" fmla="*/ 201 h 201"/>
                <a:gd name="T10" fmla="*/ 90 w 884"/>
                <a:gd name="T11" fmla="*/ 170 h 201"/>
                <a:gd name="T12" fmla="*/ 0 w 884"/>
                <a:gd name="T13" fmla="*/ 1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201">
                  <a:moveTo>
                    <a:pt x="0" y="143"/>
                  </a:moveTo>
                  <a:cubicBezTo>
                    <a:pt x="0" y="143"/>
                    <a:pt x="437" y="32"/>
                    <a:pt x="884" y="0"/>
                  </a:cubicBezTo>
                  <a:cubicBezTo>
                    <a:pt x="817" y="100"/>
                    <a:pt x="817" y="100"/>
                    <a:pt x="817" y="100"/>
                  </a:cubicBezTo>
                  <a:cubicBezTo>
                    <a:pt x="591" y="157"/>
                    <a:pt x="591" y="157"/>
                    <a:pt x="591" y="157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90" y="170"/>
                    <a:pt x="90" y="170"/>
                    <a:pt x="90" y="17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2099A7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253"/>
            <p:cNvSpPr>
              <a:spLocks/>
            </p:cNvSpPr>
            <p:nvPr/>
          </p:nvSpPr>
          <p:spPr bwMode="auto">
            <a:xfrm>
              <a:off x="4932779" y="2932113"/>
              <a:ext cx="3135313" cy="376238"/>
            </a:xfrm>
            <a:custGeom>
              <a:avLst/>
              <a:gdLst>
                <a:gd name="T0" fmla="*/ 0 w 833"/>
                <a:gd name="T1" fmla="*/ 3 h 100"/>
                <a:gd name="T2" fmla="*/ 833 w 833"/>
                <a:gd name="T3" fmla="*/ 34 h 100"/>
                <a:gd name="T4" fmla="*/ 815 w 833"/>
                <a:gd name="T5" fmla="*/ 49 h 100"/>
                <a:gd name="T6" fmla="*/ 629 w 833"/>
                <a:gd name="T7" fmla="*/ 88 h 100"/>
                <a:gd name="T8" fmla="*/ 323 w 833"/>
                <a:gd name="T9" fmla="*/ 100 h 100"/>
                <a:gd name="T10" fmla="*/ 112 w 833"/>
                <a:gd name="T11" fmla="*/ 91 h 100"/>
                <a:gd name="T12" fmla="*/ 22 w 833"/>
                <a:gd name="T13" fmla="*/ 34 h 100"/>
                <a:gd name="T14" fmla="*/ 0 w 833"/>
                <a:gd name="T15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3" h="100">
                  <a:moveTo>
                    <a:pt x="0" y="3"/>
                  </a:moveTo>
                  <a:cubicBezTo>
                    <a:pt x="0" y="3"/>
                    <a:pt x="664" y="0"/>
                    <a:pt x="833" y="34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629" y="88"/>
                    <a:pt x="629" y="88"/>
                    <a:pt x="629" y="88"/>
                  </a:cubicBezTo>
                  <a:cubicBezTo>
                    <a:pt x="323" y="100"/>
                    <a:pt x="323" y="100"/>
                    <a:pt x="323" y="100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22" y="34"/>
                    <a:pt x="22" y="34"/>
                    <a:pt x="22" y="3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354445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254"/>
            <p:cNvSpPr>
              <a:spLocks/>
            </p:cNvSpPr>
            <p:nvPr/>
          </p:nvSpPr>
          <p:spPr bwMode="auto">
            <a:xfrm>
              <a:off x="5012154" y="2416175"/>
              <a:ext cx="2633663" cy="458788"/>
            </a:xfrm>
            <a:custGeom>
              <a:avLst/>
              <a:gdLst>
                <a:gd name="T0" fmla="*/ 0 w 700"/>
                <a:gd name="T1" fmla="*/ 100 h 122"/>
                <a:gd name="T2" fmla="*/ 700 w 700"/>
                <a:gd name="T3" fmla="*/ 1 h 122"/>
                <a:gd name="T4" fmla="*/ 657 w 700"/>
                <a:gd name="T5" fmla="*/ 74 h 122"/>
                <a:gd name="T6" fmla="*/ 453 w 700"/>
                <a:gd name="T7" fmla="*/ 105 h 122"/>
                <a:gd name="T8" fmla="*/ 250 w 700"/>
                <a:gd name="T9" fmla="*/ 122 h 122"/>
                <a:gd name="T10" fmla="*/ 99 w 700"/>
                <a:gd name="T11" fmla="*/ 117 h 122"/>
                <a:gd name="T12" fmla="*/ 0 w 700"/>
                <a:gd name="T13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0" h="122">
                  <a:moveTo>
                    <a:pt x="0" y="100"/>
                  </a:moveTo>
                  <a:cubicBezTo>
                    <a:pt x="0" y="100"/>
                    <a:pt x="363" y="0"/>
                    <a:pt x="700" y="1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453" y="105"/>
                    <a:pt x="453" y="105"/>
                    <a:pt x="453" y="105"/>
                  </a:cubicBezTo>
                  <a:cubicBezTo>
                    <a:pt x="250" y="122"/>
                    <a:pt x="250" y="122"/>
                    <a:pt x="250" y="122"/>
                  </a:cubicBezTo>
                  <a:cubicBezTo>
                    <a:pt x="99" y="117"/>
                    <a:pt x="99" y="117"/>
                    <a:pt x="99" y="117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rgbClr val="AA600D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5526504" y="2024063"/>
              <a:ext cx="1976438" cy="452438"/>
            </a:xfrm>
            <a:custGeom>
              <a:avLst/>
              <a:gdLst>
                <a:gd name="T0" fmla="*/ 0 w 525"/>
                <a:gd name="T1" fmla="*/ 58 h 120"/>
                <a:gd name="T2" fmla="*/ 525 w 525"/>
                <a:gd name="T3" fmla="*/ 73 h 120"/>
                <a:gd name="T4" fmla="*/ 446 w 525"/>
                <a:gd name="T5" fmla="*/ 97 h 120"/>
                <a:gd name="T6" fmla="*/ 270 w 525"/>
                <a:gd name="T7" fmla="*/ 120 h 120"/>
                <a:gd name="T8" fmla="*/ 138 w 525"/>
                <a:gd name="T9" fmla="*/ 117 h 120"/>
                <a:gd name="T10" fmla="*/ 21 w 525"/>
                <a:gd name="T11" fmla="*/ 85 h 120"/>
                <a:gd name="T12" fmla="*/ 0 w 525"/>
                <a:gd name="T13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120">
                  <a:moveTo>
                    <a:pt x="0" y="58"/>
                  </a:moveTo>
                  <a:cubicBezTo>
                    <a:pt x="0" y="58"/>
                    <a:pt x="167" y="0"/>
                    <a:pt x="525" y="73"/>
                  </a:cubicBezTo>
                  <a:cubicBezTo>
                    <a:pt x="446" y="97"/>
                    <a:pt x="446" y="97"/>
                    <a:pt x="446" y="97"/>
                  </a:cubicBezTo>
                  <a:cubicBezTo>
                    <a:pt x="270" y="120"/>
                    <a:pt x="270" y="120"/>
                    <a:pt x="270" y="120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96938B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56"/>
            <p:cNvSpPr>
              <a:spLocks/>
            </p:cNvSpPr>
            <p:nvPr/>
          </p:nvSpPr>
          <p:spPr bwMode="auto">
            <a:xfrm>
              <a:off x="5078829" y="2243138"/>
              <a:ext cx="2492375" cy="544513"/>
            </a:xfrm>
            <a:custGeom>
              <a:avLst/>
              <a:gdLst>
                <a:gd name="T0" fmla="*/ 662 w 662"/>
                <a:gd name="T1" fmla="*/ 29 h 145"/>
                <a:gd name="T2" fmla="*/ 644 w 662"/>
                <a:gd name="T3" fmla="*/ 15 h 145"/>
                <a:gd name="T4" fmla="*/ 119 w 662"/>
                <a:gd name="T5" fmla="*/ 0 h 145"/>
                <a:gd name="T6" fmla="*/ 0 w 662"/>
                <a:gd name="T7" fmla="*/ 118 h 145"/>
                <a:gd name="T8" fmla="*/ 662 w 662"/>
                <a:gd name="T9" fmla="*/ 2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145">
                  <a:moveTo>
                    <a:pt x="662" y="29"/>
                  </a:moveTo>
                  <a:cubicBezTo>
                    <a:pt x="656" y="24"/>
                    <a:pt x="650" y="19"/>
                    <a:pt x="644" y="15"/>
                  </a:cubicBezTo>
                  <a:cubicBezTo>
                    <a:pt x="430" y="50"/>
                    <a:pt x="248" y="30"/>
                    <a:pt x="119" y="0"/>
                  </a:cubicBezTo>
                  <a:cubicBezTo>
                    <a:pt x="72" y="32"/>
                    <a:pt x="32" y="72"/>
                    <a:pt x="0" y="118"/>
                  </a:cubicBezTo>
                  <a:cubicBezTo>
                    <a:pt x="126" y="135"/>
                    <a:pt x="376" y="145"/>
                    <a:pt x="662" y="29"/>
                  </a:cubicBezTo>
                  <a:close/>
                </a:path>
              </a:pathLst>
            </a:custGeom>
            <a:solidFill>
              <a:srgbClr val="D7D3C8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257"/>
            <p:cNvSpPr>
              <a:spLocks/>
            </p:cNvSpPr>
            <p:nvPr/>
          </p:nvSpPr>
          <p:spPr bwMode="auto">
            <a:xfrm>
              <a:off x="5693191" y="1952625"/>
              <a:ext cx="1693863" cy="309563"/>
            </a:xfrm>
            <a:custGeom>
              <a:avLst/>
              <a:gdLst>
                <a:gd name="T0" fmla="*/ 450 w 450"/>
                <a:gd name="T1" fmla="*/ 70 h 82"/>
                <a:gd name="T2" fmla="*/ 208 w 450"/>
                <a:gd name="T3" fmla="*/ 0 h 82"/>
                <a:gd name="T4" fmla="*/ 0 w 450"/>
                <a:gd name="T5" fmla="*/ 51 h 82"/>
                <a:gd name="T6" fmla="*/ 450 w 450"/>
                <a:gd name="T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2">
                  <a:moveTo>
                    <a:pt x="450" y="70"/>
                  </a:moveTo>
                  <a:cubicBezTo>
                    <a:pt x="380" y="26"/>
                    <a:pt x="297" y="0"/>
                    <a:pt x="208" y="0"/>
                  </a:cubicBezTo>
                  <a:cubicBezTo>
                    <a:pt x="133" y="0"/>
                    <a:pt x="63" y="18"/>
                    <a:pt x="0" y="51"/>
                  </a:cubicBezTo>
                  <a:cubicBezTo>
                    <a:pt x="170" y="82"/>
                    <a:pt x="328" y="81"/>
                    <a:pt x="450" y="70"/>
                  </a:cubicBezTo>
                  <a:close/>
                </a:path>
              </a:pathLst>
            </a:custGeom>
            <a:solidFill>
              <a:srgbClr val="07C1D6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258"/>
            <p:cNvSpPr>
              <a:spLocks/>
            </p:cNvSpPr>
            <p:nvPr/>
          </p:nvSpPr>
          <p:spPr bwMode="auto">
            <a:xfrm>
              <a:off x="5531266" y="5099050"/>
              <a:ext cx="1825625" cy="330200"/>
            </a:xfrm>
            <a:custGeom>
              <a:avLst/>
              <a:gdLst>
                <a:gd name="T0" fmla="*/ 0 w 485"/>
                <a:gd name="T1" fmla="*/ 0 h 88"/>
                <a:gd name="T2" fmla="*/ 250 w 485"/>
                <a:gd name="T3" fmla="*/ 88 h 88"/>
                <a:gd name="T4" fmla="*/ 485 w 485"/>
                <a:gd name="T5" fmla="*/ 13 h 88"/>
                <a:gd name="T6" fmla="*/ 0 w 485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5" h="88">
                  <a:moveTo>
                    <a:pt x="0" y="0"/>
                  </a:moveTo>
                  <a:cubicBezTo>
                    <a:pt x="69" y="55"/>
                    <a:pt x="156" y="88"/>
                    <a:pt x="250" y="88"/>
                  </a:cubicBezTo>
                  <a:cubicBezTo>
                    <a:pt x="338" y="88"/>
                    <a:pt x="419" y="60"/>
                    <a:pt x="485" y="13"/>
                  </a:cubicBezTo>
                  <a:cubicBezTo>
                    <a:pt x="290" y="43"/>
                    <a:pt x="123" y="26"/>
                    <a:pt x="0" y="0"/>
                  </a:cubicBezTo>
                  <a:close/>
                </a:path>
              </a:pathLst>
            </a:custGeom>
            <a:solidFill>
              <a:srgbClr val="566260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59"/>
            <p:cNvSpPr>
              <a:spLocks/>
            </p:cNvSpPr>
            <p:nvPr/>
          </p:nvSpPr>
          <p:spPr bwMode="auto">
            <a:xfrm>
              <a:off x="4845466" y="4121150"/>
              <a:ext cx="2755900" cy="1033463"/>
            </a:xfrm>
            <a:custGeom>
              <a:avLst/>
              <a:gdLst>
                <a:gd name="T0" fmla="*/ 152 w 732"/>
                <a:gd name="T1" fmla="*/ 227 h 275"/>
                <a:gd name="T2" fmla="*/ 696 w 732"/>
                <a:gd name="T3" fmla="*/ 241 h 275"/>
                <a:gd name="T4" fmla="*/ 732 w 732"/>
                <a:gd name="T5" fmla="*/ 212 h 275"/>
                <a:gd name="T6" fmla="*/ 0 w 732"/>
                <a:gd name="T7" fmla="*/ 0 h 275"/>
                <a:gd name="T8" fmla="*/ 152 w 732"/>
                <a:gd name="T9" fmla="*/ 2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275">
                  <a:moveTo>
                    <a:pt x="152" y="227"/>
                  </a:moveTo>
                  <a:cubicBezTo>
                    <a:pt x="290" y="256"/>
                    <a:pt x="478" y="275"/>
                    <a:pt x="696" y="241"/>
                  </a:cubicBezTo>
                  <a:cubicBezTo>
                    <a:pt x="709" y="232"/>
                    <a:pt x="720" y="222"/>
                    <a:pt x="732" y="212"/>
                  </a:cubicBezTo>
                  <a:cubicBezTo>
                    <a:pt x="369" y="202"/>
                    <a:pt x="110" y="68"/>
                    <a:pt x="0" y="0"/>
                  </a:cubicBezTo>
                  <a:cubicBezTo>
                    <a:pt x="26" y="91"/>
                    <a:pt x="80" y="170"/>
                    <a:pt x="152" y="227"/>
                  </a:cubicBezTo>
                  <a:close/>
                </a:path>
              </a:pathLst>
            </a:custGeom>
            <a:solidFill>
              <a:srgbClr val="F5A60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60"/>
            <p:cNvSpPr>
              <a:spLocks/>
            </p:cNvSpPr>
            <p:nvPr/>
          </p:nvSpPr>
          <p:spPr bwMode="auto">
            <a:xfrm>
              <a:off x="4781966" y="3187700"/>
              <a:ext cx="3390900" cy="1090613"/>
            </a:xfrm>
            <a:custGeom>
              <a:avLst/>
              <a:gdLst>
                <a:gd name="T0" fmla="*/ 895 w 901"/>
                <a:gd name="T1" fmla="*/ 198 h 290"/>
                <a:gd name="T2" fmla="*/ 901 w 901"/>
                <a:gd name="T3" fmla="*/ 123 h 290"/>
                <a:gd name="T4" fmla="*/ 884 w 901"/>
                <a:gd name="T5" fmla="*/ 0 h 290"/>
                <a:gd name="T6" fmla="*/ 0 w 901"/>
                <a:gd name="T7" fmla="*/ 143 h 290"/>
                <a:gd name="T8" fmla="*/ 1 w 901"/>
                <a:gd name="T9" fmla="*/ 158 h 290"/>
                <a:gd name="T10" fmla="*/ 895 w 901"/>
                <a:gd name="T11" fmla="*/ 19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1" h="290">
                  <a:moveTo>
                    <a:pt x="895" y="198"/>
                  </a:moveTo>
                  <a:cubicBezTo>
                    <a:pt x="899" y="173"/>
                    <a:pt x="901" y="148"/>
                    <a:pt x="901" y="123"/>
                  </a:cubicBezTo>
                  <a:cubicBezTo>
                    <a:pt x="901" y="80"/>
                    <a:pt x="895" y="39"/>
                    <a:pt x="884" y="0"/>
                  </a:cubicBezTo>
                  <a:cubicBezTo>
                    <a:pt x="750" y="65"/>
                    <a:pt x="428" y="189"/>
                    <a:pt x="0" y="143"/>
                  </a:cubicBezTo>
                  <a:cubicBezTo>
                    <a:pt x="0" y="148"/>
                    <a:pt x="1" y="153"/>
                    <a:pt x="1" y="158"/>
                  </a:cubicBezTo>
                  <a:cubicBezTo>
                    <a:pt x="410" y="290"/>
                    <a:pt x="750" y="234"/>
                    <a:pt x="895" y="198"/>
                  </a:cubicBezTo>
                  <a:close/>
                </a:path>
              </a:pathLst>
            </a:custGeom>
            <a:solidFill>
              <a:srgbClr val="07C1D6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1"/>
            <p:cNvSpPr>
              <a:spLocks/>
            </p:cNvSpPr>
            <p:nvPr/>
          </p:nvSpPr>
          <p:spPr bwMode="auto">
            <a:xfrm>
              <a:off x="4804191" y="3935413"/>
              <a:ext cx="3313113" cy="862013"/>
            </a:xfrm>
            <a:custGeom>
              <a:avLst/>
              <a:gdLst>
                <a:gd name="T0" fmla="*/ 0 w 880"/>
                <a:gd name="T1" fmla="*/ 0 h 229"/>
                <a:gd name="T2" fmla="*/ 2 w 880"/>
                <a:gd name="T3" fmla="*/ 11 h 229"/>
                <a:gd name="T4" fmla="*/ 776 w 880"/>
                <a:gd name="T5" fmla="*/ 229 h 229"/>
                <a:gd name="T6" fmla="*/ 880 w 880"/>
                <a:gd name="T7" fmla="*/ 41 h 229"/>
                <a:gd name="T8" fmla="*/ 0 w 88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229">
                  <a:moveTo>
                    <a:pt x="0" y="0"/>
                  </a:moveTo>
                  <a:cubicBezTo>
                    <a:pt x="1" y="3"/>
                    <a:pt x="1" y="7"/>
                    <a:pt x="2" y="11"/>
                  </a:cubicBezTo>
                  <a:cubicBezTo>
                    <a:pt x="293" y="172"/>
                    <a:pt x="593" y="218"/>
                    <a:pt x="776" y="229"/>
                  </a:cubicBezTo>
                  <a:cubicBezTo>
                    <a:pt x="824" y="176"/>
                    <a:pt x="860" y="112"/>
                    <a:pt x="880" y="41"/>
                  </a:cubicBezTo>
                  <a:cubicBezTo>
                    <a:pt x="763" y="70"/>
                    <a:pt x="410" y="137"/>
                    <a:pt x="0" y="0"/>
                  </a:cubicBezTo>
                  <a:close/>
                </a:path>
              </a:pathLst>
            </a:custGeom>
            <a:solidFill>
              <a:srgbClr val="D7D3C8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62"/>
            <p:cNvSpPr>
              <a:spLocks/>
            </p:cNvSpPr>
            <p:nvPr/>
          </p:nvSpPr>
          <p:spPr bwMode="auto">
            <a:xfrm>
              <a:off x="4781966" y="2943225"/>
              <a:ext cx="3297238" cy="774700"/>
            </a:xfrm>
            <a:custGeom>
              <a:avLst/>
              <a:gdLst>
                <a:gd name="T0" fmla="*/ 876 w 876"/>
                <a:gd name="T1" fmla="*/ 39 h 206"/>
                <a:gd name="T2" fmla="*/ 873 w 876"/>
                <a:gd name="T3" fmla="*/ 31 h 206"/>
                <a:gd name="T4" fmla="*/ 40 w 876"/>
                <a:gd name="T5" fmla="*/ 0 h 206"/>
                <a:gd name="T6" fmla="*/ 0 w 876"/>
                <a:gd name="T7" fmla="*/ 175 h 206"/>
                <a:gd name="T8" fmla="*/ 876 w 876"/>
                <a:gd name="T9" fmla="*/ 3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206">
                  <a:moveTo>
                    <a:pt x="876" y="39"/>
                  </a:moveTo>
                  <a:cubicBezTo>
                    <a:pt x="875" y="36"/>
                    <a:pt x="874" y="33"/>
                    <a:pt x="873" y="31"/>
                  </a:cubicBezTo>
                  <a:cubicBezTo>
                    <a:pt x="510" y="108"/>
                    <a:pt x="211" y="52"/>
                    <a:pt x="40" y="0"/>
                  </a:cubicBezTo>
                  <a:cubicBezTo>
                    <a:pt x="16" y="54"/>
                    <a:pt x="2" y="113"/>
                    <a:pt x="0" y="175"/>
                  </a:cubicBezTo>
                  <a:cubicBezTo>
                    <a:pt x="167" y="196"/>
                    <a:pt x="500" y="206"/>
                    <a:pt x="876" y="39"/>
                  </a:cubicBezTo>
                  <a:close/>
                </a:path>
              </a:pathLst>
            </a:custGeom>
            <a:solidFill>
              <a:srgbClr val="566260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63"/>
            <p:cNvSpPr>
              <a:spLocks/>
            </p:cNvSpPr>
            <p:nvPr/>
          </p:nvSpPr>
          <p:spPr bwMode="auto">
            <a:xfrm>
              <a:off x="4988341" y="2419350"/>
              <a:ext cx="3033713" cy="817563"/>
            </a:xfrm>
            <a:custGeom>
              <a:avLst/>
              <a:gdLst>
                <a:gd name="T0" fmla="*/ 806 w 806"/>
                <a:gd name="T1" fmla="*/ 140 h 217"/>
                <a:gd name="T2" fmla="*/ 706 w 806"/>
                <a:gd name="T3" fmla="*/ 0 h 217"/>
                <a:gd name="T4" fmla="*/ 6 w 806"/>
                <a:gd name="T5" fmla="*/ 99 h 217"/>
                <a:gd name="T6" fmla="*/ 0 w 806"/>
                <a:gd name="T7" fmla="*/ 110 h 217"/>
                <a:gd name="T8" fmla="*/ 806 w 806"/>
                <a:gd name="T9" fmla="*/ 14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6" h="217">
                  <a:moveTo>
                    <a:pt x="806" y="140"/>
                  </a:moveTo>
                  <a:cubicBezTo>
                    <a:pt x="782" y="87"/>
                    <a:pt x="747" y="40"/>
                    <a:pt x="706" y="0"/>
                  </a:cubicBezTo>
                  <a:cubicBezTo>
                    <a:pt x="578" y="53"/>
                    <a:pt x="323" y="133"/>
                    <a:pt x="6" y="99"/>
                  </a:cubicBezTo>
                  <a:cubicBezTo>
                    <a:pt x="4" y="103"/>
                    <a:pt x="2" y="107"/>
                    <a:pt x="0" y="110"/>
                  </a:cubicBezTo>
                  <a:cubicBezTo>
                    <a:pt x="352" y="217"/>
                    <a:pt x="682" y="167"/>
                    <a:pt x="806" y="140"/>
                  </a:cubicBezTo>
                  <a:close/>
                </a:path>
              </a:pathLst>
            </a:custGeom>
            <a:solidFill>
              <a:srgbClr val="F5A60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4383932" y="317047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819342" y="484661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020679" y="214714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文本框 113"/>
          <p:cNvSpPr txBox="1"/>
          <p:nvPr/>
        </p:nvSpPr>
        <p:spPr>
          <a:xfrm flipH="1">
            <a:off x="6081331" y="1627332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538703" y="350649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958107" y="5460097"/>
            <a:ext cx="333687" cy="580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367657" y="4503909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文本框 140"/>
          <p:cNvSpPr txBox="1"/>
          <p:nvPr/>
        </p:nvSpPr>
        <p:spPr>
          <a:xfrm flipH="1">
            <a:off x="7239326" y="2463618"/>
            <a:ext cx="284856" cy="58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2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 p14:presetBounceEnd="33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旋转舞带优美舞姿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15"/>
          <p:cNvGrpSpPr/>
          <p:nvPr/>
        </p:nvGrpSpPr>
        <p:grpSpPr>
          <a:xfrm>
            <a:off x="4091373" y="1297288"/>
            <a:ext cx="3631968" cy="5197414"/>
            <a:chOff x="2714625" y="1438275"/>
            <a:chExt cx="3429000" cy="4906963"/>
          </a:xfrm>
        </p:grpSpPr>
        <p:sp>
          <p:nvSpPr>
            <p:cNvPr id="45" name="Freeform 7"/>
            <p:cNvSpPr>
              <a:spLocks noEditPoints="1"/>
            </p:cNvSpPr>
            <p:nvPr/>
          </p:nvSpPr>
          <p:spPr bwMode="auto">
            <a:xfrm>
              <a:off x="2801938" y="1509713"/>
              <a:ext cx="2598738" cy="3208338"/>
            </a:xfrm>
            <a:custGeom>
              <a:avLst/>
              <a:gdLst/>
              <a:ahLst/>
              <a:cxnLst>
                <a:cxn ang="0">
                  <a:pos x="1445" y="3805"/>
                </a:cxn>
                <a:cxn ang="0">
                  <a:pos x="1449" y="3831"/>
                </a:cxn>
                <a:cxn ang="0">
                  <a:pos x="1700" y="3833"/>
                </a:cxn>
                <a:cxn ang="0">
                  <a:pos x="1603" y="3792"/>
                </a:cxn>
                <a:cxn ang="0">
                  <a:pos x="1214" y="2703"/>
                </a:cxn>
                <a:cxn ang="0">
                  <a:pos x="1019" y="2767"/>
                </a:cxn>
                <a:cxn ang="0">
                  <a:pos x="891" y="2870"/>
                </a:cxn>
                <a:cxn ang="0">
                  <a:pos x="906" y="2972"/>
                </a:cxn>
                <a:cxn ang="0">
                  <a:pos x="1088" y="3043"/>
                </a:cxn>
                <a:cxn ang="0">
                  <a:pos x="1364" y="3056"/>
                </a:cxn>
                <a:cxn ang="0">
                  <a:pos x="1832" y="3007"/>
                </a:cxn>
                <a:cxn ang="0">
                  <a:pos x="2397" y="2891"/>
                </a:cxn>
                <a:cxn ang="0">
                  <a:pos x="2076" y="2737"/>
                </a:cxn>
                <a:cxn ang="0">
                  <a:pos x="1593" y="2669"/>
                </a:cxn>
                <a:cxn ang="0">
                  <a:pos x="120" y="1012"/>
                </a:cxn>
                <a:cxn ang="0">
                  <a:pos x="127" y="1277"/>
                </a:cxn>
                <a:cxn ang="0">
                  <a:pos x="747" y="1397"/>
                </a:cxn>
                <a:cxn ang="0">
                  <a:pos x="1597" y="1226"/>
                </a:cxn>
                <a:cxn ang="0">
                  <a:pos x="1207" y="1097"/>
                </a:cxn>
                <a:cxn ang="0">
                  <a:pos x="593" y="958"/>
                </a:cxn>
                <a:cxn ang="0">
                  <a:pos x="2402" y="42"/>
                </a:cxn>
                <a:cxn ang="0">
                  <a:pos x="2984" y="295"/>
                </a:cxn>
                <a:cxn ang="0">
                  <a:pos x="2924" y="699"/>
                </a:cxn>
                <a:cxn ang="0">
                  <a:pos x="2098" y="1168"/>
                </a:cxn>
                <a:cxn ang="0">
                  <a:pos x="2451" y="1517"/>
                </a:cxn>
                <a:cxn ang="0">
                  <a:pos x="3088" y="1934"/>
                </a:cxn>
                <a:cxn ang="0">
                  <a:pos x="3255" y="2403"/>
                </a:cxn>
                <a:cxn ang="0">
                  <a:pos x="2755" y="2851"/>
                </a:cxn>
                <a:cxn ang="0">
                  <a:pos x="3012" y="3221"/>
                </a:cxn>
                <a:cxn ang="0">
                  <a:pos x="2825" y="3563"/>
                </a:cxn>
                <a:cxn ang="0">
                  <a:pos x="2350" y="3801"/>
                </a:cxn>
                <a:cxn ang="0">
                  <a:pos x="2162" y="3946"/>
                </a:cxn>
                <a:cxn ang="0">
                  <a:pos x="2029" y="3940"/>
                </a:cxn>
                <a:cxn ang="0">
                  <a:pos x="1400" y="3880"/>
                </a:cxn>
                <a:cxn ang="0">
                  <a:pos x="1201" y="3820"/>
                </a:cxn>
                <a:cxn ang="0">
                  <a:pos x="1404" y="3756"/>
                </a:cxn>
                <a:cxn ang="0">
                  <a:pos x="1922" y="3792"/>
                </a:cxn>
                <a:cxn ang="0">
                  <a:pos x="2352" y="3709"/>
                </a:cxn>
                <a:cxn ang="0">
                  <a:pos x="2800" y="3505"/>
                </a:cxn>
                <a:cxn ang="0">
                  <a:pos x="2947" y="3219"/>
                </a:cxn>
                <a:cxn ang="0">
                  <a:pos x="2419" y="2962"/>
                </a:cxn>
                <a:cxn ang="0">
                  <a:pos x="1421" y="3133"/>
                </a:cxn>
                <a:cxn ang="0">
                  <a:pos x="895" y="3050"/>
                </a:cxn>
                <a:cxn ang="0">
                  <a:pos x="788" y="2846"/>
                </a:cxn>
                <a:cxn ang="0">
                  <a:pos x="1049" y="2647"/>
                </a:cxn>
                <a:cxn ang="0">
                  <a:pos x="1625" y="2587"/>
                </a:cxn>
                <a:cxn ang="0">
                  <a:pos x="2466" y="2790"/>
                </a:cxn>
                <a:cxn ang="0">
                  <a:pos x="3140" y="2506"/>
                </a:cxn>
                <a:cxn ang="0">
                  <a:pos x="3134" y="2099"/>
                </a:cxn>
                <a:cxn ang="0">
                  <a:pos x="2663" y="1703"/>
                </a:cxn>
                <a:cxn ang="0">
                  <a:pos x="1942" y="1356"/>
                </a:cxn>
                <a:cxn ang="0">
                  <a:pos x="636" y="1459"/>
                </a:cxn>
                <a:cxn ang="0">
                  <a:pos x="95" y="1337"/>
                </a:cxn>
                <a:cxn ang="0">
                  <a:pos x="37" y="1048"/>
                </a:cxn>
                <a:cxn ang="0">
                  <a:pos x="416" y="881"/>
                </a:cxn>
                <a:cxn ang="0">
                  <a:pos x="983" y="961"/>
                </a:cxn>
                <a:cxn ang="0">
                  <a:pos x="1543" y="1145"/>
                </a:cxn>
                <a:cxn ang="0">
                  <a:pos x="2055" y="1093"/>
                </a:cxn>
                <a:cxn ang="0">
                  <a:pos x="2680" y="794"/>
                </a:cxn>
                <a:cxn ang="0">
                  <a:pos x="2979" y="486"/>
                </a:cxn>
                <a:cxn ang="0">
                  <a:pos x="2817" y="231"/>
                </a:cxn>
                <a:cxn ang="0">
                  <a:pos x="2053" y="89"/>
                </a:cxn>
              </a:cxnLst>
              <a:rect l="0" t="0" r="r" b="b"/>
              <a:pathLst>
                <a:path w="3273" h="4043">
                  <a:moveTo>
                    <a:pt x="1541" y="3792"/>
                  </a:moveTo>
                  <a:lnTo>
                    <a:pt x="1522" y="3794"/>
                  </a:lnTo>
                  <a:lnTo>
                    <a:pt x="1505" y="3794"/>
                  </a:lnTo>
                  <a:lnTo>
                    <a:pt x="1490" y="3796"/>
                  </a:lnTo>
                  <a:lnTo>
                    <a:pt x="1477" y="3797"/>
                  </a:lnTo>
                  <a:lnTo>
                    <a:pt x="1464" y="3801"/>
                  </a:lnTo>
                  <a:lnTo>
                    <a:pt x="1453" y="3803"/>
                  </a:lnTo>
                  <a:lnTo>
                    <a:pt x="1445" y="3805"/>
                  </a:lnTo>
                  <a:lnTo>
                    <a:pt x="1438" y="3809"/>
                  </a:lnTo>
                  <a:lnTo>
                    <a:pt x="1432" y="3811"/>
                  </a:lnTo>
                  <a:lnTo>
                    <a:pt x="1428" y="3814"/>
                  </a:lnTo>
                  <a:lnTo>
                    <a:pt x="1426" y="3818"/>
                  </a:lnTo>
                  <a:lnTo>
                    <a:pt x="1428" y="3820"/>
                  </a:lnTo>
                  <a:lnTo>
                    <a:pt x="1430" y="3824"/>
                  </a:lnTo>
                  <a:lnTo>
                    <a:pt x="1441" y="3829"/>
                  </a:lnTo>
                  <a:lnTo>
                    <a:pt x="1449" y="3831"/>
                  </a:lnTo>
                  <a:lnTo>
                    <a:pt x="1460" y="3833"/>
                  </a:lnTo>
                  <a:lnTo>
                    <a:pt x="1473" y="3835"/>
                  </a:lnTo>
                  <a:lnTo>
                    <a:pt x="1488" y="3837"/>
                  </a:lnTo>
                  <a:lnTo>
                    <a:pt x="1507" y="3839"/>
                  </a:lnTo>
                  <a:lnTo>
                    <a:pt x="1601" y="3839"/>
                  </a:lnTo>
                  <a:lnTo>
                    <a:pt x="1631" y="3837"/>
                  </a:lnTo>
                  <a:lnTo>
                    <a:pt x="1665" y="3837"/>
                  </a:lnTo>
                  <a:lnTo>
                    <a:pt x="1700" y="3833"/>
                  </a:lnTo>
                  <a:lnTo>
                    <a:pt x="1738" y="3831"/>
                  </a:lnTo>
                  <a:lnTo>
                    <a:pt x="1779" y="3826"/>
                  </a:lnTo>
                  <a:lnTo>
                    <a:pt x="1822" y="3822"/>
                  </a:lnTo>
                  <a:lnTo>
                    <a:pt x="1732" y="3805"/>
                  </a:lnTo>
                  <a:lnTo>
                    <a:pt x="1704" y="3801"/>
                  </a:lnTo>
                  <a:lnTo>
                    <a:pt x="1678" y="3797"/>
                  </a:lnTo>
                  <a:lnTo>
                    <a:pt x="1652" y="3796"/>
                  </a:lnTo>
                  <a:lnTo>
                    <a:pt x="1603" y="3792"/>
                  </a:lnTo>
                  <a:lnTo>
                    <a:pt x="1541" y="3792"/>
                  </a:lnTo>
                  <a:close/>
                  <a:moveTo>
                    <a:pt x="1515" y="2669"/>
                  </a:moveTo>
                  <a:lnTo>
                    <a:pt x="1477" y="2671"/>
                  </a:lnTo>
                  <a:lnTo>
                    <a:pt x="1406" y="2675"/>
                  </a:lnTo>
                  <a:lnTo>
                    <a:pt x="1338" y="2683"/>
                  </a:lnTo>
                  <a:lnTo>
                    <a:pt x="1306" y="2686"/>
                  </a:lnTo>
                  <a:lnTo>
                    <a:pt x="1274" y="2692"/>
                  </a:lnTo>
                  <a:lnTo>
                    <a:pt x="1214" y="2703"/>
                  </a:lnTo>
                  <a:lnTo>
                    <a:pt x="1186" y="2711"/>
                  </a:lnTo>
                  <a:lnTo>
                    <a:pt x="1158" y="2716"/>
                  </a:lnTo>
                  <a:lnTo>
                    <a:pt x="1132" y="2724"/>
                  </a:lnTo>
                  <a:lnTo>
                    <a:pt x="1107" y="2733"/>
                  </a:lnTo>
                  <a:lnTo>
                    <a:pt x="1083" y="2741"/>
                  </a:lnTo>
                  <a:lnTo>
                    <a:pt x="1060" y="2750"/>
                  </a:lnTo>
                  <a:lnTo>
                    <a:pt x="1040" y="2758"/>
                  </a:lnTo>
                  <a:lnTo>
                    <a:pt x="1019" y="2767"/>
                  </a:lnTo>
                  <a:lnTo>
                    <a:pt x="1000" y="2778"/>
                  </a:lnTo>
                  <a:lnTo>
                    <a:pt x="966" y="2797"/>
                  </a:lnTo>
                  <a:lnTo>
                    <a:pt x="951" y="2808"/>
                  </a:lnTo>
                  <a:lnTo>
                    <a:pt x="938" y="2818"/>
                  </a:lnTo>
                  <a:lnTo>
                    <a:pt x="925" y="2829"/>
                  </a:lnTo>
                  <a:lnTo>
                    <a:pt x="904" y="2850"/>
                  </a:lnTo>
                  <a:lnTo>
                    <a:pt x="897" y="2861"/>
                  </a:lnTo>
                  <a:lnTo>
                    <a:pt x="891" y="2870"/>
                  </a:lnTo>
                  <a:lnTo>
                    <a:pt x="886" y="2882"/>
                  </a:lnTo>
                  <a:lnTo>
                    <a:pt x="882" y="2893"/>
                  </a:lnTo>
                  <a:lnTo>
                    <a:pt x="878" y="2902"/>
                  </a:lnTo>
                  <a:lnTo>
                    <a:pt x="878" y="2925"/>
                  </a:lnTo>
                  <a:lnTo>
                    <a:pt x="886" y="2943"/>
                  </a:lnTo>
                  <a:lnTo>
                    <a:pt x="891" y="2953"/>
                  </a:lnTo>
                  <a:lnTo>
                    <a:pt x="897" y="2964"/>
                  </a:lnTo>
                  <a:lnTo>
                    <a:pt x="906" y="2972"/>
                  </a:lnTo>
                  <a:lnTo>
                    <a:pt x="929" y="2990"/>
                  </a:lnTo>
                  <a:lnTo>
                    <a:pt x="942" y="2998"/>
                  </a:lnTo>
                  <a:lnTo>
                    <a:pt x="957" y="3005"/>
                  </a:lnTo>
                  <a:lnTo>
                    <a:pt x="995" y="3020"/>
                  </a:lnTo>
                  <a:lnTo>
                    <a:pt x="1015" y="3026"/>
                  </a:lnTo>
                  <a:lnTo>
                    <a:pt x="1038" y="3032"/>
                  </a:lnTo>
                  <a:lnTo>
                    <a:pt x="1062" y="3037"/>
                  </a:lnTo>
                  <a:lnTo>
                    <a:pt x="1088" y="3043"/>
                  </a:lnTo>
                  <a:lnTo>
                    <a:pt x="1115" y="3047"/>
                  </a:lnTo>
                  <a:lnTo>
                    <a:pt x="1145" y="3050"/>
                  </a:lnTo>
                  <a:lnTo>
                    <a:pt x="1177" y="3052"/>
                  </a:lnTo>
                  <a:lnTo>
                    <a:pt x="1210" y="3056"/>
                  </a:lnTo>
                  <a:lnTo>
                    <a:pt x="1246" y="3056"/>
                  </a:lnTo>
                  <a:lnTo>
                    <a:pt x="1284" y="3058"/>
                  </a:lnTo>
                  <a:lnTo>
                    <a:pt x="1323" y="3058"/>
                  </a:lnTo>
                  <a:lnTo>
                    <a:pt x="1364" y="3056"/>
                  </a:lnTo>
                  <a:lnTo>
                    <a:pt x="1454" y="3052"/>
                  </a:lnTo>
                  <a:lnTo>
                    <a:pt x="1501" y="3049"/>
                  </a:lnTo>
                  <a:lnTo>
                    <a:pt x="1552" y="3045"/>
                  </a:lnTo>
                  <a:lnTo>
                    <a:pt x="1603" y="3039"/>
                  </a:lnTo>
                  <a:lnTo>
                    <a:pt x="1657" y="3034"/>
                  </a:lnTo>
                  <a:lnTo>
                    <a:pt x="1713" y="3026"/>
                  </a:lnTo>
                  <a:lnTo>
                    <a:pt x="1772" y="3017"/>
                  </a:lnTo>
                  <a:lnTo>
                    <a:pt x="1832" y="3007"/>
                  </a:lnTo>
                  <a:lnTo>
                    <a:pt x="1896" y="2998"/>
                  </a:lnTo>
                  <a:lnTo>
                    <a:pt x="1959" y="2987"/>
                  </a:lnTo>
                  <a:lnTo>
                    <a:pt x="2027" y="2973"/>
                  </a:lnTo>
                  <a:lnTo>
                    <a:pt x="2096" y="2958"/>
                  </a:lnTo>
                  <a:lnTo>
                    <a:pt x="2168" y="2943"/>
                  </a:lnTo>
                  <a:lnTo>
                    <a:pt x="2241" y="2927"/>
                  </a:lnTo>
                  <a:lnTo>
                    <a:pt x="2318" y="2910"/>
                  </a:lnTo>
                  <a:lnTo>
                    <a:pt x="2397" y="2891"/>
                  </a:lnTo>
                  <a:lnTo>
                    <a:pt x="2477" y="2870"/>
                  </a:lnTo>
                  <a:lnTo>
                    <a:pt x="2425" y="2850"/>
                  </a:lnTo>
                  <a:lnTo>
                    <a:pt x="2374" y="2829"/>
                  </a:lnTo>
                  <a:lnTo>
                    <a:pt x="2324" y="2810"/>
                  </a:lnTo>
                  <a:lnTo>
                    <a:pt x="2273" y="2793"/>
                  </a:lnTo>
                  <a:lnTo>
                    <a:pt x="2222" y="2778"/>
                  </a:lnTo>
                  <a:lnTo>
                    <a:pt x="2173" y="2763"/>
                  </a:lnTo>
                  <a:lnTo>
                    <a:pt x="2076" y="2737"/>
                  </a:lnTo>
                  <a:lnTo>
                    <a:pt x="2029" y="2726"/>
                  </a:lnTo>
                  <a:lnTo>
                    <a:pt x="1935" y="2707"/>
                  </a:lnTo>
                  <a:lnTo>
                    <a:pt x="1845" y="2692"/>
                  </a:lnTo>
                  <a:lnTo>
                    <a:pt x="1802" y="2686"/>
                  </a:lnTo>
                  <a:lnTo>
                    <a:pt x="1757" y="2681"/>
                  </a:lnTo>
                  <a:lnTo>
                    <a:pt x="1674" y="2673"/>
                  </a:lnTo>
                  <a:lnTo>
                    <a:pt x="1633" y="2671"/>
                  </a:lnTo>
                  <a:lnTo>
                    <a:pt x="1593" y="2669"/>
                  </a:lnTo>
                  <a:lnTo>
                    <a:pt x="1515" y="2669"/>
                  </a:lnTo>
                  <a:close/>
                  <a:moveTo>
                    <a:pt x="401" y="944"/>
                  </a:moveTo>
                  <a:lnTo>
                    <a:pt x="343" y="946"/>
                  </a:lnTo>
                  <a:lnTo>
                    <a:pt x="291" y="952"/>
                  </a:lnTo>
                  <a:lnTo>
                    <a:pt x="240" y="961"/>
                  </a:lnTo>
                  <a:lnTo>
                    <a:pt x="195" y="975"/>
                  </a:lnTo>
                  <a:lnTo>
                    <a:pt x="154" y="991"/>
                  </a:lnTo>
                  <a:lnTo>
                    <a:pt x="120" y="1012"/>
                  </a:lnTo>
                  <a:lnTo>
                    <a:pt x="92" y="1040"/>
                  </a:lnTo>
                  <a:lnTo>
                    <a:pt x="69" y="1070"/>
                  </a:lnTo>
                  <a:lnTo>
                    <a:pt x="56" y="1108"/>
                  </a:lnTo>
                  <a:lnTo>
                    <a:pt x="49" y="1151"/>
                  </a:lnTo>
                  <a:lnTo>
                    <a:pt x="52" y="1183"/>
                  </a:lnTo>
                  <a:lnTo>
                    <a:pt x="67" y="1215"/>
                  </a:lnTo>
                  <a:lnTo>
                    <a:pt x="92" y="1247"/>
                  </a:lnTo>
                  <a:lnTo>
                    <a:pt x="127" y="1277"/>
                  </a:lnTo>
                  <a:lnTo>
                    <a:pt x="174" y="1303"/>
                  </a:lnTo>
                  <a:lnTo>
                    <a:pt x="229" y="1329"/>
                  </a:lnTo>
                  <a:lnTo>
                    <a:pt x="294" y="1352"/>
                  </a:lnTo>
                  <a:lnTo>
                    <a:pt x="368" y="1371"/>
                  </a:lnTo>
                  <a:lnTo>
                    <a:pt x="450" y="1384"/>
                  </a:lnTo>
                  <a:lnTo>
                    <a:pt x="542" y="1395"/>
                  </a:lnTo>
                  <a:lnTo>
                    <a:pt x="640" y="1399"/>
                  </a:lnTo>
                  <a:lnTo>
                    <a:pt x="747" y="1397"/>
                  </a:lnTo>
                  <a:lnTo>
                    <a:pt x="861" y="1389"/>
                  </a:lnTo>
                  <a:lnTo>
                    <a:pt x="983" y="1374"/>
                  </a:lnTo>
                  <a:lnTo>
                    <a:pt x="1111" y="1352"/>
                  </a:lnTo>
                  <a:lnTo>
                    <a:pt x="1246" y="1322"/>
                  </a:lnTo>
                  <a:lnTo>
                    <a:pt x="1434" y="1280"/>
                  </a:lnTo>
                  <a:lnTo>
                    <a:pt x="1618" y="1234"/>
                  </a:lnTo>
                  <a:lnTo>
                    <a:pt x="1612" y="1232"/>
                  </a:lnTo>
                  <a:lnTo>
                    <a:pt x="1597" y="1226"/>
                  </a:lnTo>
                  <a:lnTo>
                    <a:pt x="1576" y="1219"/>
                  </a:lnTo>
                  <a:lnTo>
                    <a:pt x="1548" y="1207"/>
                  </a:lnTo>
                  <a:lnTo>
                    <a:pt x="1475" y="1183"/>
                  </a:lnTo>
                  <a:lnTo>
                    <a:pt x="1430" y="1166"/>
                  </a:lnTo>
                  <a:lnTo>
                    <a:pt x="1379" y="1151"/>
                  </a:lnTo>
                  <a:lnTo>
                    <a:pt x="1325" y="1132"/>
                  </a:lnTo>
                  <a:lnTo>
                    <a:pt x="1269" y="1115"/>
                  </a:lnTo>
                  <a:lnTo>
                    <a:pt x="1207" y="1097"/>
                  </a:lnTo>
                  <a:lnTo>
                    <a:pt x="1143" y="1078"/>
                  </a:lnTo>
                  <a:lnTo>
                    <a:pt x="1077" y="1059"/>
                  </a:lnTo>
                  <a:lnTo>
                    <a:pt x="1010" y="1042"/>
                  </a:lnTo>
                  <a:lnTo>
                    <a:pt x="940" y="1023"/>
                  </a:lnTo>
                  <a:lnTo>
                    <a:pt x="871" y="1008"/>
                  </a:lnTo>
                  <a:lnTo>
                    <a:pt x="799" y="993"/>
                  </a:lnTo>
                  <a:lnTo>
                    <a:pt x="660" y="967"/>
                  </a:lnTo>
                  <a:lnTo>
                    <a:pt x="593" y="958"/>
                  </a:lnTo>
                  <a:lnTo>
                    <a:pt x="527" y="952"/>
                  </a:lnTo>
                  <a:lnTo>
                    <a:pt x="463" y="946"/>
                  </a:lnTo>
                  <a:lnTo>
                    <a:pt x="401" y="944"/>
                  </a:lnTo>
                  <a:close/>
                  <a:moveTo>
                    <a:pt x="1909" y="0"/>
                  </a:moveTo>
                  <a:lnTo>
                    <a:pt x="2044" y="4"/>
                  </a:lnTo>
                  <a:lnTo>
                    <a:pt x="2172" y="13"/>
                  </a:lnTo>
                  <a:lnTo>
                    <a:pt x="2290" y="27"/>
                  </a:lnTo>
                  <a:lnTo>
                    <a:pt x="2402" y="42"/>
                  </a:lnTo>
                  <a:lnTo>
                    <a:pt x="2506" y="62"/>
                  </a:lnTo>
                  <a:lnTo>
                    <a:pt x="2601" y="87"/>
                  </a:lnTo>
                  <a:lnTo>
                    <a:pt x="2688" y="113"/>
                  </a:lnTo>
                  <a:lnTo>
                    <a:pt x="2767" y="145"/>
                  </a:lnTo>
                  <a:lnTo>
                    <a:pt x="2834" y="177"/>
                  </a:lnTo>
                  <a:lnTo>
                    <a:pt x="2894" y="214"/>
                  </a:lnTo>
                  <a:lnTo>
                    <a:pt x="2945" y="252"/>
                  </a:lnTo>
                  <a:lnTo>
                    <a:pt x="2984" y="295"/>
                  </a:lnTo>
                  <a:lnTo>
                    <a:pt x="3014" y="338"/>
                  </a:lnTo>
                  <a:lnTo>
                    <a:pt x="3035" y="383"/>
                  </a:lnTo>
                  <a:lnTo>
                    <a:pt x="3044" y="432"/>
                  </a:lnTo>
                  <a:lnTo>
                    <a:pt x="3042" y="483"/>
                  </a:lnTo>
                  <a:lnTo>
                    <a:pt x="3029" y="533"/>
                  </a:lnTo>
                  <a:lnTo>
                    <a:pt x="3007" y="588"/>
                  </a:lnTo>
                  <a:lnTo>
                    <a:pt x="2971" y="642"/>
                  </a:lnTo>
                  <a:lnTo>
                    <a:pt x="2924" y="699"/>
                  </a:lnTo>
                  <a:lnTo>
                    <a:pt x="2866" y="755"/>
                  </a:lnTo>
                  <a:lnTo>
                    <a:pt x="2795" y="813"/>
                  </a:lnTo>
                  <a:lnTo>
                    <a:pt x="2710" y="871"/>
                  </a:lnTo>
                  <a:lnTo>
                    <a:pt x="2614" y="929"/>
                  </a:lnTo>
                  <a:lnTo>
                    <a:pt x="2506" y="990"/>
                  </a:lnTo>
                  <a:lnTo>
                    <a:pt x="2384" y="1050"/>
                  </a:lnTo>
                  <a:lnTo>
                    <a:pt x="2248" y="1108"/>
                  </a:lnTo>
                  <a:lnTo>
                    <a:pt x="2098" y="1168"/>
                  </a:lnTo>
                  <a:lnTo>
                    <a:pt x="1965" y="1215"/>
                  </a:lnTo>
                  <a:lnTo>
                    <a:pt x="1834" y="1256"/>
                  </a:lnTo>
                  <a:lnTo>
                    <a:pt x="1939" y="1295"/>
                  </a:lnTo>
                  <a:lnTo>
                    <a:pt x="2044" y="1337"/>
                  </a:lnTo>
                  <a:lnTo>
                    <a:pt x="2149" y="1380"/>
                  </a:lnTo>
                  <a:lnTo>
                    <a:pt x="2252" y="1425"/>
                  </a:lnTo>
                  <a:lnTo>
                    <a:pt x="2354" y="1470"/>
                  </a:lnTo>
                  <a:lnTo>
                    <a:pt x="2451" y="1517"/>
                  </a:lnTo>
                  <a:lnTo>
                    <a:pt x="2547" y="1566"/>
                  </a:lnTo>
                  <a:lnTo>
                    <a:pt x="2641" y="1615"/>
                  </a:lnTo>
                  <a:lnTo>
                    <a:pt x="2727" y="1665"/>
                  </a:lnTo>
                  <a:lnTo>
                    <a:pt x="2812" y="1718"/>
                  </a:lnTo>
                  <a:lnTo>
                    <a:pt x="2890" y="1770"/>
                  </a:lnTo>
                  <a:lnTo>
                    <a:pt x="2962" y="1825"/>
                  </a:lnTo>
                  <a:lnTo>
                    <a:pt x="3029" y="1879"/>
                  </a:lnTo>
                  <a:lnTo>
                    <a:pt x="3088" y="1934"/>
                  </a:lnTo>
                  <a:lnTo>
                    <a:pt x="3140" y="1992"/>
                  </a:lnTo>
                  <a:lnTo>
                    <a:pt x="3185" y="2048"/>
                  </a:lnTo>
                  <a:lnTo>
                    <a:pt x="3221" y="2106"/>
                  </a:lnTo>
                  <a:lnTo>
                    <a:pt x="3247" y="2165"/>
                  </a:lnTo>
                  <a:lnTo>
                    <a:pt x="3266" y="2223"/>
                  </a:lnTo>
                  <a:lnTo>
                    <a:pt x="3273" y="2283"/>
                  </a:lnTo>
                  <a:lnTo>
                    <a:pt x="3270" y="2343"/>
                  </a:lnTo>
                  <a:lnTo>
                    <a:pt x="3255" y="2403"/>
                  </a:lnTo>
                  <a:lnTo>
                    <a:pt x="3228" y="2465"/>
                  </a:lnTo>
                  <a:lnTo>
                    <a:pt x="3191" y="2525"/>
                  </a:lnTo>
                  <a:lnTo>
                    <a:pt x="3140" y="2587"/>
                  </a:lnTo>
                  <a:lnTo>
                    <a:pt x="3076" y="2647"/>
                  </a:lnTo>
                  <a:lnTo>
                    <a:pt x="2997" y="2709"/>
                  </a:lnTo>
                  <a:lnTo>
                    <a:pt x="2905" y="2771"/>
                  </a:lnTo>
                  <a:lnTo>
                    <a:pt x="2832" y="2814"/>
                  </a:lnTo>
                  <a:lnTo>
                    <a:pt x="2755" y="2851"/>
                  </a:lnTo>
                  <a:lnTo>
                    <a:pt x="2676" y="2885"/>
                  </a:lnTo>
                  <a:lnTo>
                    <a:pt x="2763" y="2934"/>
                  </a:lnTo>
                  <a:lnTo>
                    <a:pt x="2834" y="2983"/>
                  </a:lnTo>
                  <a:lnTo>
                    <a:pt x="2892" y="3030"/>
                  </a:lnTo>
                  <a:lnTo>
                    <a:pt x="2939" y="3079"/>
                  </a:lnTo>
                  <a:lnTo>
                    <a:pt x="2975" y="3127"/>
                  </a:lnTo>
                  <a:lnTo>
                    <a:pt x="2997" y="3174"/>
                  </a:lnTo>
                  <a:lnTo>
                    <a:pt x="3012" y="3221"/>
                  </a:lnTo>
                  <a:lnTo>
                    <a:pt x="3016" y="3268"/>
                  </a:lnTo>
                  <a:lnTo>
                    <a:pt x="3011" y="3313"/>
                  </a:lnTo>
                  <a:lnTo>
                    <a:pt x="2996" y="3358"/>
                  </a:lnTo>
                  <a:lnTo>
                    <a:pt x="2975" y="3401"/>
                  </a:lnTo>
                  <a:lnTo>
                    <a:pt x="2947" y="3445"/>
                  </a:lnTo>
                  <a:lnTo>
                    <a:pt x="2911" y="3486"/>
                  </a:lnTo>
                  <a:lnTo>
                    <a:pt x="2872" y="3525"/>
                  </a:lnTo>
                  <a:lnTo>
                    <a:pt x="2825" y="3563"/>
                  </a:lnTo>
                  <a:lnTo>
                    <a:pt x="2774" y="3600"/>
                  </a:lnTo>
                  <a:lnTo>
                    <a:pt x="2720" y="3636"/>
                  </a:lnTo>
                  <a:lnTo>
                    <a:pt x="2663" y="3668"/>
                  </a:lnTo>
                  <a:lnTo>
                    <a:pt x="2603" y="3700"/>
                  </a:lnTo>
                  <a:lnTo>
                    <a:pt x="2541" y="3728"/>
                  </a:lnTo>
                  <a:lnTo>
                    <a:pt x="2477" y="3756"/>
                  </a:lnTo>
                  <a:lnTo>
                    <a:pt x="2414" y="3781"/>
                  </a:lnTo>
                  <a:lnTo>
                    <a:pt x="2350" y="3801"/>
                  </a:lnTo>
                  <a:lnTo>
                    <a:pt x="2288" y="3822"/>
                  </a:lnTo>
                  <a:lnTo>
                    <a:pt x="2226" y="3839"/>
                  </a:lnTo>
                  <a:lnTo>
                    <a:pt x="2168" y="3852"/>
                  </a:lnTo>
                  <a:lnTo>
                    <a:pt x="2110" y="3863"/>
                  </a:lnTo>
                  <a:lnTo>
                    <a:pt x="2057" y="3871"/>
                  </a:lnTo>
                  <a:lnTo>
                    <a:pt x="2091" y="3897"/>
                  </a:lnTo>
                  <a:lnTo>
                    <a:pt x="2126" y="3923"/>
                  </a:lnTo>
                  <a:lnTo>
                    <a:pt x="2162" y="3946"/>
                  </a:lnTo>
                  <a:lnTo>
                    <a:pt x="2200" y="3963"/>
                  </a:lnTo>
                  <a:lnTo>
                    <a:pt x="2241" y="3974"/>
                  </a:lnTo>
                  <a:lnTo>
                    <a:pt x="2241" y="4043"/>
                  </a:lnTo>
                  <a:lnTo>
                    <a:pt x="2192" y="4032"/>
                  </a:lnTo>
                  <a:lnTo>
                    <a:pt x="2147" y="4015"/>
                  </a:lnTo>
                  <a:lnTo>
                    <a:pt x="2106" y="3993"/>
                  </a:lnTo>
                  <a:lnTo>
                    <a:pt x="2068" y="3968"/>
                  </a:lnTo>
                  <a:lnTo>
                    <a:pt x="2029" y="3940"/>
                  </a:lnTo>
                  <a:lnTo>
                    <a:pt x="1991" y="3910"/>
                  </a:lnTo>
                  <a:lnTo>
                    <a:pt x="1950" y="3882"/>
                  </a:lnTo>
                  <a:lnTo>
                    <a:pt x="1830" y="3886"/>
                  </a:lnTo>
                  <a:lnTo>
                    <a:pt x="1721" y="3888"/>
                  </a:lnTo>
                  <a:lnTo>
                    <a:pt x="1623" y="3889"/>
                  </a:lnTo>
                  <a:lnTo>
                    <a:pt x="1539" y="3888"/>
                  </a:lnTo>
                  <a:lnTo>
                    <a:pt x="1464" y="3886"/>
                  </a:lnTo>
                  <a:lnTo>
                    <a:pt x="1400" y="3880"/>
                  </a:lnTo>
                  <a:lnTo>
                    <a:pt x="1346" y="3876"/>
                  </a:lnTo>
                  <a:lnTo>
                    <a:pt x="1299" y="3871"/>
                  </a:lnTo>
                  <a:lnTo>
                    <a:pt x="1263" y="3863"/>
                  </a:lnTo>
                  <a:lnTo>
                    <a:pt x="1235" y="3856"/>
                  </a:lnTo>
                  <a:lnTo>
                    <a:pt x="1216" y="3846"/>
                  </a:lnTo>
                  <a:lnTo>
                    <a:pt x="1203" y="3839"/>
                  </a:lnTo>
                  <a:lnTo>
                    <a:pt x="1199" y="3829"/>
                  </a:lnTo>
                  <a:lnTo>
                    <a:pt x="1201" y="3820"/>
                  </a:lnTo>
                  <a:lnTo>
                    <a:pt x="1209" y="3811"/>
                  </a:lnTo>
                  <a:lnTo>
                    <a:pt x="1224" y="3801"/>
                  </a:lnTo>
                  <a:lnTo>
                    <a:pt x="1242" y="3792"/>
                  </a:lnTo>
                  <a:lnTo>
                    <a:pt x="1267" y="3784"/>
                  </a:lnTo>
                  <a:lnTo>
                    <a:pt x="1295" y="3775"/>
                  </a:lnTo>
                  <a:lnTo>
                    <a:pt x="1329" y="3767"/>
                  </a:lnTo>
                  <a:lnTo>
                    <a:pt x="1364" y="3762"/>
                  </a:lnTo>
                  <a:lnTo>
                    <a:pt x="1404" y="3756"/>
                  </a:lnTo>
                  <a:lnTo>
                    <a:pt x="1447" y="3751"/>
                  </a:lnTo>
                  <a:lnTo>
                    <a:pt x="1492" y="3747"/>
                  </a:lnTo>
                  <a:lnTo>
                    <a:pt x="1586" y="3743"/>
                  </a:lnTo>
                  <a:lnTo>
                    <a:pt x="1683" y="3747"/>
                  </a:lnTo>
                  <a:lnTo>
                    <a:pt x="1734" y="3752"/>
                  </a:lnTo>
                  <a:lnTo>
                    <a:pt x="1783" y="3758"/>
                  </a:lnTo>
                  <a:lnTo>
                    <a:pt x="1877" y="3777"/>
                  </a:lnTo>
                  <a:lnTo>
                    <a:pt x="1922" y="3792"/>
                  </a:lnTo>
                  <a:lnTo>
                    <a:pt x="1965" y="3807"/>
                  </a:lnTo>
                  <a:lnTo>
                    <a:pt x="2012" y="3797"/>
                  </a:lnTo>
                  <a:lnTo>
                    <a:pt x="2063" y="3788"/>
                  </a:lnTo>
                  <a:lnTo>
                    <a:pt x="2115" y="3775"/>
                  </a:lnTo>
                  <a:lnTo>
                    <a:pt x="2172" y="3760"/>
                  </a:lnTo>
                  <a:lnTo>
                    <a:pt x="2232" y="3745"/>
                  </a:lnTo>
                  <a:lnTo>
                    <a:pt x="2292" y="3728"/>
                  </a:lnTo>
                  <a:lnTo>
                    <a:pt x="2352" y="3709"/>
                  </a:lnTo>
                  <a:lnTo>
                    <a:pt x="2414" y="3689"/>
                  </a:lnTo>
                  <a:lnTo>
                    <a:pt x="2476" y="3666"/>
                  </a:lnTo>
                  <a:lnTo>
                    <a:pt x="2536" y="3642"/>
                  </a:lnTo>
                  <a:lnTo>
                    <a:pt x="2594" y="3617"/>
                  </a:lnTo>
                  <a:lnTo>
                    <a:pt x="2650" y="3591"/>
                  </a:lnTo>
                  <a:lnTo>
                    <a:pt x="2703" y="3563"/>
                  </a:lnTo>
                  <a:lnTo>
                    <a:pt x="2753" y="3535"/>
                  </a:lnTo>
                  <a:lnTo>
                    <a:pt x="2800" y="3505"/>
                  </a:lnTo>
                  <a:lnTo>
                    <a:pt x="2842" y="3473"/>
                  </a:lnTo>
                  <a:lnTo>
                    <a:pt x="2877" y="3439"/>
                  </a:lnTo>
                  <a:lnTo>
                    <a:pt x="2907" y="3405"/>
                  </a:lnTo>
                  <a:lnTo>
                    <a:pt x="2932" y="3371"/>
                  </a:lnTo>
                  <a:lnTo>
                    <a:pt x="2947" y="3334"/>
                  </a:lnTo>
                  <a:lnTo>
                    <a:pt x="2956" y="3296"/>
                  </a:lnTo>
                  <a:lnTo>
                    <a:pt x="2956" y="3259"/>
                  </a:lnTo>
                  <a:lnTo>
                    <a:pt x="2947" y="3219"/>
                  </a:lnTo>
                  <a:lnTo>
                    <a:pt x="2928" y="3178"/>
                  </a:lnTo>
                  <a:lnTo>
                    <a:pt x="2900" y="3137"/>
                  </a:lnTo>
                  <a:lnTo>
                    <a:pt x="2860" y="3095"/>
                  </a:lnTo>
                  <a:lnTo>
                    <a:pt x="2808" y="3052"/>
                  </a:lnTo>
                  <a:lnTo>
                    <a:pt x="2744" y="3007"/>
                  </a:lnTo>
                  <a:lnTo>
                    <a:pt x="2669" y="2962"/>
                  </a:lnTo>
                  <a:lnTo>
                    <a:pt x="2579" y="2917"/>
                  </a:lnTo>
                  <a:lnTo>
                    <a:pt x="2419" y="2962"/>
                  </a:lnTo>
                  <a:lnTo>
                    <a:pt x="2267" y="3002"/>
                  </a:lnTo>
                  <a:lnTo>
                    <a:pt x="2123" y="3035"/>
                  </a:lnTo>
                  <a:lnTo>
                    <a:pt x="1986" y="3064"/>
                  </a:lnTo>
                  <a:lnTo>
                    <a:pt x="1858" y="3086"/>
                  </a:lnTo>
                  <a:lnTo>
                    <a:pt x="1738" y="3105"/>
                  </a:lnTo>
                  <a:lnTo>
                    <a:pt x="1625" y="3118"/>
                  </a:lnTo>
                  <a:lnTo>
                    <a:pt x="1520" y="3127"/>
                  </a:lnTo>
                  <a:lnTo>
                    <a:pt x="1421" y="3133"/>
                  </a:lnTo>
                  <a:lnTo>
                    <a:pt x="1331" y="3133"/>
                  </a:lnTo>
                  <a:lnTo>
                    <a:pt x="1248" y="3131"/>
                  </a:lnTo>
                  <a:lnTo>
                    <a:pt x="1171" y="3124"/>
                  </a:lnTo>
                  <a:lnTo>
                    <a:pt x="1103" y="3114"/>
                  </a:lnTo>
                  <a:lnTo>
                    <a:pt x="1042" y="3103"/>
                  </a:lnTo>
                  <a:lnTo>
                    <a:pt x="985" y="3088"/>
                  </a:lnTo>
                  <a:lnTo>
                    <a:pt x="936" y="3069"/>
                  </a:lnTo>
                  <a:lnTo>
                    <a:pt x="895" y="3050"/>
                  </a:lnTo>
                  <a:lnTo>
                    <a:pt x="859" y="3028"/>
                  </a:lnTo>
                  <a:lnTo>
                    <a:pt x="831" y="3005"/>
                  </a:lnTo>
                  <a:lnTo>
                    <a:pt x="809" y="2981"/>
                  </a:lnTo>
                  <a:lnTo>
                    <a:pt x="792" y="2955"/>
                  </a:lnTo>
                  <a:lnTo>
                    <a:pt x="782" y="2928"/>
                  </a:lnTo>
                  <a:lnTo>
                    <a:pt x="779" y="2900"/>
                  </a:lnTo>
                  <a:lnTo>
                    <a:pt x="781" y="2874"/>
                  </a:lnTo>
                  <a:lnTo>
                    <a:pt x="788" y="2846"/>
                  </a:lnTo>
                  <a:lnTo>
                    <a:pt x="801" y="2818"/>
                  </a:lnTo>
                  <a:lnTo>
                    <a:pt x="822" y="2790"/>
                  </a:lnTo>
                  <a:lnTo>
                    <a:pt x="846" y="2763"/>
                  </a:lnTo>
                  <a:lnTo>
                    <a:pt x="876" y="2737"/>
                  </a:lnTo>
                  <a:lnTo>
                    <a:pt x="912" y="2713"/>
                  </a:lnTo>
                  <a:lnTo>
                    <a:pt x="951" y="2690"/>
                  </a:lnTo>
                  <a:lnTo>
                    <a:pt x="998" y="2668"/>
                  </a:lnTo>
                  <a:lnTo>
                    <a:pt x="1049" y="2647"/>
                  </a:lnTo>
                  <a:lnTo>
                    <a:pt x="1105" y="2630"/>
                  </a:lnTo>
                  <a:lnTo>
                    <a:pt x="1165" y="2615"/>
                  </a:lnTo>
                  <a:lnTo>
                    <a:pt x="1231" y="2602"/>
                  </a:lnTo>
                  <a:lnTo>
                    <a:pt x="1301" y="2592"/>
                  </a:lnTo>
                  <a:lnTo>
                    <a:pt x="1376" y="2585"/>
                  </a:lnTo>
                  <a:lnTo>
                    <a:pt x="1454" y="2581"/>
                  </a:lnTo>
                  <a:lnTo>
                    <a:pt x="1537" y="2581"/>
                  </a:lnTo>
                  <a:lnTo>
                    <a:pt x="1625" y="2587"/>
                  </a:lnTo>
                  <a:lnTo>
                    <a:pt x="1717" y="2594"/>
                  </a:lnTo>
                  <a:lnTo>
                    <a:pt x="1813" y="2607"/>
                  </a:lnTo>
                  <a:lnTo>
                    <a:pt x="1912" y="2624"/>
                  </a:lnTo>
                  <a:lnTo>
                    <a:pt x="2016" y="2647"/>
                  </a:lnTo>
                  <a:lnTo>
                    <a:pt x="2123" y="2673"/>
                  </a:lnTo>
                  <a:lnTo>
                    <a:pt x="2233" y="2707"/>
                  </a:lnTo>
                  <a:lnTo>
                    <a:pt x="2348" y="2744"/>
                  </a:lnTo>
                  <a:lnTo>
                    <a:pt x="2466" y="2790"/>
                  </a:lnTo>
                  <a:lnTo>
                    <a:pt x="2586" y="2840"/>
                  </a:lnTo>
                  <a:lnTo>
                    <a:pt x="2703" y="2795"/>
                  </a:lnTo>
                  <a:lnTo>
                    <a:pt x="2806" y="2748"/>
                  </a:lnTo>
                  <a:lnTo>
                    <a:pt x="2898" y="2701"/>
                  </a:lnTo>
                  <a:lnTo>
                    <a:pt x="2975" y="2653"/>
                  </a:lnTo>
                  <a:lnTo>
                    <a:pt x="3042" y="2604"/>
                  </a:lnTo>
                  <a:lnTo>
                    <a:pt x="3097" y="2555"/>
                  </a:lnTo>
                  <a:lnTo>
                    <a:pt x="3140" y="2506"/>
                  </a:lnTo>
                  <a:lnTo>
                    <a:pt x="3172" y="2455"/>
                  </a:lnTo>
                  <a:lnTo>
                    <a:pt x="3194" y="2405"/>
                  </a:lnTo>
                  <a:lnTo>
                    <a:pt x="3208" y="2354"/>
                  </a:lnTo>
                  <a:lnTo>
                    <a:pt x="3210" y="2303"/>
                  </a:lnTo>
                  <a:lnTo>
                    <a:pt x="3204" y="2253"/>
                  </a:lnTo>
                  <a:lnTo>
                    <a:pt x="3189" y="2202"/>
                  </a:lnTo>
                  <a:lnTo>
                    <a:pt x="3166" y="2149"/>
                  </a:lnTo>
                  <a:lnTo>
                    <a:pt x="3134" y="2099"/>
                  </a:lnTo>
                  <a:lnTo>
                    <a:pt x="3097" y="2048"/>
                  </a:lnTo>
                  <a:lnTo>
                    <a:pt x="3052" y="1997"/>
                  </a:lnTo>
                  <a:lnTo>
                    <a:pt x="3001" y="1947"/>
                  </a:lnTo>
                  <a:lnTo>
                    <a:pt x="2943" y="1898"/>
                  </a:lnTo>
                  <a:lnTo>
                    <a:pt x="2881" y="1847"/>
                  </a:lnTo>
                  <a:lnTo>
                    <a:pt x="2813" y="1798"/>
                  </a:lnTo>
                  <a:lnTo>
                    <a:pt x="2740" y="1752"/>
                  </a:lnTo>
                  <a:lnTo>
                    <a:pt x="2663" y="1703"/>
                  </a:lnTo>
                  <a:lnTo>
                    <a:pt x="2583" y="1656"/>
                  </a:lnTo>
                  <a:lnTo>
                    <a:pt x="2498" y="1611"/>
                  </a:lnTo>
                  <a:lnTo>
                    <a:pt x="2410" y="1566"/>
                  </a:lnTo>
                  <a:lnTo>
                    <a:pt x="2320" y="1521"/>
                  </a:lnTo>
                  <a:lnTo>
                    <a:pt x="2228" y="1478"/>
                  </a:lnTo>
                  <a:lnTo>
                    <a:pt x="2134" y="1436"/>
                  </a:lnTo>
                  <a:lnTo>
                    <a:pt x="2038" y="1395"/>
                  </a:lnTo>
                  <a:lnTo>
                    <a:pt x="1942" y="1356"/>
                  </a:lnTo>
                  <a:lnTo>
                    <a:pt x="1845" y="1318"/>
                  </a:lnTo>
                  <a:lnTo>
                    <a:pt x="1749" y="1280"/>
                  </a:lnTo>
                  <a:lnTo>
                    <a:pt x="1528" y="1335"/>
                  </a:lnTo>
                  <a:lnTo>
                    <a:pt x="1302" y="1380"/>
                  </a:lnTo>
                  <a:lnTo>
                    <a:pt x="1075" y="1417"/>
                  </a:lnTo>
                  <a:lnTo>
                    <a:pt x="848" y="1446"/>
                  </a:lnTo>
                  <a:lnTo>
                    <a:pt x="739" y="1455"/>
                  </a:lnTo>
                  <a:lnTo>
                    <a:pt x="636" y="1459"/>
                  </a:lnTo>
                  <a:lnTo>
                    <a:pt x="542" y="1459"/>
                  </a:lnTo>
                  <a:lnTo>
                    <a:pt x="456" y="1453"/>
                  </a:lnTo>
                  <a:lnTo>
                    <a:pt x="377" y="1442"/>
                  </a:lnTo>
                  <a:lnTo>
                    <a:pt x="306" y="1427"/>
                  </a:lnTo>
                  <a:lnTo>
                    <a:pt x="242" y="1410"/>
                  </a:lnTo>
                  <a:lnTo>
                    <a:pt x="186" y="1387"/>
                  </a:lnTo>
                  <a:lnTo>
                    <a:pt x="137" y="1363"/>
                  </a:lnTo>
                  <a:lnTo>
                    <a:pt x="95" y="1337"/>
                  </a:lnTo>
                  <a:lnTo>
                    <a:pt x="62" y="1309"/>
                  </a:lnTo>
                  <a:lnTo>
                    <a:pt x="34" y="1279"/>
                  </a:lnTo>
                  <a:lnTo>
                    <a:pt x="15" y="1247"/>
                  </a:lnTo>
                  <a:lnTo>
                    <a:pt x="4" y="1213"/>
                  </a:lnTo>
                  <a:lnTo>
                    <a:pt x="0" y="1181"/>
                  </a:lnTo>
                  <a:lnTo>
                    <a:pt x="2" y="1147"/>
                  </a:lnTo>
                  <a:lnTo>
                    <a:pt x="17" y="1095"/>
                  </a:lnTo>
                  <a:lnTo>
                    <a:pt x="37" y="1048"/>
                  </a:lnTo>
                  <a:lnTo>
                    <a:pt x="65" y="1006"/>
                  </a:lnTo>
                  <a:lnTo>
                    <a:pt x="101" y="973"/>
                  </a:lnTo>
                  <a:lnTo>
                    <a:pt x="142" y="944"/>
                  </a:lnTo>
                  <a:lnTo>
                    <a:pt x="187" y="922"/>
                  </a:lnTo>
                  <a:lnTo>
                    <a:pt x="238" y="905"/>
                  </a:lnTo>
                  <a:lnTo>
                    <a:pt x="294" y="892"/>
                  </a:lnTo>
                  <a:lnTo>
                    <a:pt x="353" y="884"/>
                  </a:lnTo>
                  <a:lnTo>
                    <a:pt x="416" y="881"/>
                  </a:lnTo>
                  <a:lnTo>
                    <a:pt x="482" y="881"/>
                  </a:lnTo>
                  <a:lnTo>
                    <a:pt x="550" y="884"/>
                  </a:lnTo>
                  <a:lnTo>
                    <a:pt x="619" y="890"/>
                  </a:lnTo>
                  <a:lnTo>
                    <a:pt x="692" y="899"/>
                  </a:lnTo>
                  <a:lnTo>
                    <a:pt x="764" y="913"/>
                  </a:lnTo>
                  <a:lnTo>
                    <a:pt x="837" y="928"/>
                  </a:lnTo>
                  <a:lnTo>
                    <a:pt x="912" y="944"/>
                  </a:lnTo>
                  <a:lnTo>
                    <a:pt x="983" y="961"/>
                  </a:lnTo>
                  <a:lnTo>
                    <a:pt x="1057" y="982"/>
                  </a:lnTo>
                  <a:lnTo>
                    <a:pt x="1195" y="1023"/>
                  </a:lnTo>
                  <a:lnTo>
                    <a:pt x="1263" y="1044"/>
                  </a:lnTo>
                  <a:lnTo>
                    <a:pt x="1325" y="1066"/>
                  </a:lnTo>
                  <a:lnTo>
                    <a:pt x="1387" y="1087"/>
                  </a:lnTo>
                  <a:lnTo>
                    <a:pt x="1443" y="1108"/>
                  </a:lnTo>
                  <a:lnTo>
                    <a:pt x="1496" y="1127"/>
                  </a:lnTo>
                  <a:lnTo>
                    <a:pt x="1543" y="1145"/>
                  </a:lnTo>
                  <a:lnTo>
                    <a:pt x="1586" y="1162"/>
                  </a:lnTo>
                  <a:lnTo>
                    <a:pt x="1622" y="1177"/>
                  </a:lnTo>
                  <a:lnTo>
                    <a:pt x="1653" y="1188"/>
                  </a:lnTo>
                  <a:lnTo>
                    <a:pt x="1676" y="1198"/>
                  </a:lnTo>
                  <a:lnTo>
                    <a:pt x="1693" y="1205"/>
                  </a:lnTo>
                  <a:lnTo>
                    <a:pt x="1702" y="1209"/>
                  </a:lnTo>
                  <a:lnTo>
                    <a:pt x="1884" y="1153"/>
                  </a:lnTo>
                  <a:lnTo>
                    <a:pt x="2055" y="1093"/>
                  </a:lnTo>
                  <a:lnTo>
                    <a:pt x="2147" y="1057"/>
                  </a:lnTo>
                  <a:lnTo>
                    <a:pt x="2233" y="1021"/>
                  </a:lnTo>
                  <a:lnTo>
                    <a:pt x="2318" y="986"/>
                  </a:lnTo>
                  <a:lnTo>
                    <a:pt x="2399" y="948"/>
                  </a:lnTo>
                  <a:lnTo>
                    <a:pt x="2476" y="911"/>
                  </a:lnTo>
                  <a:lnTo>
                    <a:pt x="2549" y="871"/>
                  </a:lnTo>
                  <a:lnTo>
                    <a:pt x="2616" y="832"/>
                  </a:lnTo>
                  <a:lnTo>
                    <a:pt x="2680" y="794"/>
                  </a:lnTo>
                  <a:lnTo>
                    <a:pt x="2738" y="755"/>
                  </a:lnTo>
                  <a:lnTo>
                    <a:pt x="2791" y="715"/>
                  </a:lnTo>
                  <a:lnTo>
                    <a:pt x="2838" y="676"/>
                  </a:lnTo>
                  <a:lnTo>
                    <a:pt x="2879" y="637"/>
                  </a:lnTo>
                  <a:lnTo>
                    <a:pt x="2915" y="599"/>
                  </a:lnTo>
                  <a:lnTo>
                    <a:pt x="2943" y="560"/>
                  </a:lnTo>
                  <a:lnTo>
                    <a:pt x="2964" y="522"/>
                  </a:lnTo>
                  <a:lnTo>
                    <a:pt x="2979" y="486"/>
                  </a:lnTo>
                  <a:lnTo>
                    <a:pt x="2988" y="449"/>
                  </a:lnTo>
                  <a:lnTo>
                    <a:pt x="2988" y="415"/>
                  </a:lnTo>
                  <a:lnTo>
                    <a:pt x="2981" y="381"/>
                  </a:lnTo>
                  <a:lnTo>
                    <a:pt x="2964" y="348"/>
                  </a:lnTo>
                  <a:lnTo>
                    <a:pt x="2941" y="316"/>
                  </a:lnTo>
                  <a:lnTo>
                    <a:pt x="2907" y="286"/>
                  </a:lnTo>
                  <a:lnTo>
                    <a:pt x="2866" y="258"/>
                  </a:lnTo>
                  <a:lnTo>
                    <a:pt x="2817" y="231"/>
                  </a:lnTo>
                  <a:lnTo>
                    <a:pt x="2757" y="205"/>
                  </a:lnTo>
                  <a:lnTo>
                    <a:pt x="2688" y="182"/>
                  </a:lnTo>
                  <a:lnTo>
                    <a:pt x="2609" y="162"/>
                  </a:lnTo>
                  <a:lnTo>
                    <a:pt x="2519" y="141"/>
                  </a:lnTo>
                  <a:lnTo>
                    <a:pt x="2419" y="124"/>
                  </a:lnTo>
                  <a:lnTo>
                    <a:pt x="2309" y="111"/>
                  </a:lnTo>
                  <a:lnTo>
                    <a:pt x="2187" y="98"/>
                  </a:lnTo>
                  <a:lnTo>
                    <a:pt x="2053" y="89"/>
                  </a:lnTo>
                  <a:lnTo>
                    <a:pt x="1909" y="83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CFC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2724150" y="4718050"/>
              <a:ext cx="3246438" cy="1241425"/>
            </a:xfrm>
            <a:custGeom>
              <a:avLst/>
              <a:gdLst/>
              <a:ahLst/>
              <a:cxnLst>
                <a:cxn ang="0">
                  <a:pos x="2992" y="2"/>
                </a:cxn>
                <a:cxn ang="0">
                  <a:pos x="3169" y="17"/>
                </a:cxn>
                <a:cxn ang="0">
                  <a:pos x="3330" y="47"/>
                </a:cxn>
                <a:cxn ang="0">
                  <a:pos x="3475" y="92"/>
                </a:cxn>
                <a:cxn ang="0">
                  <a:pos x="3599" y="151"/>
                </a:cxn>
                <a:cxn ang="0">
                  <a:pos x="3698" y="224"/>
                </a:cxn>
                <a:cxn ang="0">
                  <a:pos x="3771" y="310"/>
                </a:cxn>
                <a:cxn ang="0">
                  <a:pos x="3818" y="410"/>
                </a:cxn>
                <a:cxn ang="0">
                  <a:pos x="3831" y="520"/>
                </a:cxn>
                <a:cxn ang="0">
                  <a:pos x="3811" y="642"/>
                </a:cxn>
                <a:cxn ang="0">
                  <a:pos x="3754" y="776"/>
                </a:cxn>
                <a:cxn ang="0">
                  <a:pos x="3657" y="920"/>
                </a:cxn>
                <a:cxn ang="0">
                  <a:pos x="3518" y="1074"/>
                </a:cxn>
                <a:cxn ang="0">
                  <a:pos x="3334" y="1237"/>
                </a:cxn>
                <a:cxn ang="0">
                  <a:pos x="3523" y="1198"/>
                </a:cxn>
                <a:cxn ang="0">
                  <a:pos x="3681" y="1183"/>
                </a:cxn>
                <a:cxn ang="0">
                  <a:pos x="3813" y="1190"/>
                </a:cxn>
                <a:cxn ang="0">
                  <a:pos x="3918" y="1219"/>
                </a:cxn>
                <a:cxn ang="0">
                  <a:pos x="3995" y="1264"/>
                </a:cxn>
                <a:cxn ang="0">
                  <a:pos x="4049" y="1324"/>
                </a:cxn>
                <a:cxn ang="0">
                  <a:pos x="4081" y="1395"/>
                </a:cxn>
                <a:cxn ang="0">
                  <a:pos x="4090" y="1478"/>
                </a:cxn>
                <a:cxn ang="0">
                  <a:pos x="4079" y="1564"/>
                </a:cxn>
                <a:cxn ang="0">
                  <a:pos x="1404" y="1513"/>
                </a:cxn>
                <a:cxn ang="0">
                  <a:pos x="1678" y="1431"/>
                </a:cxn>
                <a:cxn ang="0">
                  <a:pos x="1973" y="1372"/>
                </a:cxn>
                <a:cxn ang="0">
                  <a:pos x="2288" y="1342"/>
                </a:cxn>
                <a:cxn ang="0">
                  <a:pos x="2501" y="1226"/>
                </a:cxn>
                <a:cxn ang="0">
                  <a:pos x="2208" y="1217"/>
                </a:cxn>
                <a:cxn ang="0">
                  <a:pos x="1934" y="1237"/>
                </a:cxn>
                <a:cxn ang="0">
                  <a:pos x="1676" y="1288"/>
                </a:cxn>
                <a:cxn ang="0">
                  <a:pos x="1436" y="1361"/>
                </a:cxn>
                <a:cxn ang="0">
                  <a:pos x="1213" y="1455"/>
                </a:cxn>
                <a:cxn ang="0">
                  <a:pos x="1006" y="1564"/>
                </a:cxn>
                <a:cxn ang="0">
                  <a:pos x="935" y="1493"/>
                </a:cxn>
                <a:cxn ang="0">
                  <a:pos x="1151" y="1357"/>
                </a:cxn>
                <a:cxn ang="0">
                  <a:pos x="1382" y="1237"/>
                </a:cxn>
                <a:cxn ang="0">
                  <a:pos x="1620" y="1134"/>
                </a:cxn>
                <a:cxn ang="0">
                  <a:pos x="1864" y="1053"/>
                </a:cxn>
                <a:cxn ang="0">
                  <a:pos x="2106" y="999"/>
                </a:cxn>
                <a:cxn ang="0">
                  <a:pos x="2339" y="971"/>
                </a:cxn>
                <a:cxn ang="0">
                  <a:pos x="2559" y="974"/>
                </a:cxn>
                <a:cxn ang="0">
                  <a:pos x="2472" y="772"/>
                </a:cxn>
                <a:cxn ang="0">
                  <a:pos x="2125" y="802"/>
                </a:cxn>
                <a:cxn ang="0">
                  <a:pos x="1789" y="856"/>
                </a:cxn>
                <a:cxn ang="0">
                  <a:pos x="1470" y="929"/>
                </a:cxn>
                <a:cxn ang="0">
                  <a:pos x="1170" y="1020"/>
                </a:cxn>
                <a:cxn ang="0">
                  <a:pos x="892" y="1119"/>
                </a:cxn>
                <a:cxn ang="0">
                  <a:pos x="640" y="1224"/>
                </a:cxn>
                <a:cxn ang="0">
                  <a:pos x="415" y="1329"/>
                </a:cxn>
                <a:cxn ang="0">
                  <a:pos x="226" y="1431"/>
                </a:cxn>
                <a:cxn ang="0">
                  <a:pos x="70" y="1523"/>
                </a:cxn>
                <a:cxn ang="0">
                  <a:pos x="0" y="1564"/>
                </a:cxn>
                <a:cxn ang="0">
                  <a:pos x="246" y="1344"/>
                </a:cxn>
                <a:cxn ang="0">
                  <a:pos x="515" y="1115"/>
                </a:cxn>
                <a:cxn ang="0">
                  <a:pos x="802" y="886"/>
                </a:cxn>
                <a:cxn ang="0">
                  <a:pos x="1106" y="667"/>
                </a:cxn>
                <a:cxn ang="0">
                  <a:pos x="1421" y="464"/>
                </a:cxn>
                <a:cxn ang="0">
                  <a:pos x="1744" y="289"/>
                </a:cxn>
                <a:cxn ang="0">
                  <a:pos x="2071" y="151"/>
                </a:cxn>
                <a:cxn ang="0">
                  <a:pos x="2399" y="57"/>
                </a:cxn>
                <a:cxn ang="0">
                  <a:pos x="2604" y="21"/>
                </a:cxn>
                <a:cxn ang="0">
                  <a:pos x="2803" y="4"/>
                </a:cxn>
              </a:cxnLst>
              <a:rect l="0" t="0" r="r" b="b"/>
              <a:pathLst>
                <a:path w="4090" h="1564">
                  <a:moveTo>
                    <a:pt x="2898" y="0"/>
                  </a:moveTo>
                  <a:lnTo>
                    <a:pt x="2992" y="2"/>
                  </a:lnTo>
                  <a:lnTo>
                    <a:pt x="3082" y="8"/>
                  </a:lnTo>
                  <a:lnTo>
                    <a:pt x="3169" y="17"/>
                  </a:lnTo>
                  <a:lnTo>
                    <a:pt x="3251" y="30"/>
                  </a:lnTo>
                  <a:lnTo>
                    <a:pt x="3330" y="47"/>
                  </a:lnTo>
                  <a:lnTo>
                    <a:pt x="3405" y="68"/>
                  </a:lnTo>
                  <a:lnTo>
                    <a:pt x="3475" y="92"/>
                  </a:lnTo>
                  <a:lnTo>
                    <a:pt x="3539" y="120"/>
                  </a:lnTo>
                  <a:lnTo>
                    <a:pt x="3599" y="151"/>
                  </a:lnTo>
                  <a:lnTo>
                    <a:pt x="3651" y="186"/>
                  </a:lnTo>
                  <a:lnTo>
                    <a:pt x="3698" y="224"/>
                  </a:lnTo>
                  <a:lnTo>
                    <a:pt x="3737" y="265"/>
                  </a:lnTo>
                  <a:lnTo>
                    <a:pt x="3771" y="310"/>
                  </a:lnTo>
                  <a:lnTo>
                    <a:pt x="3798" y="359"/>
                  </a:lnTo>
                  <a:lnTo>
                    <a:pt x="3818" y="410"/>
                  </a:lnTo>
                  <a:lnTo>
                    <a:pt x="3828" y="462"/>
                  </a:lnTo>
                  <a:lnTo>
                    <a:pt x="3831" y="520"/>
                  </a:lnTo>
                  <a:lnTo>
                    <a:pt x="3826" y="580"/>
                  </a:lnTo>
                  <a:lnTo>
                    <a:pt x="3811" y="642"/>
                  </a:lnTo>
                  <a:lnTo>
                    <a:pt x="3788" y="708"/>
                  </a:lnTo>
                  <a:lnTo>
                    <a:pt x="3754" y="776"/>
                  </a:lnTo>
                  <a:lnTo>
                    <a:pt x="3711" y="847"/>
                  </a:lnTo>
                  <a:lnTo>
                    <a:pt x="3657" y="920"/>
                  </a:lnTo>
                  <a:lnTo>
                    <a:pt x="3593" y="995"/>
                  </a:lnTo>
                  <a:lnTo>
                    <a:pt x="3518" y="1074"/>
                  </a:lnTo>
                  <a:lnTo>
                    <a:pt x="3432" y="1155"/>
                  </a:lnTo>
                  <a:lnTo>
                    <a:pt x="3334" y="1237"/>
                  </a:lnTo>
                  <a:lnTo>
                    <a:pt x="3432" y="1215"/>
                  </a:lnTo>
                  <a:lnTo>
                    <a:pt x="3523" y="1198"/>
                  </a:lnTo>
                  <a:lnTo>
                    <a:pt x="3606" y="1187"/>
                  </a:lnTo>
                  <a:lnTo>
                    <a:pt x="3681" y="1183"/>
                  </a:lnTo>
                  <a:lnTo>
                    <a:pt x="3751" y="1185"/>
                  </a:lnTo>
                  <a:lnTo>
                    <a:pt x="3813" y="1190"/>
                  </a:lnTo>
                  <a:lnTo>
                    <a:pt x="3869" y="1202"/>
                  </a:lnTo>
                  <a:lnTo>
                    <a:pt x="3918" y="1219"/>
                  </a:lnTo>
                  <a:lnTo>
                    <a:pt x="3959" y="1239"/>
                  </a:lnTo>
                  <a:lnTo>
                    <a:pt x="3995" y="1264"/>
                  </a:lnTo>
                  <a:lnTo>
                    <a:pt x="4025" y="1292"/>
                  </a:lnTo>
                  <a:lnTo>
                    <a:pt x="4049" y="1324"/>
                  </a:lnTo>
                  <a:lnTo>
                    <a:pt x="4068" y="1359"/>
                  </a:lnTo>
                  <a:lnTo>
                    <a:pt x="4081" y="1395"/>
                  </a:lnTo>
                  <a:lnTo>
                    <a:pt x="4088" y="1434"/>
                  </a:lnTo>
                  <a:lnTo>
                    <a:pt x="4090" y="1478"/>
                  </a:lnTo>
                  <a:lnTo>
                    <a:pt x="4087" y="1519"/>
                  </a:lnTo>
                  <a:lnTo>
                    <a:pt x="4079" y="1564"/>
                  </a:lnTo>
                  <a:lnTo>
                    <a:pt x="1275" y="1564"/>
                  </a:lnTo>
                  <a:lnTo>
                    <a:pt x="1404" y="1513"/>
                  </a:lnTo>
                  <a:lnTo>
                    <a:pt x="1538" y="1470"/>
                  </a:lnTo>
                  <a:lnTo>
                    <a:pt x="1678" y="1431"/>
                  </a:lnTo>
                  <a:lnTo>
                    <a:pt x="1823" y="1399"/>
                  </a:lnTo>
                  <a:lnTo>
                    <a:pt x="1973" y="1372"/>
                  </a:lnTo>
                  <a:lnTo>
                    <a:pt x="2127" y="1354"/>
                  </a:lnTo>
                  <a:lnTo>
                    <a:pt x="2288" y="1342"/>
                  </a:lnTo>
                  <a:lnTo>
                    <a:pt x="2454" y="1337"/>
                  </a:lnTo>
                  <a:lnTo>
                    <a:pt x="2501" y="1226"/>
                  </a:lnTo>
                  <a:lnTo>
                    <a:pt x="2352" y="1217"/>
                  </a:lnTo>
                  <a:lnTo>
                    <a:pt x="2208" y="1217"/>
                  </a:lnTo>
                  <a:lnTo>
                    <a:pt x="2069" y="1224"/>
                  </a:lnTo>
                  <a:lnTo>
                    <a:pt x="1934" y="1237"/>
                  </a:lnTo>
                  <a:lnTo>
                    <a:pt x="1802" y="1260"/>
                  </a:lnTo>
                  <a:lnTo>
                    <a:pt x="1676" y="1288"/>
                  </a:lnTo>
                  <a:lnTo>
                    <a:pt x="1554" y="1322"/>
                  </a:lnTo>
                  <a:lnTo>
                    <a:pt x="1436" y="1361"/>
                  </a:lnTo>
                  <a:lnTo>
                    <a:pt x="1324" y="1406"/>
                  </a:lnTo>
                  <a:lnTo>
                    <a:pt x="1213" y="1455"/>
                  </a:lnTo>
                  <a:lnTo>
                    <a:pt x="1108" y="1508"/>
                  </a:lnTo>
                  <a:lnTo>
                    <a:pt x="1006" y="1564"/>
                  </a:lnTo>
                  <a:lnTo>
                    <a:pt x="836" y="1564"/>
                  </a:lnTo>
                  <a:lnTo>
                    <a:pt x="935" y="1493"/>
                  </a:lnTo>
                  <a:lnTo>
                    <a:pt x="1040" y="1423"/>
                  </a:lnTo>
                  <a:lnTo>
                    <a:pt x="1151" y="1357"/>
                  </a:lnTo>
                  <a:lnTo>
                    <a:pt x="1264" y="1295"/>
                  </a:lnTo>
                  <a:lnTo>
                    <a:pt x="1382" y="1237"/>
                  </a:lnTo>
                  <a:lnTo>
                    <a:pt x="1500" y="1183"/>
                  </a:lnTo>
                  <a:lnTo>
                    <a:pt x="1620" y="1134"/>
                  </a:lnTo>
                  <a:lnTo>
                    <a:pt x="1742" y="1091"/>
                  </a:lnTo>
                  <a:lnTo>
                    <a:pt x="1864" y="1053"/>
                  </a:lnTo>
                  <a:lnTo>
                    <a:pt x="1986" y="1023"/>
                  </a:lnTo>
                  <a:lnTo>
                    <a:pt x="2106" y="999"/>
                  </a:lnTo>
                  <a:lnTo>
                    <a:pt x="2223" y="980"/>
                  </a:lnTo>
                  <a:lnTo>
                    <a:pt x="2339" y="971"/>
                  </a:lnTo>
                  <a:lnTo>
                    <a:pt x="2452" y="969"/>
                  </a:lnTo>
                  <a:lnTo>
                    <a:pt x="2559" y="974"/>
                  </a:lnTo>
                  <a:lnTo>
                    <a:pt x="2649" y="768"/>
                  </a:lnTo>
                  <a:lnTo>
                    <a:pt x="2472" y="772"/>
                  </a:lnTo>
                  <a:lnTo>
                    <a:pt x="2298" y="783"/>
                  </a:lnTo>
                  <a:lnTo>
                    <a:pt x="2125" y="802"/>
                  </a:lnTo>
                  <a:lnTo>
                    <a:pt x="1956" y="826"/>
                  </a:lnTo>
                  <a:lnTo>
                    <a:pt x="1789" y="856"/>
                  </a:lnTo>
                  <a:lnTo>
                    <a:pt x="1628" y="890"/>
                  </a:lnTo>
                  <a:lnTo>
                    <a:pt x="1470" y="929"/>
                  </a:lnTo>
                  <a:lnTo>
                    <a:pt x="1318" y="973"/>
                  </a:lnTo>
                  <a:lnTo>
                    <a:pt x="1170" y="1020"/>
                  </a:lnTo>
                  <a:lnTo>
                    <a:pt x="1029" y="1068"/>
                  </a:lnTo>
                  <a:lnTo>
                    <a:pt x="892" y="1119"/>
                  </a:lnTo>
                  <a:lnTo>
                    <a:pt x="762" y="1172"/>
                  </a:lnTo>
                  <a:lnTo>
                    <a:pt x="640" y="1224"/>
                  </a:lnTo>
                  <a:lnTo>
                    <a:pt x="524" y="1277"/>
                  </a:lnTo>
                  <a:lnTo>
                    <a:pt x="415" y="1329"/>
                  </a:lnTo>
                  <a:lnTo>
                    <a:pt x="316" y="1382"/>
                  </a:lnTo>
                  <a:lnTo>
                    <a:pt x="226" y="1431"/>
                  </a:lnTo>
                  <a:lnTo>
                    <a:pt x="143" y="1478"/>
                  </a:lnTo>
                  <a:lnTo>
                    <a:pt x="70" y="1523"/>
                  </a:lnTo>
                  <a:lnTo>
                    <a:pt x="6" y="1564"/>
                  </a:lnTo>
                  <a:lnTo>
                    <a:pt x="0" y="1564"/>
                  </a:lnTo>
                  <a:lnTo>
                    <a:pt x="120" y="1457"/>
                  </a:lnTo>
                  <a:lnTo>
                    <a:pt x="246" y="1344"/>
                  </a:lnTo>
                  <a:lnTo>
                    <a:pt x="378" y="1232"/>
                  </a:lnTo>
                  <a:lnTo>
                    <a:pt x="515" y="1115"/>
                  </a:lnTo>
                  <a:lnTo>
                    <a:pt x="655" y="1001"/>
                  </a:lnTo>
                  <a:lnTo>
                    <a:pt x="802" y="886"/>
                  </a:lnTo>
                  <a:lnTo>
                    <a:pt x="952" y="776"/>
                  </a:lnTo>
                  <a:lnTo>
                    <a:pt x="1106" y="667"/>
                  </a:lnTo>
                  <a:lnTo>
                    <a:pt x="1262" y="563"/>
                  </a:lnTo>
                  <a:lnTo>
                    <a:pt x="1421" y="464"/>
                  </a:lnTo>
                  <a:lnTo>
                    <a:pt x="1581" y="372"/>
                  </a:lnTo>
                  <a:lnTo>
                    <a:pt x="1744" y="289"/>
                  </a:lnTo>
                  <a:lnTo>
                    <a:pt x="1907" y="214"/>
                  </a:lnTo>
                  <a:lnTo>
                    <a:pt x="2071" y="151"/>
                  </a:lnTo>
                  <a:lnTo>
                    <a:pt x="2236" y="98"/>
                  </a:lnTo>
                  <a:lnTo>
                    <a:pt x="2399" y="57"/>
                  </a:lnTo>
                  <a:lnTo>
                    <a:pt x="2502" y="38"/>
                  </a:lnTo>
                  <a:lnTo>
                    <a:pt x="2604" y="21"/>
                  </a:lnTo>
                  <a:lnTo>
                    <a:pt x="2705" y="12"/>
                  </a:lnTo>
                  <a:lnTo>
                    <a:pt x="2803" y="4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07C0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4032250" y="4799013"/>
              <a:ext cx="900113" cy="1160463"/>
            </a:xfrm>
            <a:custGeom>
              <a:avLst/>
              <a:gdLst/>
              <a:ahLst/>
              <a:cxnLst>
                <a:cxn ang="0">
                  <a:pos x="723" y="1257"/>
                </a:cxn>
                <a:cxn ang="0">
                  <a:pos x="672" y="1314"/>
                </a:cxn>
                <a:cxn ang="0">
                  <a:pos x="618" y="1379"/>
                </a:cxn>
                <a:cxn ang="0">
                  <a:pos x="578" y="1437"/>
                </a:cxn>
                <a:cxn ang="0">
                  <a:pos x="336" y="1462"/>
                </a:cxn>
                <a:cxn ang="0">
                  <a:pos x="361" y="1372"/>
                </a:cxn>
                <a:cxn ang="0">
                  <a:pos x="391" y="1263"/>
                </a:cxn>
                <a:cxn ang="0">
                  <a:pos x="740" y="1235"/>
                </a:cxn>
                <a:cxn ang="0">
                  <a:pos x="993" y="743"/>
                </a:cxn>
                <a:cxn ang="0">
                  <a:pos x="1035" y="903"/>
                </a:cxn>
                <a:cxn ang="0">
                  <a:pos x="1057" y="1045"/>
                </a:cxn>
                <a:cxn ang="0">
                  <a:pos x="1070" y="1175"/>
                </a:cxn>
                <a:cxn ang="0">
                  <a:pos x="1085" y="1293"/>
                </a:cxn>
                <a:cxn ang="0">
                  <a:pos x="1113" y="1406"/>
                </a:cxn>
                <a:cxn ang="0">
                  <a:pos x="946" y="1462"/>
                </a:cxn>
                <a:cxn ang="0">
                  <a:pos x="866" y="1353"/>
                </a:cxn>
                <a:cxn ang="0">
                  <a:pos x="783" y="1235"/>
                </a:cxn>
                <a:cxn ang="0">
                  <a:pos x="853" y="1124"/>
                </a:cxn>
                <a:cxn ang="0">
                  <a:pos x="710" y="1115"/>
                </a:cxn>
                <a:cxn ang="0">
                  <a:pos x="687" y="1060"/>
                </a:cxn>
                <a:cxn ang="0">
                  <a:pos x="684" y="1043"/>
                </a:cxn>
                <a:cxn ang="0">
                  <a:pos x="689" y="1070"/>
                </a:cxn>
                <a:cxn ang="0">
                  <a:pos x="702" y="1115"/>
                </a:cxn>
                <a:cxn ang="0">
                  <a:pos x="425" y="1120"/>
                </a:cxn>
                <a:cxn ang="0">
                  <a:pos x="460" y="974"/>
                </a:cxn>
                <a:cxn ang="0">
                  <a:pos x="485" y="927"/>
                </a:cxn>
                <a:cxn ang="0">
                  <a:pos x="517" y="886"/>
                </a:cxn>
                <a:cxn ang="0">
                  <a:pos x="719" y="867"/>
                </a:cxn>
                <a:cxn ang="0">
                  <a:pos x="911" y="872"/>
                </a:cxn>
                <a:cxn ang="0">
                  <a:pos x="573" y="0"/>
                </a:cxn>
                <a:cxn ang="0">
                  <a:pos x="624" y="30"/>
                </a:cxn>
                <a:cxn ang="0">
                  <a:pos x="672" y="73"/>
                </a:cxn>
                <a:cxn ang="0">
                  <a:pos x="746" y="184"/>
                </a:cxn>
                <a:cxn ang="0">
                  <a:pos x="804" y="291"/>
                </a:cxn>
                <a:cxn ang="0">
                  <a:pos x="843" y="360"/>
                </a:cxn>
                <a:cxn ang="0">
                  <a:pos x="875" y="415"/>
                </a:cxn>
                <a:cxn ang="0">
                  <a:pos x="894" y="445"/>
                </a:cxn>
                <a:cxn ang="0">
                  <a:pos x="967" y="666"/>
                </a:cxn>
                <a:cxn ang="0">
                  <a:pos x="618" y="685"/>
                </a:cxn>
                <a:cxn ang="0">
                  <a:pos x="408" y="660"/>
                </a:cxn>
                <a:cxn ang="0">
                  <a:pos x="310" y="578"/>
                </a:cxn>
                <a:cxn ang="0">
                  <a:pos x="205" y="501"/>
                </a:cxn>
                <a:cxn ang="0">
                  <a:pos x="117" y="428"/>
                </a:cxn>
                <a:cxn ang="0">
                  <a:pos x="60" y="373"/>
                </a:cxn>
                <a:cxn ang="0">
                  <a:pos x="17" y="319"/>
                </a:cxn>
                <a:cxn ang="0">
                  <a:pos x="0" y="262"/>
                </a:cxn>
                <a:cxn ang="0">
                  <a:pos x="143" y="165"/>
                </a:cxn>
                <a:cxn ang="0">
                  <a:pos x="430" y="45"/>
                </a:cxn>
              </a:cxnLst>
              <a:rect l="0" t="0" r="r" b="b"/>
              <a:pathLst>
                <a:path w="1136" h="1462">
                  <a:moveTo>
                    <a:pt x="740" y="1235"/>
                  </a:moveTo>
                  <a:lnTo>
                    <a:pt x="723" y="1257"/>
                  </a:lnTo>
                  <a:lnTo>
                    <a:pt x="700" y="1284"/>
                  </a:lnTo>
                  <a:lnTo>
                    <a:pt x="672" y="1314"/>
                  </a:lnTo>
                  <a:lnTo>
                    <a:pt x="644" y="1345"/>
                  </a:lnTo>
                  <a:lnTo>
                    <a:pt x="618" y="1379"/>
                  </a:lnTo>
                  <a:lnTo>
                    <a:pt x="593" y="1413"/>
                  </a:lnTo>
                  <a:lnTo>
                    <a:pt x="578" y="1437"/>
                  </a:lnTo>
                  <a:lnTo>
                    <a:pt x="567" y="1462"/>
                  </a:lnTo>
                  <a:lnTo>
                    <a:pt x="336" y="1462"/>
                  </a:lnTo>
                  <a:lnTo>
                    <a:pt x="348" y="1421"/>
                  </a:lnTo>
                  <a:lnTo>
                    <a:pt x="361" y="1372"/>
                  </a:lnTo>
                  <a:lnTo>
                    <a:pt x="376" y="1319"/>
                  </a:lnTo>
                  <a:lnTo>
                    <a:pt x="391" y="1263"/>
                  </a:lnTo>
                  <a:lnTo>
                    <a:pt x="563" y="1244"/>
                  </a:lnTo>
                  <a:lnTo>
                    <a:pt x="740" y="1235"/>
                  </a:lnTo>
                  <a:close/>
                  <a:moveTo>
                    <a:pt x="982" y="709"/>
                  </a:moveTo>
                  <a:lnTo>
                    <a:pt x="993" y="743"/>
                  </a:lnTo>
                  <a:lnTo>
                    <a:pt x="1018" y="826"/>
                  </a:lnTo>
                  <a:lnTo>
                    <a:pt x="1035" y="903"/>
                  </a:lnTo>
                  <a:lnTo>
                    <a:pt x="1048" y="976"/>
                  </a:lnTo>
                  <a:lnTo>
                    <a:pt x="1057" y="1045"/>
                  </a:lnTo>
                  <a:lnTo>
                    <a:pt x="1063" y="1111"/>
                  </a:lnTo>
                  <a:lnTo>
                    <a:pt x="1070" y="1175"/>
                  </a:lnTo>
                  <a:lnTo>
                    <a:pt x="1076" y="1235"/>
                  </a:lnTo>
                  <a:lnTo>
                    <a:pt x="1085" y="1293"/>
                  </a:lnTo>
                  <a:lnTo>
                    <a:pt x="1097" y="1351"/>
                  </a:lnTo>
                  <a:lnTo>
                    <a:pt x="1113" y="1406"/>
                  </a:lnTo>
                  <a:lnTo>
                    <a:pt x="1136" y="1462"/>
                  </a:lnTo>
                  <a:lnTo>
                    <a:pt x="946" y="1462"/>
                  </a:lnTo>
                  <a:lnTo>
                    <a:pt x="907" y="1409"/>
                  </a:lnTo>
                  <a:lnTo>
                    <a:pt x="866" y="1353"/>
                  </a:lnTo>
                  <a:lnTo>
                    <a:pt x="824" y="1293"/>
                  </a:lnTo>
                  <a:lnTo>
                    <a:pt x="783" y="1235"/>
                  </a:lnTo>
                  <a:lnTo>
                    <a:pt x="806" y="1235"/>
                  </a:lnTo>
                  <a:lnTo>
                    <a:pt x="853" y="1124"/>
                  </a:lnTo>
                  <a:lnTo>
                    <a:pt x="781" y="1118"/>
                  </a:lnTo>
                  <a:lnTo>
                    <a:pt x="710" y="1115"/>
                  </a:lnTo>
                  <a:lnTo>
                    <a:pt x="697" y="1086"/>
                  </a:lnTo>
                  <a:lnTo>
                    <a:pt x="687" y="1060"/>
                  </a:lnTo>
                  <a:lnTo>
                    <a:pt x="684" y="1040"/>
                  </a:lnTo>
                  <a:lnTo>
                    <a:pt x="684" y="1043"/>
                  </a:lnTo>
                  <a:lnTo>
                    <a:pt x="685" y="1055"/>
                  </a:lnTo>
                  <a:lnTo>
                    <a:pt x="689" y="1070"/>
                  </a:lnTo>
                  <a:lnTo>
                    <a:pt x="695" y="1090"/>
                  </a:lnTo>
                  <a:lnTo>
                    <a:pt x="702" y="1115"/>
                  </a:lnTo>
                  <a:lnTo>
                    <a:pt x="562" y="1113"/>
                  </a:lnTo>
                  <a:lnTo>
                    <a:pt x="425" y="1120"/>
                  </a:lnTo>
                  <a:lnTo>
                    <a:pt x="443" y="1045"/>
                  </a:lnTo>
                  <a:lnTo>
                    <a:pt x="460" y="974"/>
                  </a:lnTo>
                  <a:lnTo>
                    <a:pt x="470" y="949"/>
                  </a:lnTo>
                  <a:lnTo>
                    <a:pt x="485" y="927"/>
                  </a:lnTo>
                  <a:lnTo>
                    <a:pt x="501" y="906"/>
                  </a:lnTo>
                  <a:lnTo>
                    <a:pt x="517" y="886"/>
                  </a:lnTo>
                  <a:lnTo>
                    <a:pt x="618" y="872"/>
                  </a:lnTo>
                  <a:lnTo>
                    <a:pt x="719" y="867"/>
                  </a:lnTo>
                  <a:lnTo>
                    <a:pt x="817" y="867"/>
                  </a:lnTo>
                  <a:lnTo>
                    <a:pt x="911" y="872"/>
                  </a:lnTo>
                  <a:lnTo>
                    <a:pt x="982" y="709"/>
                  </a:lnTo>
                  <a:close/>
                  <a:moveTo>
                    <a:pt x="573" y="0"/>
                  </a:moveTo>
                  <a:lnTo>
                    <a:pt x="599" y="15"/>
                  </a:lnTo>
                  <a:lnTo>
                    <a:pt x="624" y="30"/>
                  </a:lnTo>
                  <a:lnTo>
                    <a:pt x="650" y="49"/>
                  </a:lnTo>
                  <a:lnTo>
                    <a:pt x="672" y="73"/>
                  </a:lnTo>
                  <a:lnTo>
                    <a:pt x="712" y="127"/>
                  </a:lnTo>
                  <a:lnTo>
                    <a:pt x="746" y="184"/>
                  </a:lnTo>
                  <a:lnTo>
                    <a:pt x="776" y="238"/>
                  </a:lnTo>
                  <a:lnTo>
                    <a:pt x="804" y="291"/>
                  </a:lnTo>
                  <a:lnTo>
                    <a:pt x="824" y="326"/>
                  </a:lnTo>
                  <a:lnTo>
                    <a:pt x="843" y="360"/>
                  </a:lnTo>
                  <a:lnTo>
                    <a:pt x="860" y="390"/>
                  </a:lnTo>
                  <a:lnTo>
                    <a:pt x="875" y="415"/>
                  </a:lnTo>
                  <a:lnTo>
                    <a:pt x="886" y="431"/>
                  </a:lnTo>
                  <a:lnTo>
                    <a:pt x="894" y="445"/>
                  </a:lnTo>
                  <a:lnTo>
                    <a:pt x="898" y="450"/>
                  </a:lnTo>
                  <a:lnTo>
                    <a:pt x="967" y="666"/>
                  </a:lnTo>
                  <a:lnTo>
                    <a:pt x="791" y="672"/>
                  </a:lnTo>
                  <a:lnTo>
                    <a:pt x="618" y="685"/>
                  </a:lnTo>
                  <a:lnTo>
                    <a:pt x="447" y="704"/>
                  </a:lnTo>
                  <a:lnTo>
                    <a:pt x="408" y="660"/>
                  </a:lnTo>
                  <a:lnTo>
                    <a:pt x="361" y="619"/>
                  </a:lnTo>
                  <a:lnTo>
                    <a:pt x="310" y="578"/>
                  </a:lnTo>
                  <a:lnTo>
                    <a:pt x="256" y="538"/>
                  </a:lnTo>
                  <a:lnTo>
                    <a:pt x="205" y="501"/>
                  </a:lnTo>
                  <a:lnTo>
                    <a:pt x="156" y="463"/>
                  </a:lnTo>
                  <a:lnTo>
                    <a:pt x="117" y="428"/>
                  </a:lnTo>
                  <a:lnTo>
                    <a:pt x="89" y="401"/>
                  </a:lnTo>
                  <a:lnTo>
                    <a:pt x="60" y="373"/>
                  </a:lnTo>
                  <a:lnTo>
                    <a:pt x="36" y="347"/>
                  </a:lnTo>
                  <a:lnTo>
                    <a:pt x="17" y="319"/>
                  </a:lnTo>
                  <a:lnTo>
                    <a:pt x="4" y="291"/>
                  </a:lnTo>
                  <a:lnTo>
                    <a:pt x="0" y="262"/>
                  </a:lnTo>
                  <a:lnTo>
                    <a:pt x="0" y="234"/>
                  </a:lnTo>
                  <a:lnTo>
                    <a:pt x="143" y="165"/>
                  </a:lnTo>
                  <a:lnTo>
                    <a:pt x="286" y="101"/>
                  </a:lnTo>
                  <a:lnTo>
                    <a:pt x="430" y="45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0D92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EditPoints="1"/>
            </p:cNvSpPr>
            <p:nvPr/>
          </p:nvSpPr>
          <p:spPr bwMode="auto">
            <a:xfrm>
              <a:off x="2714625" y="4711700"/>
              <a:ext cx="3260726" cy="1247775"/>
            </a:xfrm>
            <a:custGeom>
              <a:avLst/>
              <a:gdLst/>
              <a:ahLst/>
              <a:cxnLst>
                <a:cxn ang="0">
                  <a:pos x="2515" y="1227"/>
                </a:cxn>
                <a:cxn ang="0">
                  <a:pos x="2466" y="1349"/>
                </a:cxn>
                <a:cxn ang="0">
                  <a:pos x="1965" y="1391"/>
                </a:cxn>
                <a:cxn ang="0">
                  <a:pos x="1378" y="1543"/>
                </a:cxn>
                <a:cxn ang="0">
                  <a:pos x="1511" y="1481"/>
                </a:cxn>
                <a:cxn ang="0">
                  <a:pos x="2121" y="1355"/>
                </a:cxn>
                <a:cxn ang="0">
                  <a:pos x="2348" y="1229"/>
                </a:cxn>
                <a:cxn ang="0">
                  <a:pos x="1778" y="1282"/>
                </a:cxn>
                <a:cxn ang="0">
                  <a:pos x="1282" y="1443"/>
                </a:cxn>
                <a:cxn ang="0">
                  <a:pos x="1136" y="1498"/>
                </a:cxn>
                <a:cxn ang="0">
                  <a:pos x="1607" y="1310"/>
                </a:cxn>
                <a:cxn ang="0">
                  <a:pos x="2100" y="1222"/>
                </a:cxn>
                <a:cxn ang="0">
                  <a:pos x="3133" y="11"/>
                </a:cxn>
                <a:cxn ang="0">
                  <a:pos x="3516" y="103"/>
                </a:cxn>
                <a:cxn ang="0">
                  <a:pos x="3752" y="264"/>
                </a:cxn>
                <a:cxn ang="0">
                  <a:pos x="3848" y="495"/>
                </a:cxn>
                <a:cxn ang="0">
                  <a:pos x="3780" y="766"/>
                </a:cxn>
                <a:cxn ang="0">
                  <a:pos x="3555" y="1064"/>
                </a:cxn>
                <a:cxn ang="0">
                  <a:pos x="3555" y="1194"/>
                </a:cxn>
                <a:cxn ang="0">
                  <a:pos x="3835" y="1192"/>
                </a:cxn>
                <a:cxn ang="0">
                  <a:pos x="4013" y="1267"/>
                </a:cxn>
                <a:cxn ang="0">
                  <a:pos x="4107" y="1438"/>
                </a:cxn>
                <a:cxn ang="0">
                  <a:pos x="4083" y="1571"/>
                </a:cxn>
                <a:cxn ang="0">
                  <a:pos x="4081" y="1394"/>
                </a:cxn>
                <a:cxn ang="0">
                  <a:pos x="3968" y="1254"/>
                </a:cxn>
                <a:cxn ang="0">
                  <a:pos x="3762" y="1197"/>
                </a:cxn>
                <a:cxn ang="0">
                  <a:pos x="3444" y="1227"/>
                </a:cxn>
                <a:cxn ang="0">
                  <a:pos x="3337" y="1241"/>
                </a:cxn>
                <a:cxn ang="0">
                  <a:pos x="3581" y="1017"/>
                </a:cxn>
                <a:cxn ang="0">
                  <a:pos x="3775" y="749"/>
                </a:cxn>
                <a:cxn ang="0">
                  <a:pos x="3835" y="495"/>
                </a:cxn>
                <a:cxn ang="0">
                  <a:pos x="3741" y="274"/>
                </a:cxn>
                <a:cxn ang="0">
                  <a:pos x="3510" y="116"/>
                </a:cxn>
                <a:cxn ang="0">
                  <a:pos x="3131" y="26"/>
                </a:cxn>
                <a:cxn ang="0">
                  <a:pos x="2664" y="30"/>
                </a:cxn>
                <a:cxn ang="0">
                  <a:pos x="2080" y="165"/>
                </a:cxn>
                <a:cxn ang="0">
                  <a:pos x="1425" y="484"/>
                </a:cxn>
                <a:cxn ang="0">
                  <a:pos x="785" y="925"/>
                </a:cxn>
                <a:cxn ang="0">
                  <a:pos x="199" y="1413"/>
                </a:cxn>
                <a:cxn ang="0">
                  <a:pos x="308" y="1389"/>
                </a:cxn>
                <a:cxn ang="0">
                  <a:pos x="745" y="1180"/>
                </a:cxn>
                <a:cxn ang="0">
                  <a:pos x="1291" y="983"/>
                </a:cxn>
                <a:cxn ang="0">
                  <a:pos x="2046" y="813"/>
                </a:cxn>
                <a:cxn ang="0">
                  <a:pos x="2662" y="769"/>
                </a:cxn>
                <a:cxn ang="0">
                  <a:pos x="2573" y="987"/>
                </a:cxn>
                <a:cxn ang="0">
                  <a:pos x="2232" y="995"/>
                </a:cxn>
                <a:cxn ang="0">
                  <a:pos x="1746" y="1109"/>
                </a:cxn>
                <a:cxn ang="0">
                  <a:pos x="1243" y="1329"/>
                </a:cxn>
                <a:cxn ang="0">
                  <a:pos x="835" y="1571"/>
                </a:cxn>
                <a:cxn ang="0">
                  <a:pos x="1376" y="1244"/>
                </a:cxn>
                <a:cxn ang="0">
                  <a:pos x="1864" y="1057"/>
                </a:cxn>
                <a:cxn ang="0">
                  <a:pos x="2343" y="970"/>
                </a:cxn>
                <a:cxn ang="0">
                  <a:pos x="2444" y="788"/>
                </a:cxn>
                <a:cxn ang="0">
                  <a:pos x="1657" y="901"/>
                </a:cxn>
                <a:cxn ang="0">
                  <a:pos x="1019" y="1090"/>
                </a:cxn>
                <a:cxn ang="0">
                  <a:pos x="533" y="1293"/>
                </a:cxn>
                <a:cxn ang="0">
                  <a:pos x="163" y="1486"/>
                </a:cxn>
                <a:cxn ang="0">
                  <a:pos x="137" y="1449"/>
                </a:cxn>
                <a:cxn ang="0">
                  <a:pos x="755" y="929"/>
                </a:cxn>
                <a:cxn ang="0">
                  <a:pos x="1419" y="471"/>
                </a:cxn>
                <a:cxn ang="0">
                  <a:pos x="2076" y="152"/>
                </a:cxn>
                <a:cxn ang="0">
                  <a:pos x="2664" y="15"/>
                </a:cxn>
              </a:cxnLst>
              <a:rect l="0" t="0" r="r" b="b"/>
              <a:pathLst>
                <a:path w="4109" h="1571">
                  <a:moveTo>
                    <a:pt x="2234" y="1216"/>
                  </a:moveTo>
                  <a:lnTo>
                    <a:pt x="2373" y="1216"/>
                  </a:lnTo>
                  <a:lnTo>
                    <a:pt x="2513" y="1226"/>
                  </a:lnTo>
                  <a:lnTo>
                    <a:pt x="2515" y="1227"/>
                  </a:lnTo>
                  <a:lnTo>
                    <a:pt x="2519" y="1229"/>
                  </a:lnTo>
                  <a:lnTo>
                    <a:pt x="2519" y="1235"/>
                  </a:lnTo>
                  <a:lnTo>
                    <a:pt x="2470" y="1346"/>
                  </a:lnTo>
                  <a:lnTo>
                    <a:pt x="2466" y="1349"/>
                  </a:lnTo>
                  <a:lnTo>
                    <a:pt x="2465" y="1349"/>
                  </a:lnTo>
                  <a:lnTo>
                    <a:pt x="2292" y="1355"/>
                  </a:lnTo>
                  <a:lnTo>
                    <a:pt x="2125" y="1370"/>
                  </a:lnTo>
                  <a:lnTo>
                    <a:pt x="1965" y="1391"/>
                  </a:lnTo>
                  <a:lnTo>
                    <a:pt x="1809" y="1419"/>
                  </a:lnTo>
                  <a:lnTo>
                    <a:pt x="1661" y="1453"/>
                  </a:lnTo>
                  <a:lnTo>
                    <a:pt x="1517" y="1494"/>
                  </a:lnTo>
                  <a:lnTo>
                    <a:pt x="1378" y="1543"/>
                  </a:lnTo>
                  <a:lnTo>
                    <a:pt x="1305" y="1571"/>
                  </a:lnTo>
                  <a:lnTo>
                    <a:pt x="1267" y="1571"/>
                  </a:lnTo>
                  <a:lnTo>
                    <a:pt x="1372" y="1530"/>
                  </a:lnTo>
                  <a:lnTo>
                    <a:pt x="1511" y="1481"/>
                  </a:lnTo>
                  <a:lnTo>
                    <a:pt x="1656" y="1439"/>
                  </a:lnTo>
                  <a:lnTo>
                    <a:pt x="1806" y="1404"/>
                  </a:lnTo>
                  <a:lnTo>
                    <a:pt x="1960" y="1376"/>
                  </a:lnTo>
                  <a:lnTo>
                    <a:pt x="2121" y="1355"/>
                  </a:lnTo>
                  <a:lnTo>
                    <a:pt x="2286" y="1342"/>
                  </a:lnTo>
                  <a:lnTo>
                    <a:pt x="2459" y="1336"/>
                  </a:lnTo>
                  <a:lnTo>
                    <a:pt x="2502" y="1239"/>
                  </a:lnTo>
                  <a:lnTo>
                    <a:pt x="2348" y="1229"/>
                  </a:lnTo>
                  <a:lnTo>
                    <a:pt x="2198" y="1229"/>
                  </a:lnTo>
                  <a:lnTo>
                    <a:pt x="2053" y="1239"/>
                  </a:lnTo>
                  <a:lnTo>
                    <a:pt x="1913" y="1256"/>
                  </a:lnTo>
                  <a:lnTo>
                    <a:pt x="1778" y="1282"/>
                  </a:lnTo>
                  <a:lnTo>
                    <a:pt x="1648" y="1312"/>
                  </a:lnTo>
                  <a:lnTo>
                    <a:pt x="1520" y="1351"/>
                  </a:lnTo>
                  <a:lnTo>
                    <a:pt x="1398" y="1394"/>
                  </a:lnTo>
                  <a:lnTo>
                    <a:pt x="1282" y="1443"/>
                  </a:lnTo>
                  <a:lnTo>
                    <a:pt x="1154" y="1505"/>
                  </a:lnTo>
                  <a:lnTo>
                    <a:pt x="1031" y="1571"/>
                  </a:lnTo>
                  <a:lnTo>
                    <a:pt x="1002" y="1571"/>
                  </a:lnTo>
                  <a:lnTo>
                    <a:pt x="1136" y="1498"/>
                  </a:lnTo>
                  <a:lnTo>
                    <a:pt x="1276" y="1430"/>
                  </a:lnTo>
                  <a:lnTo>
                    <a:pt x="1383" y="1385"/>
                  </a:lnTo>
                  <a:lnTo>
                    <a:pt x="1492" y="1346"/>
                  </a:lnTo>
                  <a:lnTo>
                    <a:pt x="1607" y="1310"/>
                  </a:lnTo>
                  <a:lnTo>
                    <a:pt x="1725" y="1278"/>
                  </a:lnTo>
                  <a:lnTo>
                    <a:pt x="1847" y="1254"/>
                  </a:lnTo>
                  <a:lnTo>
                    <a:pt x="1971" y="1235"/>
                  </a:lnTo>
                  <a:lnTo>
                    <a:pt x="2100" y="1222"/>
                  </a:lnTo>
                  <a:lnTo>
                    <a:pt x="2234" y="1216"/>
                  </a:lnTo>
                  <a:close/>
                  <a:moveTo>
                    <a:pt x="2908" y="0"/>
                  </a:moveTo>
                  <a:lnTo>
                    <a:pt x="3022" y="4"/>
                  </a:lnTo>
                  <a:lnTo>
                    <a:pt x="3133" y="11"/>
                  </a:lnTo>
                  <a:lnTo>
                    <a:pt x="3240" y="26"/>
                  </a:lnTo>
                  <a:lnTo>
                    <a:pt x="3337" y="45"/>
                  </a:lnTo>
                  <a:lnTo>
                    <a:pt x="3431" y="71"/>
                  </a:lnTo>
                  <a:lnTo>
                    <a:pt x="3516" y="103"/>
                  </a:lnTo>
                  <a:lnTo>
                    <a:pt x="3585" y="137"/>
                  </a:lnTo>
                  <a:lnTo>
                    <a:pt x="3649" y="174"/>
                  </a:lnTo>
                  <a:lnTo>
                    <a:pt x="3703" y="218"/>
                  </a:lnTo>
                  <a:lnTo>
                    <a:pt x="3752" y="264"/>
                  </a:lnTo>
                  <a:lnTo>
                    <a:pt x="3790" y="317"/>
                  </a:lnTo>
                  <a:lnTo>
                    <a:pt x="3820" y="371"/>
                  </a:lnTo>
                  <a:lnTo>
                    <a:pt x="3839" y="432"/>
                  </a:lnTo>
                  <a:lnTo>
                    <a:pt x="3848" y="495"/>
                  </a:lnTo>
                  <a:lnTo>
                    <a:pt x="3846" y="561"/>
                  </a:lnTo>
                  <a:lnTo>
                    <a:pt x="3833" y="632"/>
                  </a:lnTo>
                  <a:lnTo>
                    <a:pt x="3812" y="698"/>
                  </a:lnTo>
                  <a:lnTo>
                    <a:pt x="3780" y="766"/>
                  </a:lnTo>
                  <a:lnTo>
                    <a:pt x="3741" y="837"/>
                  </a:lnTo>
                  <a:lnTo>
                    <a:pt x="3688" y="910"/>
                  </a:lnTo>
                  <a:lnTo>
                    <a:pt x="3626" y="987"/>
                  </a:lnTo>
                  <a:lnTo>
                    <a:pt x="3555" y="1064"/>
                  </a:lnTo>
                  <a:lnTo>
                    <a:pt x="3471" y="1147"/>
                  </a:lnTo>
                  <a:lnTo>
                    <a:pt x="3375" y="1229"/>
                  </a:lnTo>
                  <a:lnTo>
                    <a:pt x="3469" y="1209"/>
                  </a:lnTo>
                  <a:lnTo>
                    <a:pt x="3555" y="1194"/>
                  </a:lnTo>
                  <a:lnTo>
                    <a:pt x="3636" y="1184"/>
                  </a:lnTo>
                  <a:lnTo>
                    <a:pt x="3709" y="1182"/>
                  </a:lnTo>
                  <a:lnTo>
                    <a:pt x="3775" y="1184"/>
                  </a:lnTo>
                  <a:lnTo>
                    <a:pt x="3835" y="1192"/>
                  </a:lnTo>
                  <a:lnTo>
                    <a:pt x="3889" y="1205"/>
                  </a:lnTo>
                  <a:lnTo>
                    <a:pt x="3936" y="1222"/>
                  </a:lnTo>
                  <a:lnTo>
                    <a:pt x="3977" y="1242"/>
                  </a:lnTo>
                  <a:lnTo>
                    <a:pt x="4013" y="1267"/>
                  </a:lnTo>
                  <a:lnTo>
                    <a:pt x="4049" y="1302"/>
                  </a:lnTo>
                  <a:lnTo>
                    <a:pt x="4077" y="1344"/>
                  </a:lnTo>
                  <a:lnTo>
                    <a:pt x="4096" y="1389"/>
                  </a:lnTo>
                  <a:lnTo>
                    <a:pt x="4107" y="1438"/>
                  </a:lnTo>
                  <a:lnTo>
                    <a:pt x="4109" y="1490"/>
                  </a:lnTo>
                  <a:lnTo>
                    <a:pt x="4105" y="1531"/>
                  </a:lnTo>
                  <a:lnTo>
                    <a:pt x="4098" y="1571"/>
                  </a:lnTo>
                  <a:lnTo>
                    <a:pt x="4083" y="1571"/>
                  </a:lnTo>
                  <a:lnTo>
                    <a:pt x="4092" y="1531"/>
                  </a:lnTo>
                  <a:lnTo>
                    <a:pt x="4094" y="1490"/>
                  </a:lnTo>
                  <a:lnTo>
                    <a:pt x="4092" y="1441"/>
                  </a:lnTo>
                  <a:lnTo>
                    <a:pt x="4081" y="1394"/>
                  </a:lnTo>
                  <a:lnTo>
                    <a:pt x="4064" y="1351"/>
                  </a:lnTo>
                  <a:lnTo>
                    <a:pt x="4038" y="1312"/>
                  </a:lnTo>
                  <a:lnTo>
                    <a:pt x="4004" y="1278"/>
                  </a:lnTo>
                  <a:lnTo>
                    <a:pt x="3968" y="1254"/>
                  </a:lnTo>
                  <a:lnTo>
                    <a:pt x="3927" y="1233"/>
                  </a:lnTo>
                  <a:lnTo>
                    <a:pt x="3878" y="1216"/>
                  </a:lnTo>
                  <a:lnTo>
                    <a:pt x="3824" y="1205"/>
                  </a:lnTo>
                  <a:lnTo>
                    <a:pt x="3762" y="1197"/>
                  </a:lnTo>
                  <a:lnTo>
                    <a:pt x="3694" y="1197"/>
                  </a:lnTo>
                  <a:lnTo>
                    <a:pt x="3617" y="1201"/>
                  </a:lnTo>
                  <a:lnTo>
                    <a:pt x="3534" y="1212"/>
                  </a:lnTo>
                  <a:lnTo>
                    <a:pt x="3444" y="1227"/>
                  </a:lnTo>
                  <a:lnTo>
                    <a:pt x="3347" y="1252"/>
                  </a:lnTo>
                  <a:lnTo>
                    <a:pt x="3339" y="1248"/>
                  </a:lnTo>
                  <a:lnTo>
                    <a:pt x="3337" y="1244"/>
                  </a:lnTo>
                  <a:lnTo>
                    <a:pt x="3337" y="1241"/>
                  </a:lnTo>
                  <a:lnTo>
                    <a:pt x="3339" y="1239"/>
                  </a:lnTo>
                  <a:lnTo>
                    <a:pt x="3429" y="1164"/>
                  </a:lnTo>
                  <a:lnTo>
                    <a:pt x="3510" y="1088"/>
                  </a:lnTo>
                  <a:lnTo>
                    <a:pt x="3581" y="1017"/>
                  </a:lnTo>
                  <a:lnTo>
                    <a:pt x="3643" y="946"/>
                  </a:lnTo>
                  <a:lnTo>
                    <a:pt x="3696" y="878"/>
                  </a:lnTo>
                  <a:lnTo>
                    <a:pt x="3739" y="813"/>
                  </a:lnTo>
                  <a:lnTo>
                    <a:pt x="3775" y="749"/>
                  </a:lnTo>
                  <a:lnTo>
                    <a:pt x="3801" y="689"/>
                  </a:lnTo>
                  <a:lnTo>
                    <a:pt x="3820" y="629"/>
                  </a:lnTo>
                  <a:lnTo>
                    <a:pt x="3833" y="561"/>
                  </a:lnTo>
                  <a:lnTo>
                    <a:pt x="3835" y="495"/>
                  </a:lnTo>
                  <a:lnTo>
                    <a:pt x="3825" y="435"/>
                  </a:lnTo>
                  <a:lnTo>
                    <a:pt x="3807" y="377"/>
                  </a:lnTo>
                  <a:lnTo>
                    <a:pt x="3779" y="325"/>
                  </a:lnTo>
                  <a:lnTo>
                    <a:pt x="3741" y="274"/>
                  </a:lnTo>
                  <a:lnTo>
                    <a:pt x="3696" y="229"/>
                  </a:lnTo>
                  <a:lnTo>
                    <a:pt x="3641" y="188"/>
                  </a:lnTo>
                  <a:lnTo>
                    <a:pt x="3580" y="150"/>
                  </a:lnTo>
                  <a:lnTo>
                    <a:pt x="3510" y="116"/>
                  </a:lnTo>
                  <a:lnTo>
                    <a:pt x="3426" y="84"/>
                  </a:lnTo>
                  <a:lnTo>
                    <a:pt x="3334" y="60"/>
                  </a:lnTo>
                  <a:lnTo>
                    <a:pt x="3236" y="39"/>
                  </a:lnTo>
                  <a:lnTo>
                    <a:pt x="3131" y="26"/>
                  </a:lnTo>
                  <a:lnTo>
                    <a:pt x="3020" y="17"/>
                  </a:lnTo>
                  <a:lnTo>
                    <a:pt x="2906" y="15"/>
                  </a:lnTo>
                  <a:lnTo>
                    <a:pt x="2787" y="19"/>
                  </a:lnTo>
                  <a:lnTo>
                    <a:pt x="2664" y="30"/>
                  </a:lnTo>
                  <a:lnTo>
                    <a:pt x="2538" y="47"/>
                  </a:lnTo>
                  <a:lnTo>
                    <a:pt x="2410" y="69"/>
                  </a:lnTo>
                  <a:lnTo>
                    <a:pt x="2245" y="111"/>
                  </a:lnTo>
                  <a:lnTo>
                    <a:pt x="2080" y="165"/>
                  </a:lnTo>
                  <a:lnTo>
                    <a:pt x="1916" y="231"/>
                  </a:lnTo>
                  <a:lnTo>
                    <a:pt x="1751" y="306"/>
                  </a:lnTo>
                  <a:lnTo>
                    <a:pt x="1588" y="390"/>
                  </a:lnTo>
                  <a:lnTo>
                    <a:pt x="1425" y="484"/>
                  </a:lnTo>
                  <a:lnTo>
                    <a:pt x="1265" y="584"/>
                  </a:lnTo>
                  <a:lnTo>
                    <a:pt x="1107" y="689"/>
                  </a:lnTo>
                  <a:lnTo>
                    <a:pt x="944" y="805"/>
                  </a:lnTo>
                  <a:lnTo>
                    <a:pt x="785" y="925"/>
                  </a:lnTo>
                  <a:lnTo>
                    <a:pt x="631" y="1047"/>
                  </a:lnTo>
                  <a:lnTo>
                    <a:pt x="481" y="1169"/>
                  </a:lnTo>
                  <a:lnTo>
                    <a:pt x="336" y="1291"/>
                  </a:lnTo>
                  <a:lnTo>
                    <a:pt x="199" y="1413"/>
                  </a:lnTo>
                  <a:lnTo>
                    <a:pt x="68" y="1530"/>
                  </a:lnTo>
                  <a:lnTo>
                    <a:pt x="139" y="1485"/>
                  </a:lnTo>
                  <a:lnTo>
                    <a:pt x="220" y="1438"/>
                  </a:lnTo>
                  <a:lnTo>
                    <a:pt x="308" y="1389"/>
                  </a:lnTo>
                  <a:lnTo>
                    <a:pt x="405" y="1338"/>
                  </a:lnTo>
                  <a:lnTo>
                    <a:pt x="512" y="1286"/>
                  </a:lnTo>
                  <a:lnTo>
                    <a:pt x="625" y="1233"/>
                  </a:lnTo>
                  <a:lnTo>
                    <a:pt x="745" y="1180"/>
                  </a:lnTo>
                  <a:lnTo>
                    <a:pt x="873" y="1130"/>
                  </a:lnTo>
                  <a:lnTo>
                    <a:pt x="1006" y="1079"/>
                  </a:lnTo>
                  <a:lnTo>
                    <a:pt x="1147" y="1030"/>
                  </a:lnTo>
                  <a:lnTo>
                    <a:pt x="1291" y="983"/>
                  </a:lnTo>
                  <a:lnTo>
                    <a:pt x="1472" y="933"/>
                  </a:lnTo>
                  <a:lnTo>
                    <a:pt x="1657" y="886"/>
                  </a:lnTo>
                  <a:lnTo>
                    <a:pt x="1849" y="846"/>
                  </a:lnTo>
                  <a:lnTo>
                    <a:pt x="2046" y="813"/>
                  </a:lnTo>
                  <a:lnTo>
                    <a:pt x="2247" y="788"/>
                  </a:lnTo>
                  <a:lnTo>
                    <a:pt x="2451" y="773"/>
                  </a:lnTo>
                  <a:lnTo>
                    <a:pt x="2660" y="768"/>
                  </a:lnTo>
                  <a:lnTo>
                    <a:pt x="2662" y="769"/>
                  </a:lnTo>
                  <a:lnTo>
                    <a:pt x="2665" y="771"/>
                  </a:lnTo>
                  <a:lnTo>
                    <a:pt x="2665" y="777"/>
                  </a:lnTo>
                  <a:lnTo>
                    <a:pt x="2577" y="983"/>
                  </a:lnTo>
                  <a:lnTo>
                    <a:pt x="2573" y="987"/>
                  </a:lnTo>
                  <a:lnTo>
                    <a:pt x="2570" y="987"/>
                  </a:lnTo>
                  <a:lnTo>
                    <a:pt x="2461" y="981"/>
                  </a:lnTo>
                  <a:lnTo>
                    <a:pt x="2348" y="983"/>
                  </a:lnTo>
                  <a:lnTo>
                    <a:pt x="2232" y="995"/>
                  </a:lnTo>
                  <a:lnTo>
                    <a:pt x="2112" y="1013"/>
                  </a:lnTo>
                  <a:lnTo>
                    <a:pt x="1992" y="1038"/>
                  </a:lnTo>
                  <a:lnTo>
                    <a:pt x="1870" y="1070"/>
                  </a:lnTo>
                  <a:lnTo>
                    <a:pt x="1746" y="1109"/>
                  </a:lnTo>
                  <a:lnTo>
                    <a:pt x="1624" y="1154"/>
                  </a:lnTo>
                  <a:lnTo>
                    <a:pt x="1502" y="1203"/>
                  </a:lnTo>
                  <a:lnTo>
                    <a:pt x="1382" y="1257"/>
                  </a:lnTo>
                  <a:lnTo>
                    <a:pt x="1243" y="1329"/>
                  </a:lnTo>
                  <a:lnTo>
                    <a:pt x="1109" y="1404"/>
                  </a:lnTo>
                  <a:lnTo>
                    <a:pt x="980" y="1486"/>
                  </a:lnTo>
                  <a:lnTo>
                    <a:pt x="860" y="1571"/>
                  </a:lnTo>
                  <a:lnTo>
                    <a:pt x="835" y="1571"/>
                  </a:lnTo>
                  <a:lnTo>
                    <a:pt x="959" y="1481"/>
                  </a:lnTo>
                  <a:lnTo>
                    <a:pt x="1092" y="1396"/>
                  </a:lnTo>
                  <a:lnTo>
                    <a:pt x="1231" y="1317"/>
                  </a:lnTo>
                  <a:lnTo>
                    <a:pt x="1376" y="1244"/>
                  </a:lnTo>
                  <a:lnTo>
                    <a:pt x="1496" y="1190"/>
                  </a:lnTo>
                  <a:lnTo>
                    <a:pt x="1618" y="1141"/>
                  </a:lnTo>
                  <a:lnTo>
                    <a:pt x="1740" y="1096"/>
                  </a:lnTo>
                  <a:lnTo>
                    <a:pt x="1864" y="1057"/>
                  </a:lnTo>
                  <a:lnTo>
                    <a:pt x="1986" y="1025"/>
                  </a:lnTo>
                  <a:lnTo>
                    <a:pt x="2108" y="1000"/>
                  </a:lnTo>
                  <a:lnTo>
                    <a:pt x="2226" y="981"/>
                  </a:lnTo>
                  <a:lnTo>
                    <a:pt x="2343" y="970"/>
                  </a:lnTo>
                  <a:lnTo>
                    <a:pt x="2457" y="968"/>
                  </a:lnTo>
                  <a:lnTo>
                    <a:pt x="2566" y="974"/>
                  </a:lnTo>
                  <a:lnTo>
                    <a:pt x="2649" y="783"/>
                  </a:lnTo>
                  <a:lnTo>
                    <a:pt x="2444" y="788"/>
                  </a:lnTo>
                  <a:lnTo>
                    <a:pt x="2241" y="803"/>
                  </a:lnTo>
                  <a:lnTo>
                    <a:pt x="2042" y="828"/>
                  </a:lnTo>
                  <a:lnTo>
                    <a:pt x="1847" y="859"/>
                  </a:lnTo>
                  <a:lnTo>
                    <a:pt x="1657" y="901"/>
                  </a:lnTo>
                  <a:lnTo>
                    <a:pt x="1473" y="946"/>
                  </a:lnTo>
                  <a:lnTo>
                    <a:pt x="1297" y="997"/>
                  </a:lnTo>
                  <a:lnTo>
                    <a:pt x="1154" y="1042"/>
                  </a:lnTo>
                  <a:lnTo>
                    <a:pt x="1019" y="1090"/>
                  </a:lnTo>
                  <a:lnTo>
                    <a:pt x="888" y="1139"/>
                  </a:lnTo>
                  <a:lnTo>
                    <a:pt x="762" y="1190"/>
                  </a:lnTo>
                  <a:lnTo>
                    <a:pt x="644" y="1241"/>
                  </a:lnTo>
                  <a:lnTo>
                    <a:pt x="533" y="1293"/>
                  </a:lnTo>
                  <a:lnTo>
                    <a:pt x="430" y="1344"/>
                  </a:lnTo>
                  <a:lnTo>
                    <a:pt x="332" y="1393"/>
                  </a:lnTo>
                  <a:lnTo>
                    <a:pt x="244" y="1441"/>
                  </a:lnTo>
                  <a:lnTo>
                    <a:pt x="163" y="1486"/>
                  </a:lnTo>
                  <a:lnTo>
                    <a:pt x="92" y="1531"/>
                  </a:lnTo>
                  <a:lnTo>
                    <a:pt x="30" y="1571"/>
                  </a:lnTo>
                  <a:lnTo>
                    <a:pt x="0" y="1571"/>
                  </a:lnTo>
                  <a:lnTo>
                    <a:pt x="137" y="1449"/>
                  </a:lnTo>
                  <a:lnTo>
                    <a:pt x="280" y="1321"/>
                  </a:lnTo>
                  <a:lnTo>
                    <a:pt x="432" y="1192"/>
                  </a:lnTo>
                  <a:lnTo>
                    <a:pt x="591" y="1060"/>
                  </a:lnTo>
                  <a:lnTo>
                    <a:pt x="755" y="929"/>
                  </a:lnTo>
                  <a:lnTo>
                    <a:pt x="925" y="801"/>
                  </a:lnTo>
                  <a:lnTo>
                    <a:pt x="1100" y="677"/>
                  </a:lnTo>
                  <a:lnTo>
                    <a:pt x="1258" y="572"/>
                  </a:lnTo>
                  <a:lnTo>
                    <a:pt x="1419" y="471"/>
                  </a:lnTo>
                  <a:lnTo>
                    <a:pt x="1580" y="379"/>
                  </a:lnTo>
                  <a:lnTo>
                    <a:pt x="1746" y="293"/>
                  </a:lnTo>
                  <a:lnTo>
                    <a:pt x="1911" y="218"/>
                  </a:lnTo>
                  <a:lnTo>
                    <a:pt x="2076" y="152"/>
                  </a:lnTo>
                  <a:lnTo>
                    <a:pt x="2243" y="97"/>
                  </a:lnTo>
                  <a:lnTo>
                    <a:pt x="2408" y="56"/>
                  </a:lnTo>
                  <a:lnTo>
                    <a:pt x="2538" y="32"/>
                  </a:lnTo>
                  <a:lnTo>
                    <a:pt x="2664" y="15"/>
                  </a:lnTo>
                  <a:lnTo>
                    <a:pt x="2787" y="5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581525" y="4649788"/>
              <a:ext cx="1562100" cy="1309688"/>
            </a:xfrm>
            <a:custGeom>
              <a:avLst/>
              <a:gdLst/>
              <a:ahLst/>
              <a:cxnLst>
                <a:cxn ang="0">
                  <a:pos x="773" y="0"/>
                </a:cxn>
                <a:cxn ang="0">
                  <a:pos x="959" y="11"/>
                </a:cxn>
                <a:cxn ang="0">
                  <a:pos x="1132" y="39"/>
                </a:cxn>
                <a:cxn ang="0">
                  <a:pos x="1289" y="83"/>
                </a:cxn>
                <a:cxn ang="0">
                  <a:pos x="1428" y="141"/>
                </a:cxn>
                <a:cxn ang="0">
                  <a:pos x="1545" y="214"/>
                </a:cxn>
                <a:cxn ang="0">
                  <a:pos x="1637" y="300"/>
                </a:cxn>
                <a:cxn ang="0">
                  <a:pos x="1701" y="400"/>
                </a:cxn>
                <a:cxn ang="0">
                  <a:pos x="1731" y="511"/>
                </a:cxn>
                <a:cxn ang="0">
                  <a:pos x="1727" y="633"/>
                </a:cxn>
                <a:cxn ang="0">
                  <a:pos x="1686" y="764"/>
                </a:cxn>
                <a:cxn ang="0">
                  <a:pos x="1601" y="907"/>
                </a:cxn>
                <a:cxn ang="0">
                  <a:pos x="1473" y="1057"/>
                </a:cxn>
                <a:cxn ang="0">
                  <a:pos x="1297" y="1216"/>
                </a:cxn>
                <a:cxn ang="0">
                  <a:pos x="1466" y="1181"/>
                </a:cxn>
                <a:cxn ang="0">
                  <a:pos x="1609" y="1169"/>
                </a:cxn>
                <a:cxn ang="0">
                  <a:pos x="1725" y="1181"/>
                </a:cxn>
                <a:cxn ang="0">
                  <a:pos x="1817" y="1211"/>
                </a:cxn>
                <a:cxn ang="0">
                  <a:pos x="1886" y="1256"/>
                </a:cxn>
                <a:cxn ang="0">
                  <a:pos x="1933" y="1318"/>
                </a:cxn>
                <a:cxn ang="0">
                  <a:pos x="1960" y="1389"/>
                </a:cxn>
                <a:cxn ang="0">
                  <a:pos x="1967" y="1470"/>
                </a:cxn>
                <a:cxn ang="0">
                  <a:pos x="1956" y="1558"/>
                </a:cxn>
                <a:cxn ang="0">
                  <a:pos x="1928" y="1650"/>
                </a:cxn>
                <a:cxn ang="0">
                  <a:pos x="1783" y="1603"/>
                </a:cxn>
                <a:cxn ang="0">
                  <a:pos x="1789" y="1515"/>
                </a:cxn>
                <a:cxn ang="0">
                  <a:pos x="1774" y="1434"/>
                </a:cxn>
                <a:cxn ang="0">
                  <a:pos x="1740" y="1361"/>
                </a:cxn>
                <a:cxn ang="0">
                  <a:pos x="1684" y="1303"/>
                </a:cxn>
                <a:cxn ang="0">
                  <a:pos x="1603" y="1259"/>
                </a:cxn>
                <a:cxn ang="0">
                  <a:pos x="1498" y="1235"/>
                </a:cxn>
                <a:cxn ang="0">
                  <a:pos x="1368" y="1231"/>
                </a:cxn>
                <a:cxn ang="0">
                  <a:pos x="1209" y="1250"/>
                </a:cxn>
                <a:cxn ang="0">
                  <a:pos x="1213" y="1190"/>
                </a:cxn>
                <a:cxn ang="0">
                  <a:pos x="1365" y="1036"/>
                </a:cxn>
                <a:cxn ang="0">
                  <a:pos x="1472" y="890"/>
                </a:cxn>
                <a:cxn ang="0">
                  <a:pos x="1534" y="751"/>
                </a:cxn>
                <a:cxn ang="0">
                  <a:pos x="1556" y="625"/>
                </a:cxn>
                <a:cxn ang="0">
                  <a:pos x="1541" y="509"/>
                </a:cxn>
                <a:cxn ang="0">
                  <a:pos x="1494" y="404"/>
                </a:cxn>
                <a:cxn ang="0">
                  <a:pos x="1415" y="310"/>
                </a:cxn>
                <a:cxn ang="0">
                  <a:pos x="1312" y="231"/>
                </a:cxn>
                <a:cxn ang="0">
                  <a:pos x="1182" y="165"/>
                </a:cxn>
                <a:cxn ang="0">
                  <a:pos x="1034" y="113"/>
                </a:cxn>
                <a:cxn ang="0">
                  <a:pos x="869" y="77"/>
                </a:cxn>
                <a:cxn ang="0">
                  <a:pos x="689" y="58"/>
                </a:cxn>
                <a:cxn ang="0">
                  <a:pos x="499" y="54"/>
                </a:cxn>
                <a:cxn ang="0">
                  <a:pos x="302" y="69"/>
                </a:cxn>
                <a:cxn ang="0">
                  <a:pos x="101" y="101"/>
                </a:cxn>
                <a:cxn ang="0">
                  <a:pos x="141" y="81"/>
                </a:cxn>
                <a:cxn ang="0">
                  <a:pos x="381" y="28"/>
                </a:cxn>
                <a:cxn ang="0">
                  <a:pos x="580" y="6"/>
                </a:cxn>
              </a:cxnLst>
              <a:rect l="0" t="0" r="r" b="b"/>
              <a:pathLst>
                <a:path w="1967" h="1650">
                  <a:moveTo>
                    <a:pt x="678" y="0"/>
                  </a:moveTo>
                  <a:lnTo>
                    <a:pt x="773" y="0"/>
                  </a:lnTo>
                  <a:lnTo>
                    <a:pt x="867" y="4"/>
                  </a:lnTo>
                  <a:lnTo>
                    <a:pt x="959" y="11"/>
                  </a:lnTo>
                  <a:lnTo>
                    <a:pt x="1047" y="23"/>
                  </a:lnTo>
                  <a:lnTo>
                    <a:pt x="1132" y="39"/>
                  </a:lnTo>
                  <a:lnTo>
                    <a:pt x="1213" y="58"/>
                  </a:lnTo>
                  <a:lnTo>
                    <a:pt x="1289" y="83"/>
                  </a:lnTo>
                  <a:lnTo>
                    <a:pt x="1361" y="111"/>
                  </a:lnTo>
                  <a:lnTo>
                    <a:pt x="1428" y="141"/>
                  </a:lnTo>
                  <a:lnTo>
                    <a:pt x="1490" y="176"/>
                  </a:lnTo>
                  <a:lnTo>
                    <a:pt x="1545" y="214"/>
                  </a:lnTo>
                  <a:lnTo>
                    <a:pt x="1594" y="255"/>
                  </a:lnTo>
                  <a:lnTo>
                    <a:pt x="1637" y="300"/>
                  </a:lnTo>
                  <a:lnTo>
                    <a:pt x="1672" y="349"/>
                  </a:lnTo>
                  <a:lnTo>
                    <a:pt x="1701" y="400"/>
                  </a:lnTo>
                  <a:lnTo>
                    <a:pt x="1719" y="454"/>
                  </a:lnTo>
                  <a:lnTo>
                    <a:pt x="1731" y="511"/>
                  </a:lnTo>
                  <a:lnTo>
                    <a:pt x="1734" y="571"/>
                  </a:lnTo>
                  <a:lnTo>
                    <a:pt x="1727" y="633"/>
                  </a:lnTo>
                  <a:lnTo>
                    <a:pt x="1712" y="696"/>
                  </a:lnTo>
                  <a:lnTo>
                    <a:pt x="1686" y="764"/>
                  </a:lnTo>
                  <a:lnTo>
                    <a:pt x="1650" y="835"/>
                  </a:lnTo>
                  <a:lnTo>
                    <a:pt x="1601" y="907"/>
                  </a:lnTo>
                  <a:lnTo>
                    <a:pt x="1543" y="982"/>
                  </a:lnTo>
                  <a:lnTo>
                    <a:pt x="1473" y="1057"/>
                  </a:lnTo>
                  <a:lnTo>
                    <a:pt x="1391" y="1136"/>
                  </a:lnTo>
                  <a:lnTo>
                    <a:pt x="1297" y="1216"/>
                  </a:lnTo>
                  <a:lnTo>
                    <a:pt x="1385" y="1196"/>
                  </a:lnTo>
                  <a:lnTo>
                    <a:pt x="1466" y="1181"/>
                  </a:lnTo>
                  <a:lnTo>
                    <a:pt x="1541" y="1173"/>
                  </a:lnTo>
                  <a:lnTo>
                    <a:pt x="1609" y="1169"/>
                  </a:lnTo>
                  <a:lnTo>
                    <a:pt x="1671" y="1173"/>
                  </a:lnTo>
                  <a:lnTo>
                    <a:pt x="1725" y="1181"/>
                  </a:lnTo>
                  <a:lnTo>
                    <a:pt x="1774" y="1194"/>
                  </a:lnTo>
                  <a:lnTo>
                    <a:pt x="1817" y="1211"/>
                  </a:lnTo>
                  <a:lnTo>
                    <a:pt x="1854" y="1231"/>
                  </a:lnTo>
                  <a:lnTo>
                    <a:pt x="1886" y="1256"/>
                  </a:lnTo>
                  <a:lnTo>
                    <a:pt x="1913" y="1286"/>
                  </a:lnTo>
                  <a:lnTo>
                    <a:pt x="1933" y="1318"/>
                  </a:lnTo>
                  <a:lnTo>
                    <a:pt x="1948" y="1351"/>
                  </a:lnTo>
                  <a:lnTo>
                    <a:pt x="1960" y="1389"/>
                  </a:lnTo>
                  <a:lnTo>
                    <a:pt x="1965" y="1428"/>
                  </a:lnTo>
                  <a:lnTo>
                    <a:pt x="1967" y="1470"/>
                  </a:lnTo>
                  <a:lnTo>
                    <a:pt x="1963" y="1513"/>
                  </a:lnTo>
                  <a:lnTo>
                    <a:pt x="1956" y="1558"/>
                  </a:lnTo>
                  <a:lnTo>
                    <a:pt x="1945" y="1603"/>
                  </a:lnTo>
                  <a:lnTo>
                    <a:pt x="1928" y="1650"/>
                  </a:lnTo>
                  <a:lnTo>
                    <a:pt x="1774" y="1650"/>
                  </a:lnTo>
                  <a:lnTo>
                    <a:pt x="1783" y="1603"/>
                  </a:lnTo>
                  <a:lnTo>
                    <a:pt x="1789" y="1558"/>
                  </a:lnTo>
                  <a:lnTo>
                    <a:pt x="1789" y="1515"/>
                  </a:lnTo>
                  <a:lnTo>
                    <a:pt x="1783" y="1473"/>
                  </a:lnTo>
                  <a:lnTo>
                    <a:pt x="1774" y="1434"/>
                  </a:lnTo>
                  <a:lnTo>
                    <a:pt x="1761" y="1396"/>
                  </a:lnTo>
                  <a:lnTo>
                    <a:pt x="1740" y="1361"/>
                  </a:lnTo>
                  <a:lnTo>
                    <a:pt x="1714" y="1331"/>
                  </a:lnTo>
                  <a:lnTo>
                    <a:pt x="1684" y="1303"/>
                  </a:lnTo>
                  <a:lnTo>
                    <a:pt x="1646" y="1278"/>
                  </a:lnTo>
                  <a:lnTo>
                    <a:pt x="1603" y="1259"/>
                  </a:lnTo>
                  <a:lnTo>
                    <a:pt x="1554" y="1244"/>
                  </a:lnTo>
                  <a:lnTo>
                    <a:pt x="1498" y="1235"/>
                  </a:lnTo>
                  <a:lnTo>
                    <a:pt x="1436" y="1229"/>
                  </a:lnTo>
                  <a:lnTo>
                    <a:pt x="1368" y="1231"/>
                  </a:lnTo>
                  <a:lnTo>
                    <a:pt x="1291" y="1237"/>
                  </a:lnTo>
                  <a:lnTo>
                    <a:pt x="1209" y="1250"/>
                  </a:lnTo>
                  <a:lnTo>
                    <a:pt x="1119" y="1271"/>
                  </a:lnTo>
                  <a:lnTo>
                    <a:pt x="1213" y="1190"/>
                  </a:lnTo>
                  <a:lnTo>
                    <a:pt x="1295" y="1111"/>
                  </a:lnTo>
                  <a:lnTo>
                    <a:pt x="1365" y="1036"/>
                  </a:lnTo>
                  <a:lnTo>
                    <a:pt x="1423" y="961"/>
                  </a:lnTo>
                  <a:lnTo>
                    <a:pt x="1472" y="890"/>
                  </a:lnTo>
                  <a:lnTo>
                    <a:pt x="1507" y="818"/>
                  </a:lnTo>
                  <a:lnTo>
                    <a:pt x="1534" y="751"/>
                  </a:lnTo>
                  <a:lnTo>
                    <a:pt x="1549" y="687"/>
                  </a:lnTo>
                  <a:lnTo>
                    <a:pt x="1556" y="625"/>
                  </a:lnTo>
                  <a:lnTo>
                    <a:pt x="1552" y="565"/>
                  </a:lnTo>
                  <a:lnTo>
                    <a:pt x="1541" y="509"/>
                  </a:lnTo>
                  <a:lnTo>
                    <a:pt x="1522" y="454"/>
                  </a:lnTo>
                  <a:lnTo>
                    <a:pt x="1494" y="404"/>
                  </a:lnTo>
                  <a:lnTo>
                    <a:pt x="1458" y="355"/>
                  </a:lnTo>
                  <a:lnTo>
                    <a:pt x="1415" y="310"/>
                  </a:lnTo>
                  <a:lnTo>
                    <a:pt x="1366" y="268"/>
                  </a:lnTo>
                  <a:lnTo>
                    <a:pt x="1312" y="231"/>
                  </a:lnTo>
                  <a:lnTo>
                    <a:pt x="1250" y="195"/>
                  </a:lnTo>
                  <a:lnTo>
                    <a:pt x="1182" y="165"/>
                  </a:lnTo>
                  <a:lnTo>
                    <a:pt x="1111" y="137"/>
                  </a:lnTo>
                  <a:lnTo>
                    <a:pt x="1034" y="113"/>
                  </a:lnTo>
                  <a:lnTo>
                    <a:pt x="953" y="94"/>
                  </a:lnTo>
                  <a:lnTo>
                    <a:pt x="869" y="77"/>
                  </a:lnTo>
                  <a:lnTo>
                    <a:pt x="781" y="66"/>
                  </a:lnTo>
                  <a:lnTo>
                    <a:pt x="689" y="58"/>
                  </a:lnTo>
                  <a:lnTo>
                    <a:pt x="595" y="54"/>
                  </a:lnTo>
                  <a:lnTo>
                    <a:pt x="499" y="54"/>
                  </a:lnTo>
                  <a:lnTo>
                    <a:pt x="402" y="60"/>
                  </a:lnTo>
                  <a:lnTo>
                    <a:pt x="302" y="69"/>
                  </a:lnTo>
                  <a:lnTo>
                    <a:pt x="203" y="83"/>
                  </a:lnTo>
                  <a:lnTo>
                    <a:pt x="101" y="101"/>
                  </a:lnTo>
                  <a:lnTo>
                    <a:pt x="0" y="124"/>
                  </a:lnTo>
                  <a:lnTo>
                    <a:pt x="141" y="81"/>
                  </a:lnTo>
                  <a:lnTo>
                    <a:pt x="280" y="47"/>
                  </a:lnTo>
                  <a:lnTo>
                    <a:pt x="381" y="28"/>
                  </a:lnTo>
                  <a:lnTo>
                    <a:pt x="480" y="15"/>
                  </a:lnTo>
                  <a:lnTo>
                    <a:pt x="580" y="6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0D92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4022725" y="1438275"/>
              <a:ext cx="1495425" cy="4906963"/>
            </a:xfrm>
            <a:custGeom>
              <a:avLst/>
              <a:gdLst/>
              <a:ahLst/>
              <a:cxnLst>
                <a:cxn ang="0">
                  <a:pos x="1192" y="2283"/>
                </a:cxn>
                <a:cxn ang="0">
                  <a:pos x="1139" y="2502"/>
                </a:cxn>
                <a:cxn ang="0">
                  <a:pos x="1260" y="2482"/>
                </a:cxn>
                <a:cxn ang="0">
                  <a:pos x="1201" y="2408"/>
                </a:cxn>
                <a:cxn ang="0">
                  <a:pos x="1398" y="2491"/>
                </a:cxn>
                <a:cxn ang="0">
                  <a:pos x="1552" y="2410"/>
                </a:cxn>
                <a:cxn ang="0">
                  <a:pos x="1545" y="2202"/>
                </a:cxn>
                <a:cxn ang="0">
                  <a:pos x="336" y="4"/>
                </a:cxn>
                <a:cxn ang="0">
                  <a:pos x="430" y="90"/>
                </a:cxn>
                <a:cxn ang="0">
                  <a:pos x="469" y="58"/>
                </a:cxn>
                <a:cxn ang="0">
                  <a:pos x="533" y="17"/>
                </a:cxn>
                <a:cxn ang="0">
                  <a:pos x="488" y="184"/>
                </a:cxn>
                <a:cxn ang="0">
                  <a:pos x="582" y="207"/>
                </a:cxn>
                <a:cxn ang="0">
                  <a:pos x="400" y="316"/>
                </a:cxn>
                <a:cxn ang="0">
                  <a:pos x="439" y="389"/>
                </a:cxn>
                <a:cxn ang="0">
                  <a:pos x="349" y="426"/>
                </a:cxn>
                <a:cxn ang="0">
                  <a:pos x="295" y="513"/>
                </a:cxn>
                <a:cxn ang="0">
                  <a:pos x="193" y="1085"/>
                </a:cxn>
                <a:cxn ang="0">
                  <a:pos x="323" y="1613"/>
                </a:cxn>
                <a:cxn ang="0">
                  <a:pos x="544" y="1720"/>
                </a:cxn>
                <a:cxn ang="0">
                  <a:pos x="546" y="1558"/>
                </a:cxn>
                <a:cxn ang="0">
                  <a:pos x="486" y="1400"/>
                </a:cxn>
                <a:cxn ang="0">
                  <a:pos x="546" y="1228"/>
                </a:cxn>
                <a:cxn ang="0">
                  <a:pos x="875" y="1155"/>
                </a:cxn>
                <a:cxn ang="0">
                  <a:pos x="987" y="1442"/>
                </a:cxn>
                <a:cxn ang="0">
                  <a:pos x="937" y="1549"/>
                </a:cxn>
                <a:cxn ang="0">
                  <a:pos x="839" y="1787"/>
                </a:cxn>
                <a:cxn ang="0">
                  <a:pos x="954" y="1870"/>
                </a:cxn>
                <a:cxn ang="0">
                  <a:pos x="1348" y="1920"/>
                </a:cxn>
                <a:cxn ang="0">
                  <a:pos x="1703" y="2018"/>
                </a:cxn>
                <a:cxn ang="0">
                  <a:pos x="1870" y="2193"/>
                </a:cxn>
                <a:cxn ang="0">
                  <a:pos x="1618" y="2534"/>
                </a:cxn>
                <a:cxn ang="0">
                  <a:pos x="1451" y="2851"/>
                </a:cxn>
                <a:cxn ang="0">
                  <a:pos x="1412" y="2859"/>
                </a:cxn>
                <a:cxn ang="0">
                  <a:pos x="1318" y="2667"/>
                </a:cxn>
                <a:cxn ang="0">
                  <a:pos x="1199" y="2750"/>
                </a:cxn>
                <a:cxn ang="0">
                  <a:pos x="1380" y="3169"/>
                </a:cxn>
                <a:cxn ang="0">
                  <a:pos x="1442" y="3657"/>
                </a:cxn>
                <a:cxn ang="0">
                  <a:pos x="1320" y="5196"/>
                </a:cxn>
                <a:cxn ang="0">
                  <a:pos x="1400" y="5597"/>
                </a:cxn>
                <a:cxn ang="0">
                  <a:pos x="1372" y="6027"/>
                </a:cxn>
                <a:cxn ang="0">
                  <a:pos x="1169" y="6144"/>
                </a:cxn>
                <a:cxn ang="0">
                  <a:pos x="1158" y="5749"/>
                </a:cxn>
                <a:cxn ang="0">
                  <a:pos x="1158" y="5496"/>
                </a:cxn>
                <a:cxn ang="0">
                  <a:pos x="1025" y="4843"/>
                </a:cxn>
                <a:cxn ang="0">
                  <a:pos x="1012" y="4738"/>
                </a:cxn>
                <a:cxn ang="0">
                  <a:pos x="850" y="5192"/>
                </a:cxn>
                <a:cxn ang="0">
                  <a:pos x="820" y="5541"/>
                </a:cxn>
                <a:cxn ang="0">
                  <a:pos x="1087" y="5718"/>
                </a:cxn>
                <a:cxn ang="0">
                  <a:pos x="674" y="5695"/>
                </a:cxn>
                <a:cxn ang="0">
                  <a:pos x="405" y="5656"/>
                </a:cxn>
                <a:cxn ang="0">
                  <a:pos x="524" y="5352"/>
                </a:cxn>
                <a:cxn ang="0">
                  <a:pos x="837" y="4499"/>
                </a:cxn>
                <a:cxn ang="0">
                  <a:pos x="916" y="4175"/>
                </a:cxn>
                <a:cxn ang="0">
                  <a:pos x="650" y="3572"/>
                </a:cxn>
                <a:cxn ang="0">
                  <a:pos x="698" y="3030"/>
                </a:cxn>
                <a:cxn ang="0">
                  <a:pos x="143" y="1836"/>
                </a:cxn>
                <a:cxn ang="0">
                  <a:pos x="8" y="920"/>
                </a:cxn>
                <a:cxn ang="0">
                  <a:pos x="268" y="289"/>
                </a:cxn>
              </a:cxnLst>
              <a:rect l="0" t="0" r="r" b="b"/>
              <a:pathLst>
                <a:path w="1885" h="6183">
                  <a:moveTo>
                    <a:pt x="1293" y="2155"/>
                  </a:moveTo>
                  <a:lnTo>
                    <a:pt x="1265" y="2157"/>
                  </a:lnTo>
                  <a:lnTo>
                    <a:pt x="1235" y="2159"/>
                  </a:lnTo>
                  <a:lnTo>
                    <a:pt x="1213" y="2164"/>
                  </a:lnTo>
                  <a:lnTo>
                    <a:pt x="1196" y="2174"/>
                  </a:lnTo>
                  <a:lnTo>
                    <a:pt x="1183" y="2185"/>
                  </a:lnTo>
                  <a:lnTo>
                    <a:pt x="1173" y="2204"/>
                  </a:lnTo>
                  <a:lnTo>
                    <a:pt x="1171" y="2224"/>
                  </a:lnTo>
                  <a:lnTo>
                    <a:pt x="1175" y="2243"/>
                  </a:lnTo>
                  <a:lnTo>
                    <a:pt x="1184" y="2262"/>
                  </a:lnTo>
                  <a:lnTo>
                    <a:pt x="1192" y="2283"/>
                  </a:lnTo>
                  <a:lnTo>
                    <a:pt x="1196" y="2303"/>
                  </a:lnTo>
                  <a:lnTo>
                    <a:pt x="1192" y="2326"/>
                  </a:lnTo>
                  <a:lnTo>
                    <a:pt x="1181" y="2346"/>
                  </a:lnTo>
                  <a:lnTo>
                    <a:pt x="1166" y="2365"/>
                  </a:lnTo>
                  <a:lnTo>
                    <a:pt x="1153" y="2384"/>
                  </a:lnTo>
                  <a:lnTo>
                    <a:pt x="1139" y="2405"/>
                  </a:lnTo>
                  <a:lnTo>
                    <a:pt x="1138" y="2414"/>
                  </a:lnTo>
                  <a:lnTo>
                    <a:pt x="1136" y="2433"/>
                  </a:lnTo>
                  <a:lnTo>
                    <a:pt x="1136" y="2455"/>
                  </a:lnTo>
                  <a:lnTo>
                    <a:pt x="1138" y="2480"/>
                  </a:lnTo>
                  <a:lnTo>
                    <a:pt x="1139" y="2502"/>
                  </a:lnTo>
                  <a:lnTo>
                    <a:pt x="1141" y="2517"/>
                  </a:lnTo>
                  <a:lnTo>
                    <a:pt x="1147" y="2523"/>
                  </a:lnTo>
                  <a:lnTo>
                    <a:pt x="1158" y="2525"/>
                  </a:lnTo>
                  <a:lnTo>
                    <a:pt x="1177" y="2527"/>
                  </a:lnTo>
                  <a:lnTo>
                    <a:pt x="1199" y="2529"/>
                  </a:lnTo>
                  <a:lnTo>
                    <a:pt x="1263" y="2529"/>
                  </a:lnTo>
                  <a:lnTo>
                    <a:pt x="1275" y="2525"/>
                  </a:lnTo>
                  <a:lnTo>
                    <a:pt x="1280" y="2517"/>
                  </a:lnTo>
                  <a:lnTo>
                    <a:pt x="1276" y="2508"/>
                  </a:lnTo>
                  <a:lnTo>
                    <a:pt x="1269" y="2495"/>
                  </a:lnTo>
                  <a:lnTo>
                    <a:pt x="1260" y="2482"/>
                  </a:lnTo>
                  <a:lnTo>
                    <a:pt x="1246" y="2468"/>
                  </a:lnTo>
                  <a:lnTo>
                    <a:pt x="1237" y="2457"/>
                  </a:lnTo>
                  <a:lnTo>
                    <a:pt x="1228" y="2452"/>
                  </a:lnTo>
                  <a:lnTo>
                    <a:pt x="1215" y="2444"/>
                  </a:lnTo>
                  <a:lnTo>
                    <a:pt x="1201" y="2435"/>
                  </a:lnTo>
                  <a:lnTo>
                    <a:pt x="1190" y="2427"/>
                  </a:lnTo>
                  <a:lnTo>
                    <a:pt x="1183" y="2420"/>
                  </a:lnTo>
                  <a:lnTo>
                    <a:pt x="1179" y="2412"/>
                  </a:lnTo>
                  <a:lnTo>
                    <a:pt x="1181" y="2408"/>
                  </a:lnTo>
                  <a:lnTo>
                    <a:pt x="1186" y="2407"/>
                  </a:lnTo>
                  <a:lnTo>
                    <a:pt x="1201" y="2408"/>
                  </a:lnTo>
                  <a:lnTo>
                    <a:pt x="1224" y="2414"/>
                  </a:lnTo>
                  <a:lnTo>
                    <a:pt x="1239" y="2420"/>
                  </a:lnTo>
                  <a:lnTo>
                    <a:pt x="1260" y="2427"/>
                  </a:lnTo>
                  <a:lnTo>
                    <a:pt x="1280" y="2438"/>
                  </a:lnTo>
                  <a:lnTo>
                    <a:pt x="1303" y="2450"/>
                  </a:lnTo>
                  <a:lnTo>
                    <a:pt x="1322" y="2463"/>
                  </a:lnTo>
                  <a:lnTo>
                    <a:pt x="1333" y="2474"/>
                  </a:lnTo>
                  <a:lnTo>
                    <a:pt x="1338" y="2487"/>
                  </a:lnTo>
                  <a:lnTo>
                    <a:pt x="1357" y="2493"/>
                  </a:lnTo>
                  <a:lnTo>
                    <a:pt x="1378" y="2493"/>
                  </a:lnTo>
                  <a:lnTo>
                    <a:pt x="1398" y="2491"/>
                  </a:lnTo>
                  <a:lnTo>
                    <a:pt x="1415" y="2487"/>
                  </a:lnTo>
                  <a:lnTo>
                    <a:pt x="1430" y="2485"/>
                  </a:lnTo>
                  <a:lnTo>
                    <a:pt x="1434" y="2474"/>
                  </a:lnTo>
                  <a:lnTo>
                    <a:pt x="1445" y="2463"/>
                  </a:lnTo>
                  <a:lnTo>
                    <a:pt x="1459" y="2452"/>
                  </a:lnTo>
                  <a:lnTo>
                    <a:pt x="1474" y="2444"/>
                  </a:lnTo>
                  <a:lnTo>
                    <a:pt x="1489" y="2440"/>
                  </a:lnTo>
                  <a:lnTo>
                    <a:pt x="1498" y="2440"/>
                  </a:lnTo>
                  <a:lnTo>
                    <a:pt x="1502" y="2446"/>
                  </a:lnTo>
                  <a:lnTo>
                    <a:pt x="1528" y="2433"/>
                  </a:lnTo>
                  <a:lnTo>
                    <a:pt x="1552" y="2410"/>
                  </a:lnTo>
                  <a:lnTo>
                    <a:pt x="1573" y="2380"/>
                  </a:lnTo>
                  <a:lnTo>
                    <a:pt x="1590" y="2348"/>
                  </a:lnTo>
                  <a:lnTo>
                    <a:pt x="1603" y="2313"/>
                  </a:lnTo>
                  <a:lnTo>
                    <a:pt x="1614" y="2277"/>
                  </a:lnTo>
                  <a:lnTo>
                    <a:pt x="1620" y="2243"/>
                  </a:lnTo>
                  <a:lnTo>
                    <a:pt x="1622" y="2213"/>
                  </a:lnTo>
                  <a:lnTo>
                    <a:pt x="1612" y="2206"/>
                  </a:lnTo>
                  <a:lnTo>
                    <a:pt x="1599" y="2202"/>
                  </a:lnTo>
                  <a:lnTo>
                    <a:pt x="1581" y="2200"/>
                  </a:lnTo>
                  <a:lnTo>
                    <a:pt x="1562" y="2200"/>
                  </a:lnTo>
                  <a:lnTo>
                    <a:pt x="1545" y="2202"/>
                  </a:lnTo>
                  <a:lnTo>
                    <a:pt x="1532" y="2202"/>
                  </a:lnTo>
                  <a:lnTo>
                    <a:pt x="1490" y="2200"/>
                  </a:lnTo>
                  <a:lnTo>
                    <a:pt x="1455" y="2193"/>
                  </a:lnTo>
                  <a:lnTo>
                    <a:pt x="1421" y="2185"/>
                  </a:lnTo>
                  <a:lnTo>
                    <a:pt x="1387" y="2174"/>
                  </a:lnTo>
                  <a:lnTo>
                    <a:pt x="1352" y="2163"/>
                  </a:lnTo>
                  <a:lnTo>
                    <a:pt x="1322" y="2157"/>
                  </a:lnTo>
                  <a:lnTo>
                    <a:pt x="1293" y="2155"/>
                  </a:lnTo>
                  <a:close/>
                  <a:moveTo>
                    <a:pt x="323" y="0"/>
                  </a:moveTo>
                  <a:lnTo>
                    <a:pt x="329" y="2"/>
                  </a:lnTo>
                  <a:lnTo>
                    <a:pt x="336" y="4"/>
                  </a:lnTo>
                  <a:lnTo>
                    <a:pt x="347" y="15"/>
                  </a:lnTo>
                  <a:lnTo>
                    <a:pt x="355" y="32"/>
                  </a:lnTo>
                  <a:lnTo>
                    <a:pt x="362" y="77"/>
                  </a:lnTo>
                  <a:lnTo>
                    <a:pt x="366" y="102"/>
                  </a:lnTo>
                  <a:lnTo>
                    <a:pt x="368" y="122"/>
                  </a:lnTo>
                  <a:lnTo>
                    <a:pt x="372" y="137"/>
                  </a:lnTo>
                  <a:lnTo>
                    <a:pt x="374" y="147"/>
                  </a:lnTo>
                  <a:lnTo>
                    <a:pt x="379" y="147"/>
                  </a:lnTo>
                  <a:lnTo>
                    <a:pt x="394" y="132"/>
                  </a:lnTo>
                  <a:lnTo>
                    <a:pt x="413" y="111"/>
                  </a:lnTo>
                  <a:lnTo>
                    <a:pt x="430" y="90"/>
                  </a:lnTo>
                  <a:lnTo>
                    <a:pt x="441" y="70"/>
                  </a:lnTo>
                  <a:lnTo>
                    <a:pt x="447" y="51"/>
                  </a:lnTo>
                  <a:lnTo>
                    <a:pt x="447" y="45"/>
                  </a:lnTo>
                  <a:lnTo>
                    <a:pt x="449" y="42"/>
                  </a:lnTo>
                  <a:lnTo>
                    <a:pt x="452" y="42"/>
                  </a:lnTo>
                  <a:lnTo>
                    <a:pt x="454" y="43"/>
                  </a:lnTo>
                  <a:lnTo>
                    <a:pt x="458" y="45"/>
                  </a:lnTo>
                  <a:lnTo>
                    <a:pt x="460" y="49"/>
                  </a:lnTo>
                  <a:lnTo>
                    <a:pt x="464" y="51"/>
                  </a:lnTo>
                  <a:lnTo>
                    <a:pt x="466" y="55"/>
                  </a:lnTo>
                  <a:lnTo>
                    <a:pt x="469" y="58"/>
                  </a:lnTo>
                  <a:lnTo>
                    <a:pt x="471" y="57"/>
                  </a:lnTo>
                  <a:lnTo>
                    <a:pt x="471" y="55"/>
                  </a:lnTo>
                  <a:lnTo>
                    <a:pt x="473" y="45"/>
                  </a:lnTo>
                  <a:lnTo>
                    <a:pt x="479" y="36"/>
                  </a:lnTo>
                  <a:lnTo>
                    <a:pt x="486" y="25"/>
                  </a:lnTo>
                  <a:lnTo>
                    <a:pt x="497" y="17"/>
                  </a:lnTo>
                  <a:lnTo>
                    <a:pt x="507" y="10"/>
                  </a:lnTo>
                  <a:lnTo>
                    <a:pt x="516" y="6"/>
                  </a:lnTo>
                  <a:lnTo>
                    <a:pt x="526" y="6"/>
                  </a:lnTo>
                  <a:lnTo>
                    <a:pt x="531" y="10"/>
                  </a:lnTo>
                  <a:lnTo>
                    <a:pt x="533" y="17"/>
                  </a:lnTo>
                  <a:lnTo>
                    <a:pt x="529" y="30"/>
                  </a:lnTo>
                  <a:lnTo>
                    <a:pt x="522" y="51"/>
                  </a:lnTo>
                  <a:lnTo>
                    <a:pt x="503" y="81"/>
                  </a:lnTo>
                  <a:lnTo>
                    <a:pt x="482" y="111"/>
                  </a:lnTo>
                  <a:lnTo>
                    <a:pt x="466" y="137"/>
                  </a:lnTo>
                  <a:lnTo>
                    <a:pt x="460" y="152"/>
                  </a:lnTo>
                  <a:lnTo>
                    <a:pt x="454" y="164"/>
                  </a:lnTo>
                  <a:lnTo>
                    <a:pt x="454" y="173"/>
                  </a:lnTo>
                  <a:lnTo>
                    <a:pt x="460" y="180"/>
                  </a:lnTo>
                  <a:lnTo>
                    <a:pt x="473" y="184"/>
                  </a:lnTo>
                  <a:lnTo>
                    <a:pt x="488" y="184"/>
                  </a:lnTo>
                  <a:lnTo>
                    <a:pt x="509" y="182"/>
                  </a:lnTo>
                  <a:lnTo>
                    <a:pt x="531" y="177"/>
                  </a:lnTo>
                  <a:lnTo>
                    <a:pt x="552" y="169"/>
                  </a:lnTo>
                  <a:lnTo>
                    <a:pt x="574" y="164"/>
                  </a:lnTo>
                  <a:lnTo>
                    <a:pt x="593" y="160"/>
                  </a:lnTo>
                  <a:lnTo>
                    <a:pt x="608" y="156"/>
                  </a:lnTo>
                  <a:lnTo>
                    <a:pt x="618" y="158"/>
                  </a:lnTo>
                  <a:lnTo>
                    <a:pt x="621" y="164"/>
                  </a:lnTo>
                  <a:lnTo>
                    <a:pt x="616" y="179"/>
                  </a:lnTo>
                  <a:lnTo>
                    <a:pt x="603" y="194"/>
                  </a:lnTo>
                  <a:lnTo>
                    <a:pt x="582" y="207"/>
                  </a:lnTo>
                  <a:lnTo>
                    <a:pt x="558" y="218"/>
                  </a:lnTo>
                  <a:lnTo>
                    <a:pt x="531" y="227"/>
                  </a:lnTo>
                  <a:lnTo>
                    <a:pt x="505" y="235"/>
                  </a:lnTo>
                  <a:lnTo>
                    <a:pt x="482" y="237"/>
                  </a:lnTo>
                  <a:lnTo>
                    <a:pt x="449" y="233"/>
                  </a:lnTo>
                  <a:lnTo>
                    <a:pt x="436" y="239"/>
                  </a:lnTo>
                  <a:lnTo>
                    <a:pt x="424" y="250"/>
                  </a:lnTo>
                  <a:lnTo>
                    <a:pt x="417" y="265"/>
                  </a:lnTo>
                  <a:lnTo>
                    <a:pt x="411" y="282"/>
                  </a:lnTo>
                  <a:lnTo>
                    <a:pt x="405" y="301"/>
                  </a:lnTo>
                  <a:lnTo>
                    <a:pt x="400" y="316"/>
                  </a:lnTo>
                  <a:lnTo>
                    <a:pt x="398" y="319"/>
                  </a:lnTo>
                  <a:lnTo>
                    <a:pt x="396" y="321"/>
                  </a:lnTo>
                  <a:lnTo>
                    <a:pt x="394" y="325"/>
                  </a:lnTo>
                  <a:lnTo>
                    <a:pt x="389" y="331"/>
                  </a:lnTo>
                  <a:lnTo>
                    <a:pt x="389" y="334"/>
                  </a:lnTo>
                  <a:lnTo>
                    <a:pt x="390" y="338"/>
                  </a:lnTo>
                  <a:lnTo>
                    <a:pt x="394" y="342"/>
                  </a:lnTo>
                  <a:lnTo>
                    <a:pt x="409" y="353"/>
                  </a:lnTo>
                  <a:lnTo>
                    <a:pt x="422" y="364"/>
                  </a:lnTo>
                  <a:lnTo>
                    <a:pt x="434" y="378"/>
                  </a:lnTo>
                  <a:lnTo>
                    <a:pt x="439" y="389"/>
                  </a:lnTo>
                  <a:lnTo>
                    <a:pt x="441" y="402"/>
                  </a:lnTo>
                  <a:lnTo>
                    <a:pt x="434" y="417"/>
                  </a:lnTo>
                  <a:lnTo>
                    <a:pt x="419" y="434"/>
                  </a:lnTo>
                  <a:lnTo>
                    <a:pt x="409" y="438"/>
                  </a:lnTo>
                  <a:lnTo>
                    <a:pt x="404" y="436"/>
                  </a:lnTo>
                  <a:lnTo>
                    <a:pt x="398" y="428"/>
                  </a:lnTo>
                  <a:lnTo>
                    <a:pt x="394" y="421"/>
                  </a:lnTo>
                  <a:lnTo>
                    <a:pt x="389" y="415"/>
                  </a:lnTo>
                  <a:lnTo>
                    <a:pt x="383" y="411"/>
                  </a:lnTo>
                  <a:lnTo>
                    <a:pt x="366" y="417"/>
                  </a:lnTo>
                  <a:lnTo>
                    <a:pt x="349" y="426"/>
                  </a:lnTo>
                  <a:lnTo>
                    <a:pt x="342" y="430"/>
                  </a:lnTo>
                  <a:lnTo>
                    <a:pt x="336" y="432"/>
                  </a:lnTo>
                  <a:lnTo>
                    <a:pt x="329" y="436"/>
                  </a:lnTo>
                  <a:lnTo>
                    <a:pt x="323" y="439"/>
                  </a:lnTo>
                  <a:lnTo>
                    <a:pt x="319" y="441"/>
                  </a:lnTo>
                  <a:lnTo>
                    <a:pt x="317" y="445"/>
                  </a:lnTo>
                  <a:lnTo>
                    <a:pt x="314" y="447"/>
                  </a:lnTo>
                  <a:lnTo>
                    <a:pt x="312" y="449"/>
                  </a:lnTo>
                  <a:lnTo>
                    <a:pt x="308" y="462"/>
                  </a:lnTo>
                  <a:lnTo>
                    <a:pt x="302" y="483"/>
                  </a:lnTo>
                  <a:lnTo>
                    <a:pt x="295" y="513"/>
                  </a:lnTo>
                  <a:lnTo>
                    <a:pt x="287" y="550"/>
                  </a:lnTo>
                  <a:lnTo>
                    <a:pt x="276" y="593"/>
                  </a:lnTo>
                  <a:lnTo>
                    <a:pt x="267" y="642"/>
                  </a:lnTo>
                  <a:lnTo>
                    <a:pt x="244" y="747"/>
                  </a:lnTo>
                  <a:lnTo>
                    <a:pt x="233" y="804"/>
                  </a:lnTo>
                  <a:lnTo>
                    <a:pt x="223" y="858"/>
                  </a:lnTo>
                  <a:lnTo>
                    <a:pt x="214" y="907"/>
                  </a:lnTo>
                  <a:lnTo>
                    <a:pt x="205" y="952"/>
                  </a:lnTo>
                  <a:lnTo>
                    <a:pt x="197" y="993"/>
                  </a:lnTo>
                  <a:lnTo>
                    <a:pt x="193" y="1036"/>
                  </a:lnTo>
                  <a:lnTo>
                    <a:pt x="193" y="1085"/>
                  </a:lnTo>
                  <a:lnTo>
                    <a:pt x="197" y="1115"/>
                  </a:lnTo>
                  <a:lnTo>
                    <a:pt x="207" y="1149"/>
                  </a:lnTo>
                  <a:lnTo>
                    <a:pt x="220" y="1188"/>
                  </a:lnTo>
                  <a:lnTo>
                    <a:pt x="233" y="1232"/>
                  </a:lnTo>
                  <a:lnTo>
                    <a:pt x="248" y="1277"/>
                  </a:lnTo>
                  <a:lnTo>
                    <a:pt x="261" y="1324"/>
                  </a:lnTo>
                  <a:lnTo>
                    <a:pt x="278" y="1393"/>
                  </a:lnTo>
                  <a:lnTo>
                    <a:pt x="289" y="1461"/>
                  </a:lnTo>
                  <a:lnTo>
                    <a:pt x="300" y="1522"/>
                  </a:lnTo>
                  <a:lnTo>
                    <a:pt x="310" y="1573"/>
                  </a:lnTo>
                  <a:lnTo>
                    <a:pt x="323" y="1613"/>
                  </a:lnTo>
                  <a:lnTo>
                    <a:pt x="344" y="1648"/>
                  </a:lnTo>
                  <a:lnTo>
                    <a:pt x="366" y="1680"/>
                  </a:lnTo>
                  <a:lnTo>
                    <a:pt x="411" y="1736"/>
                  </a:lnTo>
                  <a:lnTo>
                    <a:pt x="434" y="1766"/>
                  </a:lnTo>
                  <a:lnTo>
                    <a:pt x="460" y="1795"/>
                  </a:lnTo>
                  <a:lnTo>
                    <a:pt x="471" y="1798"/>
                  </a:lnTo>
                  <a:lnTo>
                    <a:pt x="486" y="1795"/>
                  </a:lnTo>
                  <a:lnTo>
                    <a:pt x="501" y="1783"/>
                  </a:lnTo>
                  <a:lnTo>
                    <a:pt x="516" y="1766"/>
                  </a:lnTo>
                  <a:lnTo>
                    <a:pt x="531" y="1744"/>
                  </a:lnTo>
                  <a:lnTo>
                    <a:pt x="544" y="1720"/>
                  </a:lnTo>
                  <a:lnTo>
                    <a:pt x="552" y="1695"/>
                  </a:lnTo>
                  <a:lnTo>
                    <a:pt x="558" y="1669"/>
                  </a:lnTo>
                  <a:lnTo>
                    <a:pt x="558" y="1665"/>
                  </a:lnTo>
                  <a:lnTo>
                    <a:pt x="559" y="1661"/>
                  </a:lnTo>
                  <a:lnTo>
                    <a:pt x="563" y="1658"/>
                  </a:lnTo>
                  <a:lnTo>
                    <a:pt x="565" y="1654"/>
                  </a:lnTo>
                  <a:lnTo>
                    <a:pt x="565" y="1650"/>
                  </a:lnTo>
                  <a:lnTo>
                    <a:pt x="558" y="1609"/>
                  </a:lnTo>
                  <a:lnTo>
                    <a:pt x="548" y="1564"/>
                  </a:lnTo>
                  <a:lnTo>
                    <a:pt x="548" y="1560"/>
                  </a:lnTo>
                  <a:lnTo>
                    <a:pt x="546" y="1558"/>
                  </a:lnTo>
                  <a:lnTo>
                    <a:pt x="543" y="1556"/>
                  </a:lnTo>
                  <a:lnTo>
                    <a:pt x="533" y="1556"/>
                  </a:lnTo>
                  <a:lnTo>
                    <a:pt x="531" y="1554"/>
                  </a:lnTo>
                  <a:lnTo>
                    <a:pt x="529" y="1551"/>
                  </a:lnTo>
                  <a:lnTo>
                    <a:pt x="514" y="1509"/>
                  </a:lnTo>
                  <a:lnTo>
                    <a:pt x="499" y="1470"/>
                  </a:lnTo>
                  <a:lnTo>
                    <a:pt x="494" y="1449"/>
                  </a:lnTo>
                  <a:lnTo>
                    <a:pt x="490" y="1431"/>
                  </a:lnTo>
                  <a:lnTo>
                    <a:pt x="488" y="1414"/>
                  </a:lnTo>
                  <a:lnTo>
                    <a:pt x="486" y="1404"/>
                  </a:lnTo>
                  <a:lnTo>
                    <a:pt x="486" y="1400"/>
                  </a:lnTo>
                  <a:lnTo>
                    <a:pt x="490" y="1397"/>
                  </a:lnTo>
                  <a:lnTo>
                    <a:pt x="492" y="1397"/>
                  </a:lnTo>
                  <a:lnTo>
                    <a:pt x="496" y="1395"/>
                  </a:lnTo>
                  <a:lnTo>
                    <a:pt x="499" y="1395"/>
                  </a:lnTo>
                  <a:lnTo>
                    <a:pt x="503" y="1391"/>
                  </a:lnTo>
                  <a:lnTo>
                    <a:pt x="505" y="1387"/>
                  </a:lnTo>
                  <a:lnTo>
                    <a:pt x="509" y="1357"/>
                  </a:lnTo>
                  <a:lnTo>
                    <a:pt x="514" y="1324"/>
                  </a:lnTo>
                  <a:lnTo>
                    <a:pt x="520" y="1292"/>
                  </a:lnTo>
                  <a:lnTo>
                    <a:pt x="531" y="1258"/>
                  </a:lnTo>
                  <a:lnTo>
                    <a:pt x="546" y="1228"/>
                  </a:lnTo>
                  <a:lnTo>
                    <a:pt x="569" y="1194"/>
                  </a:lnTo>
                  <a:lnTo>
                    <a:pt x="597" y="1166"/>
                  </a:lnTo>
                  <a:lnTo>
                    <a:pt x="627" y="1141"/>
                  </a:lnTo>
                  <a:lnTo>
                    <a:pt x="661" y="1125"/>
                  </a:lnTo>
                  <a:lnTo>
                    <a:pt x="695" y="1113"/>
                  </a:lnTo>
                  <a:lnTo>
                    <a:pt x="728" y="1111"/>
                  </a:lnTo>
                  <a:lnTo>
                    <a:pt x="762" y="1117"/>
                  </a:lnTo>
                  <a:lnTo>
                    <a:pt x="792" y="1126"/>
                  </a:lnTo>
                  <a:lnTo>
                    <a:pt x="824" y="1134"/>
                  </a:lnTo>
                  <a:lnTo>
                    <a:pt x="852" y="1143"/>
                  </a:lnTo>
                  <a:lnTo>
                    <a:pt x="875" y="1155"/>
                  </a:lnTo>
                  <a:lnTo>
                    <a:pt x="910" y="1185"/>
                  </a:lnTo>
                  <a:lnTo>
                    <a:pt x="939" y="1220"/>
                  </a:lnTo>
                  <a:lnTo>
                    <a:pt x="957" y="1260"/>
                  </a:lnTo>
                  <a:lnTo>
                    <a:pt x="970" y="1303"/>
                  </a:lnTo>
                  <a:lnTo>
                    <a:pt x="976" y="1346"/>
                  </a:lnTo>
                  <a:lnTo>
                    <a:pt x="978" y="1391"/>
                  </a:lnTo>
                  <a:lnTo>
                    <a:pt x="972" y="1436"/>
                  </a:lnTo>
                  <a:lnTo>
                    <a:pt x="972" y="1438"/>
                  </a:lnTo>
                  <a:lnTo>
                    <a:pt x="976" y="1440"/>
                  </a:lnTo>
                  <a:lnTo>
                    <a:pt x="986" y="1440"/>
                  </a:lnTo>
                  <a:lnTo>
                    <a:pt x="987" y="1442"/>
                  </a:lnTo>
                  <a:lnTo>
                    <a:pt x="987" y="1444"/>
                  </a:lnTo>
                  <a:lnTo>
                    <a:pt x="976" y="1479"/>
                  </a:lnTo>
                  <a:lnTo>
                    <a:pt x="963" y="1517"/>
                  </a:lnTo>
                  <a:lnTo>
                    <a:pt x="948" y="1553"/>
                  </a:lnTo>
                  <a:lnTo>
                    <a:pt x="946" y="1554"/>
                  </a:lnTo>
                  <a:lnTo>
                    <a:pt x="944" y="1554"/>
                  </a:lnTo>
                  <a:lnTo>
                    <a:pt x="942" y="1553"/>
                  </a:lnTo>
                  <a:lnTo>
                    <a:pt x="942" y="1549"/>
                  </a:lnTo>
                  <a:lnTo>
                    <a:pt x="940" y="1547"/>
                  </a:lnTo>
                  <a:lnTo>
                    <a:pt x="939" y="1547"/>
                  </a:lnTo>
                  <a:lnTo>
                    <a:pt x="937" y="1549"/>
                  </a:lnTo>
                  <a:lnTo>
                    <a:pt x="929" y="1571"/>
                  </a:lnTo>
                  <a:lnTo>
                    <a:pt x="918" y="1620"/>
                  </a:lnTo>
                  <a:lnTo>
                    <a:pt x="909" y="1644"/>
                  </a:lnTo>
                  <a:lnTo>
                    <a:pt x="895" y="1667"/>
                  </a:lnTo>
                  <a:lnTo>
                    <a:pt x="880" y="1686"/>
                  </a:lnTo>
                  <a:lnTo>
                    <a:pt x="865" y="1703"/>
                  </a:lnTo>
                  <a:lnTo>
                    <a:pt x="852" y="1716"/>
                  </a:lnTo>
                  <a:lnTo>
                    <a:pt x="845" y="1725"/>
                  </a:lnTo>
                  <a:lnTo>
                    <a:pt x="837" y="1744"/>
                  </a:lnTo>
                  <a:lnTo>
                    <a:pt x="837" y="1766"/>
                  </a:lnTo>
                  <a:lnTo>
                    <a:pt x="839" y="1787"/>
                  </a:lnTo>
                  <a:lnTo>
                    <a:pt x="847" y="1802"/>
                  </a:lnTo>
                  <a:lnTo>
                    <a:pt x="860" y="1819"/>
                  </a:lnTo>
                  <a:lnTo>
                    <a:pt x="877" y="1836"/>
                  </a:lnTo>
                  <a:lnTo>
                    <a:pt x="897" y="1853"/>
                  </a:lnTo>
                  <a:lnTo>
                    <a:pt x="924" y="1866"/>
                  </a:lnTo>
                  <a:lnTo>
                    <a:pt x="927" y="1866"/>
                  </a:lnTo>
                  <a:lnTo>
                    <a:pt x="929" y="1864"/>
                  </a:lnTo>
                  <a:lnTo>
                    <a:pt x="933" y="1864"/>
                  </a:lnTo>
                  <a:lnTo>
                    <a:pt x="935" y="1862"/>
                  </a:lnTo>
                  <a:lnTo>
                    <a:pt x="939" y="1862"/>
                  </a:lnTo>
                  <a:lnTo>
                    <a:pt x="954" y="1870"/>
                  </a:lnTo>
                  <a:lnTo>
                    <a:pt x="970" y="1879"/>
                  </a:lnTo>
                  <a:lnTo>
                    <a:pt x="987" y="1885"/>
                  </a:lnTo>
                  <a:lnTo>
                    <a:pt x="1027" y="1888"/>
                  </a:lnTo>
                  <a:lnTo>
                    <a:pt x="1064" y="1888"/>
                  </a:lnTo>
                  <a:lnTo>
                    <a:pt x="1100" y="1887"/>
                  </a:lnTo>
                  <a:lnTo>
                    <a:pt x="1130" y="1885"/>
                  </a:lnTo>
                  <a:lnTo>
                    <a:pt x="1153" y="1881"/>
                  </a:lnTo>
                  <a:lnTo>
                    <a:pt x="1168" y="1881"/>
                  </a:lnTo>
                  <a:lnTo>
                    <a:pt x="1230" y="1888"/>
                  </a:lnTo>
                  <a:lnTo>
                    <a:pt x="1290" y="1902"/>
                  </a:lnTo>
                  <a:lnTo>
                    <a:pt x="1348" y="1920"/>
                  </a:lnTo>
                  <a:lnTo>
                    <a:pt x="1400" y="1935"/>
                  </a:lnTo>
                  <a:lnTo>
                    <a:pt x="1412" y="1943"/>
                  </a:lnTo>
                  <a:lnTo>
                    <a:pt x="1432" y="1964"/>
                  </a:lnTo>
                  <a:lnTo>
                    <a:pt x="1447" y="1971"/>
                  </a:lnTo>
                  <a:lnTo>
                    <a:pt x="1479" y="1977"/>
                  </a:lnTo>
                  <a:lnTo>
                    <a:pt x="1515" y="1982"/>
                  </a:lnTo>
                  <a:lnTo>
                    <a:pt x="1552" y="1984"/>
                  </a:lnTo>
                  <a:lnTo>
                    <a:pt x="1586" y="1988"/>
                  </a:lnTo>
                  <a:lnTo>
                    <a:pt x="1614" y="1994"/>
                  </a:lnTo>
                  <a:lnTo>
                    <a:pt x="1659" y="2005"/>
                  </a:lnTo>
                  <a:lnTo>
                    <a:pt x="1703" y="2018"/>
                  </a:lnTo>
                  <a:lnTo>
                    <a:pt x="1748" y="2033"/>
                  </a:lnTo>
                  <a:lnTo>
                    <a:pt x="1789" y="2050"/>
                  </a:lnTo>
                  <a:lnTo>
                    <a:pt x="1826" y="2071"/>
                  </a:lnTo>
                  <a:lnTo>
                    <a:pt x="1858" y="2095"/>
                  </a:lnTo>
                  <a:lnTo>
                    <a:pt x="1883" y="2121"/>
                  </a:lnTo>
                  <a:lnTo>
                    <a:pt x="1885" y="2131"/>
                  </a:lnTo>
                  <a:lnTo>
                    <a:pt x="1883" y="2144"/>
                  </a:lnTo>
                  <a:lnTo>
                    <a:pt x="1875" y="2159"/>
                  </a:lnTo>
                  <a:lnTo>
                    <a:pt x="1871" y="2174"/>
                  </a:lnTo>
                  <a:lnTo>
                    <a:pt x="1870" y="2185"/>
                  </a:lnTo>
                  <a:lnTo>
                    <a:pt x="1870" y="2193"/>
                  </a:lnTo>
                  <a:lnTo>
                    <a:pt x="1864" y="2200"/>
                  </a:lnTo>
                  <a:lnTo>
                    <a:pt x="1849" y="2215"/>
                  </a:lnTo>
                  <a:lnTo>
                    <a:pt x="1840" y="2230"/>
                  </a:lnTo>
                  <a:lnTo>
                    <a:pt x="1832" y="2247"/>
                  </a:lnTo>
                  <a:lnTo>
                    <a:pt x="1825" y="2270"/>
                  </a:lnTo>
                  <a:lnTo>
                    <a:pt x="1802" y="2313"/>
                  </a:lnTo>
                  <a:lnTo>
                    <a:pt x="1774" y="2354"/>
                  </a:lnTo>
                  <a:lnTo>
                    <a:pt x="1738" y="2395"/>
                  </a:lnTo>
                  <a:lnTo>
                    <a:pt x="1699" y="2440"/>
                  </a:lnTo>
                  <a:lnTo>
                    <a:pt x="1657" y="2485"/>
                  </a:lnTo>
                  <a:lnTo>
                    <a:pt x="1618" y="2534"/>
                  </a:lnTo>
                  <a:lnTo>
                    <a:pt x="1586" y="2574"/>
                  </a:lnTo>
                  <a:lnTo>
                    <a:pt x="1554" y="2615"/>
                  </a:lnTo>
                  <a:lnTo>
                    <a:pt x="1545" y="2630"/>
                  </a:lnTo>
                  <a:lnTo>
                    <a:pt x="1535" y="2649"/>
                  </a:lnTo>
                  <a:lnTo>
                    <a:pt x="1526" y="2664"/>
                  </a:lnTo>
                  <a:lnTo>
                    <a:pt x="1505" y="2692"/>
                  </a:lnTo>
                  <a:lnTo>
                    <a:pt x="1485" y="2718"/>
                  </a:lnTo>
                  <a:lnTo>
                    <a:pt x="1468" y="2746"/>
                  </a:lnTo>
                  <a:lnTo>
                    <a:pt x="1457" y="2774"/>
                  </a:lnTo>
                  <a:lnTo>
                    <a:pt x="1451" y="2801"/>
                  </a:lnTo>
                  <a:lnTo>
                    <a:pt x="1451" y="2851"/>
                  </a:lnTo>
                  <a:lnTo>
                    <a:pt x="1453" y="2870"/>
                  </a:lnTo>
                  <a:lnTo>
                    <a:pt x="1453" y="2876"/>
                  </a:lnTo>
                  <a:lnTo>
                    <a:pt x="1449" y="2880"/>
                  </a:lnTo>
                  <a:lnTo>
                    <a:pt x="1445" y="2881"/>
                  </a:lnTo>
                  <a:lnTo>
                    <a:pt x="1444" y="2881"/>
                  </a:lnTo>
                  <a:lnTo>
                    <a:pt x="1440" y="2880"/>
                  </a:lnTo>
                  <a:lnTo>
                    <a:pt x="1438" y="2878"/>
                  </a:lnTo>
                  <a:lnTo>
                    <a:pt x="1427" y="2878"/>
                  </a:lnTo>
                  <a:lnTo>
                    <a:pt x="1425" y="2874"/>
                  </a:lnTo>
                  <a:lnTo>
                    <a:pt x="1421" y="2870"/>
                  </a:lnTo>
                  <a:lnTo>
                    <a:pt x="1412" y="2859"/>
                  </a:lnTo>
                  <a:lnTo>
                    <a:pt x="1402" y="2850"/>
                  </a:lnTo>
                  <a:lnTo>
                    <a:pt x="1391" y="2836"/>
                  </a:lnTo>
                  <a:lnTo>
                    <a:pt x="1389" y="2823"/>
                  </a:lnTo>
                  <a:lnTo>
                    <a:pt x="1391" y="2804"/>
                  </a:lnTo>
                  <a:lnTo>
                    <a:pt x="1395" y="2782"/>
                  </a:lnTo>
                  <a:lnTo>
                    <a:pt x="1395" y="2758"/>
                  </a:lnTo>
                  <a:lnTo>
                    <a:pt x="1393" y="2733"/>
                  </a:lnTo>
                  <a:lnTo>
                    <a:pt x="1385" y="2711"/>
                  </a:lnTo>
                  <a:lnTo>
                    <a:pt x="1372" y="2696"/>
                  </a:lnTo>
                  <a:lnTo>
                    <a:pt x="1355" y="2682"/>
                  </a:lnTo>
                  <a:lnTo>
                    <a:pt x="1318" y="2667"/>
                  </a:lnTo>
                  <a:lnTo>
                    <a:pt x="1301" y="2660"/>
                  </a:lnTo>
                  <a:lnTo>
                    <a:pt x="1282" y="2654"/>
                  </a:lnTo>
                  <a:lnTo>
                    <a:pt x="1261" y="2651"/>
                  </a:lnTo>
                  <a:lnTo>
                    <a:pt x="1245" y="2652"/>
                  </a:lnTo>
                  <a:lnTo>
                    <a:pt x="1230" y="2658"/>
                  </a:lnTo>
                  <a:lnTo>
                    <a:pt x="1199" y="2666"/>
                  </a:lnTo>
                  <a:lnTo>
                    <a:pt x="1184" y="2675"/>
                  </a:lnTo>
                  <a:lnTo>
                    <a:pt x="1184" y="2682"/>
                  </a:lnTo>
                  <a:lnTo>
                    <a:pt x="1186" y="2699"/>
                  </a:lnTo>
                  <a:lnTo>
                    <a:pt x="1190" y="2722"/>
                  </a:lnTo>
                  <a:lnTo>
                    <a:pt x="1199" y="2750"/>
                  </a:lnTo>
                  <a:lnTo>
                    <a:pt x="1209" y="2780"/>
                  </a:lnTo>
                  <a:lnTo>
                    <a:pt x="1222" y="2810"/>
                  </a:lnTo>
                  <a:lnTo>
                    <a:pt x="1237" y="2840"/>
                  </a:lnTo>
                  <a:lnTo>
                    <a:pt x="1271" y="2885"/>
                  </a:lnTo>
                  <a:lnTo>
                    <a:pt x="1290" y="2906"/>
                  </a:lnTo>
                  <a:lnTo>
                    <a:pt x="1306" y="2928"/>
                  </a:lnTo>
                  <a:lnTo>
                    <a:pt x="1323" y="2955"/>
                  </a:lnTo>
                  <a:lnTo>
                    <a:pt x="1338" y="2985"/>
                  </a:lnTo>
                  <a:lnTo>
                    <a:pt x="1352" y="3020"/>
                  </a:lnTo>
                  <a:lnTo>
                    <a:pt x="1368" y="3094"/>
                  </a:lnTo>
                  <a:lnTo>
                    <a:pt x="1380" y="3169"/>
                  </a:lnTo>
                  <a:lnTo>
                    <a:pt x="1389" y="3244"/>
                  </a:lnTo>
                  <a:lnTo>
                    <a:pt x="1398" y="3317"/>
                  </a:lnTo>
                  <a:lnTo>
                    <a:pt x="1406" y="3388"/>
                  </a:lnTo>
                  <a:lnTo>
                    <a:pt x="1412" y="3441"/>
                  </a:lnTo>
                  <a:lnTo>
                    <a:pt x="1419" y="3491"/>
                  </a:lnTo>
                  <a:lnTo>
                    <a:pt x="1425" y="3536"/>
                  </a:lnTo>
                  <a:lnTo>
                    <a:pt x="1430" y="3576"/>
                  </a:lnTo>
                  <a:lnTo>
                    <a:pt x="1434" y="3608"/>
                  </a:lnTo>
                  <a:lnTo>
                    <a:pt x="1438" y="3632"/>
                  </a:lnTo>
                  <a:lnTo>
                    <a:pt x="1442" y="3649"/>
                  </a:lnTo>
                  <a:lnTo>
                    <a:pt x="1442" y="3657"/>
                  </a:lnTo>
                  <a:lnTo>
                    <a:pt x="1432" y="4150"/>
                  </a:lnTo>
                  <a:lnTo>
                    <a:pt x="1428" y="4280"/>
                  </a:lnTo>
                  <a:lnTo>
                    <a:pt x="1419" y="4400"/>
                  </a:lnTo>
                  <a:lnTo>
                    <a:pt x="1408" y="4516"/>
                  </a:lnTo>
                  <a:lnTo>
                    <a:pt x="1395" y="4625"/>
                  </a:lnTo>
                  <a:lnTo>
                    <a:pt x="1380" y="4728"/>
                  </a:lnTo>
                  <a:lnTo>
                    <a:pt x="1363" y="4830"/>
                  </a:lnTo>
                  <a:lnTo>
                    <a:pt x="1350" y="4925"/>
                  </a:lnTo>
                  <a:lnTo>
                    <a:pt x="1337" y="5017"/>
                  </a:lnTo>
                  <a:lnTo>
                    <a:pt x="1325" y="5107"/>
                  </a:lnTo>
                  <a:lnTo>
                    <a:pt x="1320" y="5196"/>
                  </a:lnTo>
                  <a:lnTo>
                    <a:pt x="1318" y="5282"/>
                  </a:lnTo>
                  <a:lnTo>
                    <a:pt x="1322" y="5368"/>
                  </a:lnTo>
                  <a:lnTo>
                    <a:pt x="1331" y="5455"/>
                  </a:lnTo>
                  <a:lnTo>
                    <a:pt x="1335" y="5485"/>
                  </a:lnTo>
                  <a:lnTo>
                    <a:pt x="1342" y="5515"/>
                  </a:lnTo>
                  <a:lnTo>
                    <a:pt x="1348" y="5528"/>
                  </a:lnTo>
                  <a:lnTo>
                    <a:pt x="1361" y="5537"/>
                  </a:lnTo>
                  <a:lnTo>
                    <a:pt x="1374" y="5549"/>
                  </a:lnTo>
                  <a:lnTo>
                    <a:pt x="1387" y="5558"/>
                  </a:lnTo>
                  <a:lnTo>
                    <a:pt x="1395" y="5571"/>
                  </a:lnTo>
                  <a:lnTo>
                    <a:pt x="1400" y="5597"/>
                  </a:lnTo>
                  <a:lnTo>
                    <a:pt x="1402" y="5620"/>
                  </a:lnTo>
                  <a:lnTo>
                    <a:pt x="1402" y="5639"/>
                  </a:lnTo>
                  <a:lnTo>
                    <a:pt x="1400" y="5657"/>
                  </a:lnTo>
                  <a:lnTo>
                    <a:pt x="1398" y="5678"/>
                  </a:lnTo>
                  <a:lnTo>
                    <a:pt x="1397" y="5701"/>
                  </a:lnTo>
                  <a:lnTo>
                    <a:pt x="1397" y="5731"/>
                  </a:lnTo>
                  <a:lnTo>
                    <a:pt x="1398" y="5783"/>
                  </a:lnTo>
                  <a:lnTo>
                    <a:pt x="1397" y="5840"/>
                  </a:lnTo>
                  <a:lnTo>
                    <a:pt x="1393" y="5901"/>
                  </a:lnTo>
                  <a:lnTo>
                    <a:pt x="1385" y="5963"/>
                  </a:lnTo>
                  <a:lnTo>
                    <a:pt x="1372" y="6027"/>
                  </a:lnTo>
                  <a:lnTo>
                    <a:pt x="1353" y="6089"/>
                  </a:lnTo>
                  <a:lnTo>
                    <a:pt x="1329" y="6147"/>
                  </a:lnTo>
                  <a:lnTo>
                    <a:pt x="1316" y="6166"/>
                  </a:lnTo>
                  <a:lnTo>
                    <a:pt x="1303" y="6177"/>
                  </a:lnTo>
                  <a:lnTo>
                    <a:pt x="1286" y="6181"/>
                  </a:lnTo>
                  <a:lnTo>
                    <a:pt x="1269" y="6183"/>
                  </a:lnTo>
                  <a:lnTo>
                    <a:pt x="1231" y="6179"/>
                  </a:lnTo>
                  <a:lnTo>
                    <a:pt x="1215" y="6177"/>
                  </a:lnTo>
                  <a:lnTo>
                    <a:pt x="1198" y="6172"/>
                  </a:lnTo>
                  <a:lnTo>
                    <a:pt x="1183" y="6160"/>
                  </a:lnTo>
                  <a:lnTo>
                    <a:pt x="1169" y="6144"/>
                  </a:lnTo>
                  <a:lnTo>
                    <a:pt x="1156" y="6121"/>
                  </a:lnTo>
                  <a:lnTo>
                    <a:pt x="1147" y="6097"/>
                  </a:lnTo>
                  <a:lnTo>
                    <a:pt x="1141" y="6076"/>
                  </a:lnTo>
                  <a:lnTo>
                    <a:pt x="1124" y="6037"/>
                  </a:lnTo>
                  <a:lnTo>
                    <a:pt x="1121" y="6008"/>
                  </a:lnTo>
                  <a:lnTo>
                    <a:pt x="1119" y="5980"/>
                  </a:lnTo>
                  <a:lnTo>
                    <a:pt x="1119" y="5907"/>
                  </a:lnTo>
                  <a:lnTo>
                    <a:pt x="1124" y="5870"/>
                  </a:lnTo>
                  <a:lnTo>
                    <a:pt x="1134" y="5830"/>
                  </a:lnTo>
                  <a:lnTo>
                    <a:pt x="1147" y="5791"/>
                  </a:lnTo>
                  <a:lnTo>
                    <a:pt x="1158" y="5749"/>
                  </a:lnTo>
                  <a:lnTo>
                    <a:pt x="1166" y="5710"/>
                  </a:lnTo>
                  <a:lnTo>
                    <a:pt x="1168" y="5689"/>
                  </a:lnTo>
                  <a:lnTo>
                    <a:pt x="1166" y="5671"/>
                  </a:lnTo>
                  <a:lnTo>
                    <a:pt x="1162" y="5654"/>
                  </a:lnTo>
                  <a:lnTo>
                    <a:pt x="1160" y="5631"/>
                  </a:lnTo>
                  <a:lnTo>
                    <a:pt x="1160" y="5612"/>
                  </a:lnTo>
                  <a:lnTo>
                    <a:pt x="1162" y="5597"/>
                  </a:lnTo>
                  <a:lnTo>
                    <a:pt x="1166" y="5582"/>
                  </a:lnTo>
                  <a:lnTo>
                    <a:pt x="1166" y="5547"/>
                  </a:lnTo>
                  <a:lnTo>
                    <a:pt x="1164" y="5526"/>
                  </a:lnTo>
                  <a:lnTo>
                    <a:pt x="1158" y="5496"/>
                  </a:lnTo>
                  <a:lnTo>
                    <a:pt x="1151" y="5457"/>
                  </a:lnTo>
                  <a:lnTo>
                    <a:pt x="1139" y="5410"/>
                  </a:lnTo>
                  <a:lnTo>
                    <a:pt x="1128" y="5357"/>
                  </a:lnTo>
                  <a:lnTo>
                    <a:pt x="1115" y="5297"/>
                  </a:lnTo>
                  <a:lnTo>
                    <a:pt x="1100" y="5235"/>
                  </a:lnTo>
                  <a:lnTo>
                    <a:pt x="1087" y="5169"/>
                  </a:lnTo>
                  <a:lnTo>
                    <a:pt x="1072" y="5104"/>
                  </a:lnTo>
                  <a:lnTo>
                    <a:pt x="1059" y="5036"/>
                  </a:lnTo>
                  <a:lnTo>
                    <a:pt x="1046" y="4970"/>
                  </a:lnTo>
                  <a:lnTo>
                    <a:pt x="1034" y="4905"/>
                  </a:lnTo>
                  <a:lnTo>
                    <a:pt x="1025" y="4843"/>
                  </a:lnTo>
                  <a:lnTo>
                    <a:pt x="1019" y="4787"/>
                  </a:lnTo>
                  <a:lnTo>
                    <a:pt x="1016" y="4734"/>
                  </a:lnTo>
                  <a:lnTo>
                    <a:pt x="1014" y="4698"/>
                  </a:lnTo>
                  <a:lnTo>
                    <a:pt x="1016" y="4676"/>
                  </a:lnTo>
                  <a:lnTo>
                    <a:pt x="1016" y="4670"/>
                  </a:lnTo>
                  <a:lnTo>
                    <a:pt x="1017" y="4651"/>
                  </a:lnTo>
                  <a:lnTo>
                    <a:pt x="1016" y="4657"/>
                  </a:lnTo>
                  <a:lnTo>
                    <a:pt x="1016" y="4670"/>
                  </a:lnTo>
                  <a:lnTo>
                    <a:pt x="1014" y="4689"/>
                  </a:lnTo>
                  <a:lnTo>
                    <a:pt x="1014" y="4704"/>
                  </a:lnTo>
                  <a:lnTo>
                    <a:pt x="1012" y="4738"/>
                  </a:lnTo>
                  <a:lnTo>
                    <a:pt x="1012" y="4858"/>
                  </a:lnTo>
                  <a:lnTo>
                    <a:pt x="1014" y="4895"/>
                  </a:lnTo>
                  <a:lnTo>
                    <a:pt x="1016" y="4929"/>
                  </a:lnTo>
                  <a:lnTo>
                    <a:pt x="1019" y="4954"/>
                  </a:lnTo>
                  <a:lnTo>
                    <a:pt x="1008" y="4974"/>
                  </a:lnTo>
                  <a:lnTo>
                    <a:pt x="991" y="5001"/>
                  </a:lnTo>
                  <a:lnTo>
                    <a:pt x="969" y="5032"/>
                  </a:lnTo>
                  <a:lnTo>
                    <a:pt x="942" y="5068"/>
                  </a:lnTo>
                  <a:lnTo>
                    <a:pt x="912" y="5107"/>
                  </a:lnTo>
                  <a:lnTo>
                    <a:pt x="882" y="5149"/>
                  </a:lnTo>
                  <a:lnTo>
                    <a:pt x="850" y="5192"/>
                  </a:lnTo>
                  <a:lnTo>
                    <a:pt x="822" y="5237"/>
                  </a:lnTo>
                  <a:lnTo>
                    <a:pt x="794" y="5280"/>
                  </a:lnTo>
                  <a:lnTo>
                    <a:pt x="773" y="5318"/>
                  </a:lnTo>
                  <a:lnTo>
                    <a:pt x="757" y="5353"/>
                  </a:lnTo>
                  <a:lnTo>
                    <a:pt x="743" y="5387"/>
                  </a:lnTo>
                  <a:lnTo>
                    <a:pt x="738" y="5419"/>
                  </a:lnTo>
                  <a:lnTo>
                    <a:pt x="740" y="5449"/>
                  </a:lnTo>
                  <a:lnTo>
                    <a:pt x="751" y="5479"/>
                  </a:lnTo>
                  <a:lnTo>
                    <a:pt x="772" y="5507"/>
                  </a:lnTo>
                  <a:lnTo>
                    <a:pt x="792" y="5524"/>
                  </a:lnTo>
                  <a:lnTo>
                    <a:pt x="820" y="5541"/>
                  </a:lnTo>
                  <a:lnTo>
                    <a:pt x="854" y="5558"/>
                  </a:lnTo>
                  <a:lnTo>
                    <a:pt x="892" y="5575"/>
                  </a:lnTo>
                  <a:lnTo>
                    <a:pt x="931" y="5594"/>
                  </a:lnTo>
                  <a:lnTo>
                    <a:pt x="972" y="5611"/>
                  </a:lnTo>
                  <a:lnTo>
                    <a:pt x="1010" y="5627"/>
                  </a:lnTo>
                  <a:lnTo>
                    <a:pt x="1044" y="5644"/>
                  </a:lnTo>
                  <a:lnTo>
                    <a:pt x="1070" y="5661"/>
                  </a:lnTo>
                  <a:lnTo>
                    <a:pt x="1091" y="5676"/>
                  </a:lnTo>
                  <a:lnTo>
                    <a:pt x="1100" y="5691"/>
                  </a:lnTo>
                  <a:lnTo>
                    <a:pt x="1098" y="5704"/>
                  </a:lnTo>
                  <a:lnTo>
                    <a:pt x="1087" y="5718"/>
                  </a:lnTo>
                  <a:lnTo>
                    <a:pt x="1064" y="5729"/>
                  </a:lnTo>
                  <a:lnTo>
                    <a:pt x="1034" y="5740"/>
                  </a:lnTo>
                  <a:lnTo>
                    <a:pt x="993" y="5748"/>
                  </a:lnTo>
                  <a:lnTo>
                    <a:pt x="946" y="5749"/>
                  </a:lnTo>
                  <a:lnTo>
                    <a:pt x="905" y="5748"/>
                  </a:lnTo>
                  <a:lnTo>
                    <a:pt x="871" y="5742"/>
                  </a:lnTo>
                  <a:lnTo>
                    <a:pt x="843" y="5734"/>
                  </a:lnTo>
                  <a:lnTo>
                    <a:pt x="770" y="5706"/>
                  </a:lnTo>
                  <a:lnTo>
                    <a:pt x="740" y="5699"/>
                  </a:lnTo>
                  <a:lnTo>
                    <a:pt x="708" y="5695"/>
                  </a:lnTo>
                  <a:lnTo>
                    <a:pt x="674" y="5695"/>
                  </a:lnTo>
                  <a:lnTo>
                    <a:pt x="638" y="5699"/>
                  </a:lnTo>
                  <a:lnTo>
                    <a:pt x="603" y="5704"/>
                  </a:lnTo>
                  <a:lnTo>
                    <a:pt x="567" y="5708"/>
                  </a:lnTo>
                  <a:lnTo>
                    <a:pt x="533" y="5714"/>
                  </a:lnTo>
                  <a:lnTo>
                    <a:pt x="501" y="5716"/>
                  </a:lnTo>
                  <a:lnTo>
                    <a:pt x="471" y="5716"/>
                  </a:lnTo>
                  <a:lnTo>
                    <a:pt x="447" y="5712"/>
                  </a:lnTo>
                  <a:lnTo>
                    <a:pt x="426" y="5702"/>
                  </a:lnTo>
                  <a:lnTo>
                    <a:pt x="411" y="5687"/>
                  </a:lnTo>
                  <a:lnTo>
                    <a:pt x="407" y="5674"/>
                  </a:lnTo>
                  <a:lnTo>
                    <a:pt x="405" y="5656"/>
                  </a:lnTo>
                  <a:lnTo>
                    <a:pt x="405" y="5631"/>
                  </a:lnTo>
                  <a:lnTo>
                    <a:pt x="409" y="5605"/>
                  </a:lnTo>
                  <a:lnTo>
                    <a:pt x="415" y="5577"/>
                  </a:lnTo>
                  <a:lnTo>
                    <a:pt x="424" y="5549"/>
                  </a:lnTo>
                  <a:lnTo>
                    <a:pt x="436" y="5522"/>
                  </a:lnTo>
                  <a:lnTo>
                    <a:pt x="451" y="5502"/>
                  </a:lnTo>
                  <a:lnTo>
                    <a:pt x="466" y="5483"/>
                  </a:lnTo>
                  <a:lnTo>
                    <a:pt x="475" y="5468"/>
                  </a:lnTo>
                  <a:lnTo>
                    <a:pt x="488" y="5438"/>
                  </a:lnTo>
                  <a:lnTo>
                    <a:pt x="505" y="5398"/>
                  </a:lnTo>
                  <a:lnTo>
                    <a:pt x="524" y="5352"/>
                  </a:lnTo>
                  <a:lnTo>
                    <a:pt x="546" y="5293"/>
                  </a:lnTo>
                  <a:lnTo>
                    <a:pt x="571" y="5231"/>
                  </a:lnTo>
                  <a:lnTo>
                    <a:pt x="595" y="5162"/>
                  </a:lnTo>
                  <a:lnTo>
                    <a:pt x="623" y="5089"/>
                  </a:lnTo>
                  <a:lnTo>
                    <a:pt x="651" y="5012"/>
                  </a:lnTo>
                  <a:lnTo>
                    <a:pt x="708" y="4850"/>
                  </a:lnTo>
                  <a:lnTo>
                    <a:pt x="738" y="4772"/>
                  </a:lnTo>
                  <a:lnTo>
                    <a:pt x="766" y="4691"/>
                  </a:lnTo>
                  <a:lnTo>
                    <a:pt x="792" y="4614"/>
                  </a:lnTo>
                  <a:lnTo>
                    <a:pt x="818" y="4541"/>
                  </a:lnTo>
                  <a:lnTo>
                    <a:pt x="837" y="4499"/>
                  </a:lnTo>
                  <a:lnTo>
                    <a:pt x="858" y="4462"/>
                  </a:lnTo>
                  <a:lnTo>
                    <a:pt x="880" y="4428"/>
                  </a:lnTo>
                  <a:lnTo>
                    <a:pt x="903" y="4396"/>
                  </a:lnTo>
                  <a:lnTo>
                    <a:pt x="920" y="4364"/>
                  </a:lnTo>
                  <a:lnTo>
                    <a:pt x="931" y="4334"/>
                  </a:lnTo>
                  <a:lnTo>
                    <a:pt x="933" y="4314"/>
                  </a:lnTo>
                  <a:lnTo>
                    <a:pt x="933" y="4285"/>
                  </a:lnTo>
                  <a:lnTo>
                    <a:pt x="929" y="4255"/>
                  </a:lnTo>
                  <a:lnTo>
                    <a:pt x="925" y="4223"/>
                  </a:lnTo>
                  <a:lnTo>
                    <a:pt x="920" y="4197"/>
                  </a:lnTo>
                  <a:lnTo>
                    <a:pt x="916" y="4175"/>
                  </a:lnTo>
                  <a:lnTo>
                    <a:pt x="914" y="4162"/>
                  </a:lnTo>
                  <a:lnTo>
                    <a:pt x="903" y="4094"/>
                  </a:lnTo>
                  <a:lnTo>
                    <a:pt x="884" y="4030"/>
                  </a:lnTo>
                  <a:lnTo>
                    <a:pt x="858" y="3966"/>
                  </a:lnTo>
                  <a:lnTo>
                    <a:pt x="826" y="3904"/>
                  </a:lnTo>
                  <a:lnTo>
                    <a:pt x="792" y="3844"/>
                  </a:lnTo>
                  <a:lnTo>
                    <a:pt x="757" y="3786"/>
                  </a:lnTo>
                  <a:lnTo>
                    <a:pt x="723" y="3728"/>
                  </a:lnTo>
                  <a:lnTo>
                    <a:pt x="693" y="3673"/>
                  </a:lnTo>
                  <a:lnTo>
                    <a:pt x="668" y="3619"/>
                  </a:lnTo>
                  <a:lnTo>
                    <a:pt x="650" y="3572"/>
                  </a:lnTo>
                  <a:lnTo>
                    <a:pt x="633" y="3527"/>
                  </a:lnTo>
                  <a:lnTo>
                    <a:pt x="618" y="3480"/>
                  </a:lnTo>
                  <a:lnTo>
                    <a:pt x="608" y="3433"/>
                  </a:lnTo>
                  <a:lnTo>
                    <a:pt x="606" y="3386"/>
                  </a:lnTo>
                  <a:lnTo>
                    <a:pt x="614" y="3330"/>
                  </a:lnTo>
                  <a:lnTo>
                    <a:pt x="625" y="3274"/>
                  </a:lnTo>
                  <a:lnTo>
                    <a:pt x="642" y="3221"/>
                  </a:lnTo>
                  <a:lnTo>
                    <a:pt x="661" y="3170"/>
                  </a:lnTo>
                  <a:lnTo>
                    <a:pt x="678" y="3122"/>
                  </a:lnTo>
                  <a:lnTo>
                    <a:pt x="691" y="3075"/>
                  </a:lnTo>
                  <a:lnTo>
                    <a:pt x="698" y="3030"/>
                  </a:lnTo>
                  <a:lnTo>
                    <a:pt x="698" y="2987"/>
                  </a:lnTo>
                  <a:lnTo>
                    <a:pt x="648" y="2863"/>
                  </a:lnTo>
                  <a:lnTo>
                    <a:pt x="588" y="2741"/>
                  </a:lnTo>
                  <a:lnTo>
                    <a:pt x="524" y="2617"/>
                  </a:lnTo>
                  <a:lnTo>
                    <a:pt x="456" y="2491"/>
                  </a:lnTo>
                  <a:lnTo>
                    <a:pt x="387" y="2367"/>
                  </a:lnTo>
                  <a:lnTo>
                    <a:pt x="319" y="2239"/>
                  </a:lnTo>
                  <a:lnTo>
                    <a:pt x="255" y="2114"/>
                  </a:lnTo>
                  <a:lnTo>
                    <a:pt x="197" y="1984"/>
                  </a:lnTo>
                  <a:lnTo>
                    <a:pt x="146" y="1855"/>
                  </a:lnTo>
                  <a:lnTo>
                    <a:pt x="143" y="1836"/>
                  </a:lnTo>
                  <a:lnTo>
                    <a:pt x="143" y="1821"/>
                  </a:lnTo>
                  <a:lnTo>
                    <a:pt x="146" y="1804"/>
                  </a:lnTo>
                  <a:lnTo>
                    <a:pt x="146" y="1787"/>
                  </a:lnTo>
                  <a:lnTo>
                    <a:pt x="145" y="1768"/>
                  </a:lnTo>
                  <a:lnTo>
                    <a:pt x="128" y="1723"/>
                  </a:lnTo>
                  <a:lnTo>
                    <a:pt x="107" y="1678"/>
                  </a:lnTo>
                  <a:lnTo>
                    <a:pt x="85" y="1631"/>
                  </a:lnTo>
                  <a:lnTo>
                    <a:pt x="66" y="1584"/>
                  </a:lnTo>
                  <a:lnTo>
                    <a:pt x="56" y="1538"/>
                  </a:lnTo>
                  <a:lnTo>
                    <a:pt x="0" y="995"/>
                  </a:lnTo>
                  <a:lnTo>
                    <a:pt x="8" y="920"/>
                  </a:lnTo>
                  <a:lnTo>
                    <a:pt x="24" y="843"/>
                  </a:lnTo>
                  <a:lnTo>
                    <a:pt x="51" y="764"/>
                  </a:lnTo>
                  <a:lnTo>
                    <a:pt x="81" y="685"/>
                  </a:lnTo>
                  <a:lnTo>
                    <a:pt x="115" y="608"/>
                  </a:lnTo>
                  <a:lnTo>
                    <a:pt x="150" y="530"/>
                  </a:lnTo>
                  <a:lnTo>
                    <a:pt x="184" y="453"/>
                  </a:lnTo>
                  <a:lnTo>
                    <a:pt x="216" y="378"/>
                  </a:lnTo>
                  <a:lnTo>
                    <a:pt x="223" y="366"/>
                  </a:lnTo>
                  <a:lnTo>
                    <a:pt x="235" y="355"/>
                  </a:lnTo>
                  <a:lnTo>
                    <a:pt x="242" y="346"/>
                  </a:lnTo>
                  <a:lnTo>
                    <a:pt x="268" y="289"/>
                  </a:lnTo>
                  <a:lnTo>
                    <a:pt x="291" y="237"/>
                  </a:lnTo>
                  <a:lnTo>
                    <a:pt x="314" y="194"/>
                  </a:lnTo>
                  <a:lnTo>
                    <a:pt x="317" y="79"/>
                  </a:lnTo>
                  <a:lnTo>
                    <a:pt x="317" y="70"/>
                  </a:lnTo>
                  <a:lnTo>
                    <a:pt x="315" y="53"/>
                  </a:lnTo>
                  <a:lnTo>
                    <a:pt x="315" y="36"/>
                  </a:lnTo>
                  <a:lnTo>
                    <a:pt x="317" y="19"/>
                  </a:lnTo>
                  <a:lnTo>
                    <a:pt x="319" y="6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AB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4270375" y="1481138"/>
              <a:ext cx="420688" cy="468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6"/>
                </a:cxn>
                <a:cxn ang="0">
                  <a:pos x="28" y="107"/>
                </a:cxn>
                <a:cxn ang="0">
                  <a:pos x="50" y="150"/>
                </a:cxn>
                <a:cxn ang="0">
                  <a:pos x="77" y="186"/>
                </a:cxn>
                <a:cxn ang="0">
                  <a:pos x="107" y="217"/>
                </a:cxn>
                <a:cxn ang="0">
                  <a:pos x="139" y="246"/>
                </a:cxn>
                <a:cxn ang="0">
                  <a:pos x="174" y="270"/>
                </a:cxn>
                <a:cxn ang="0">
                  <a:pos x="212" y="291"/>
                </a:cxn>
                <a:cxn ang="0">
                  <a:pos x="249" y="308"/>
                </a:cxn>
                <a:cxn ang="0">
                  <a:pos x="289" y="324"/>
                </a:cxn>
                <a:cxn ang="0">
                  <a:pos x="326" y="339"/>
                </a:cxn>
                <a:cxn ang="0">
                  <a:pos x="362" y="356"/>
                </a:cxn>
                <a:cxn ang="0">
                  <a:pos x="398" y="371"/>
                </a:cxn>
                <a:cxn ang="0">
                  <a:pos x="429" y="388"/>
                </a:cxn>
                <a:cxn ang="0">
                  <a:pos x="458" y="405"/>
                </a:cxn>
                <a:cxn ang="0">
                  <a:pos x="484" y="426"/>
                </a:cxn>
                <a:cxn ang="0">
                  <a:pos x="503" y="450"/>
                </a:cxn>
                <a:cxn ang="0">
                  <a:pos x="518" y="478"/>
                </a:cxn>
                <a:cxn ang="0">
                  <a:pos x="527" y="510"/>
                </a:cxn>
                <a:cxn ang="0">
                  <a:pos x="531" y="548"/>
                </a:cxn>
                <a:cxn ang="0">
                  <a:pos x="525" y="591"/>
                </a:cxn>
                <a:cxn ang="0">
                  <a:pos x="443" y="591"/>
                </a:cxn>
                <a:cxn ang="0">
                  <a:pos x="446" y="561"/>
                </a:cxn>
                <a:cxn ang="0">
                  <a:pos x="443" y="535"/>
                </a:cxn>
                <a:cxn ang="0">
                  <a:pos x="435" y="512"/>
                </a:cxn>
                <a:cxn ang="0">
                  <a:pos x="424" y="493"/>
                </a:cxn>
                <a:cxn ang="0">
                  <a:pos x="407" y="478"/>
                </a:cxn>
                <a:cxn ang="0">
                  <a:pos x="388" y="465"/>
                </a:cxn>
                <a:cxn ang="0">
                  <a:pos x="366" y="452"/>
                </a:cxn>
                <a:cxn ang="0">
                  <a:pos x="341" y="443"/>
                </a:cxn>
                <a:cxn ang="0">
                  <a:pos x="313" y="431"/>
                </a:cxn>
                <a:cxn ang="0">
                  <a:pos x="285" y="422"/>
                </a:cxn>
                <a:cxn ang="0">
                  <a:pos x="225" y="399"/>
                </a:cxn>
                <a:cxn ang="0">
                  <a:pos x="193" y="384"/>
                </a:cxn>
                <a:cxn ang="0">
                  <a:pos x="165" y="368"/>
                </a:cxn>
                <a:cxn ang="0">
                  <a:pos x="135" y="347"/>
                </a:cxn>
                <a:cxn ang="0">
                  <a:pos x="109" y="324"/>
                </a:cxn>
                <a:cxn ang="0">
                  <a:pos x="82" y="296"/>
                </a:cxn>
                <a:cxn ang="0">
                  <a:pos x="60" y="262"/>
                </a:cxn>
                <a:cxn ang="0">
                  <a:pos x="39" y="223"/>
                </a:cxn>
                <a:cxn ang="0">
                  <a:pos x="22" y="178"/>
                </a:cxn>
                <a:cxn ang="0">
                  <a:pos x="11" y="127"/>
                </a:cxn>
                <a:cxn ang="0">
                  <a:pos x="3" y="67"/>
                </a:cxn>
                <a:cxn ang="0">
                  <a:pos x="0" y="0"/>
                </a:cxn>
              </a:cxnLst>
              <a:rect l="0" t="0" r="r" b="b"/>
              <a:pathLst>
                <a:path w="531" h="591">
                  <a:moveTo>
                    <a:pt x="0" y="0"/>
                  </a:moveTo>
                  <a:lnTo>
                    <a:pt x="11" y="56"/>
                  </a:lnTo>
                  <a:lnTo>
                    <a:pt x="28" y="107"/>
                  </a:lnTo>
                  <a:lnTo>
                    <a:pt x="50" y="150"/>
                  </a:lnTo>
                  <a:lnTo>
                    <a:pt x="77" y="186"/>
                  </a:lnTo>
                  <a:lnTo>
                    <a:pt x="107" y="217"/>
                  </a:lnTo>
                  <a:lnTo>
                    <a:pt x="139" y="246"/>
                  </a:lnTo>
                  <a:lnTo>
                    <a:pt x="174" y="270"/>
                  </a:lnTo>
                  <a:lnTo>
                    <a:pt x="212" y="291"/>
                  </a:lnTo>
                  <a:lnTo>
                    <a:pt x="249" y="308"/>
                  </a:lnTo>
                  <a:lnTo>
                    <a:pt x="289" y="324"/>
                  </a:lnTo>
                  <a:lnTo>
                    <a:pt x="326" y="339"/>
                  </a:lnTo>
                  <a:lnTo>
                    <a:pt x="362" y="356"/>
                  </a:lnTo>
                  <a:lnTo>
                    <a:pt x="398" y="371"/>
                  </a:lnTo>
                  <a:lnTo>
                    <a:pt x="429" y="388"/>
                  </a:lnTo>
                  <a:lnTo>
                    <a:pt x="458" y="405"/>
                  </a:lnTo>
                  <a:lnTo>
                    <a:pt x="484" y="426"/>
                  </a:lnTo>
                  <a:lnTo>
                    <a:pt x="503" y="450"/>
                  </a:lnTo>
                  <a:lnTo>
                    <a:pt x="518" y="478"/>
                  </a:lnTo>
                  <a:lnTo>
                    <a:pt x="527" y="510"/>
                  </a:lnTo>
                  <a:lnTo>
                    <a:pt x="531" y="548"/>
                  </a:lnTo>
                  <a:lnTo>
                    <a:pt x="525" y="591"/>
                  </a:lnTo>
                  <a:lnTo>
                    <a:pt x="443" y="591"/>
                  </a:lnTo>
                  <a:lnTo>
                    <a:pt x="446" y="561"/>
                  </a:lnTo>
                  <a:lnTo>
                    <a:pt x="443" y="535"/>
                  </a:lnTo>
                  <a:lnTo>
                    <a:pt x="435" y="512"/>
                  </a:lnTo>
                  <a:lnTo>
                    <a:pt x="424" y="493"/>
                  </a:lnTo>
                  <a:lnTo>
                    <a:pt x="407" y="478"/>
                  </a:lnTo>
                  <a:lnTo>
                    <a:pt x="388" y="465"/>
                  </a:lnTo>
                  <a:lnTo>
                    <a:pt x="366" y="452"/>
                  </a:lnTo>
                  <a:lnTo>
                    <a:pt x="341" y="443"/>
                  </a:lnTo>
                  <a:lnTo>
                    <a:pt x="313" y="431"/>
                  </a:lnTo>
                  <a:lnTo>
                    <a:pt x="285" y="422"/>
                  </a:lnTo>
                  <a:lnTo>
                    <a:pt x="225" y="399"/>
                  </a:lnTo>
                  <a:lnTo>
                    <a:pt x="193" y="384"/>
                  </a:lnTo>
                  <a:lnTo>
                    <a:pt x="165" y="368"/>
                  </a:lnTo>
                  <a:lnTo>
                    <a:pt x="135" y="347"/>
                  </a:lnTo>
                  <a:lnTo>
                    <a:pt x="109" y="324"/>
                  </a:lnTo>
                  <a:lnTo>
                    <a:pt x="82" y="296"/>
                  </a:lnTo>
                  <a:lnTo>
                    <a:pt x="60" y="262"/>
                  </a:lnTo>
                  <a:lnTo>
                    <a:pt x="39" y="223"/>
                  </a:lnTo>
                  <a:lnTo>
                    <a:pt x="22" y="178"/>
                  </a:lnTo>
                  <a:lnTo>
                    <a:pt x="11" y="127"/>
                  </a:lnTo>
                  <a:lnTo>
                    <a:pt x="3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4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圆锥体三分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4064968" y="1613178"/>
            <a:ext cx="4062064" cy="4485122"/>
            <a:chOff x="3946525" y="1119188"/>
            <a:chExt cx="3673475" cy="4056062"/>
          </a:xfrm>
        </p:grpSpPr>
        <p:grpSp>
          <p:nvGrpSpPr>
            <p:cNvPr id="303" name="Group 4"/>
            <p:cNvGrpSpPr>
              <a:grpSpLocks/>
            </p:cNvGrpSpPr>
            <p:nvPr/>
          </p:nvGrpSpPr>
          <p:grpSpPr bwMode="auto">
            <a:xfrm>
              <a:off x="3946525" y="3448050"/>
              <a:ext cx="3673475" cy="1727200"/>
              <a:chOff x="1728" y="3024"/>
              <a:chExt cx="2304" cy="1080"/>
            </a:xfrm>
            <a:solidFill>
              <a:srgbClr val="FA7C00"/>
            </a:solidFill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rgbClr val="F5A60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solidFill>
                <a:srgbClr val="AA600D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4" name="Group 8"/>
            <p:cNvGrpSpPr>
              <a:grpSpLocks/>
            </p:cNvGrpSpPr>
            <p:nvPr/>
          </p:nvGrpSpPr>
          <p:grpSpPr bwMode="auto">
            <a:xfrm>
              <a:off x="4557713" y="2439988"/>
              <a:ext cx="2484437" cy="1373187"/>
              <a:chOff x="2016" y="1944"/>
              <a:chExt cx="1728" cy="936"/>
            </a:xfrm>
            <a:solidFill>
              <a:srgbClr val="07C0D5"/>
            </a:solidFill>
          </p:grpSpPr>
          <p:sp>
            <p:nvSpPr>
              <p:cNvPr id="306" name="Freeform 9"/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rgbClr val="07C1D6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" name="Freeform 10"/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solidFill>
                <a:srgbClr val="2099A7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5" name="Freeform 12"/>
            <p:cNvSpPr>
              <a:spLocks/>
            </p:cNvSpPr>
            <p:nvPr/>
          </p:nvSpPr>
          <p:spPr bwMode="auto">
            <a:xfrm>
              <a:off x="5084763" y="1119188"/>
              <a:ext cx="1430337" cy="1466850"/>
            </a:xfrm>
            <a:custGeom>
              <a:avLst/>
              <a:gdLst>
                <a:gd name="T0" fmla="*/ 1430337 w 576"/>
                <a:gd name="T1" fmla="*/ 1303867 h 648"/>
                <a:gd name="T2" fmla="*/ 1430337 w 576"/>
                <a:gd name="T3" fmla="*/ 1303867 h 648"/>
                <a:gd name="T4" fmla="*/ 1425371 w 576"/>
                <a:gd name="T5" fmla="*/ 1321976 h 648"/>
                <a:gd name="T6" fmla="*/ 1415438 w 576"/>
                <a:gd name="T7" fmla="*/ 1335558 h 648"/>
                <a:gd name="T8" fmla="*/ 1400538 w 576"/>
                <a:gd name="T9" fmla="*/ 1353667 h 648"/>
                <a:gd name="T10" fmla="*/ 1375706 w 576"/>
                <a:gd name="T11" fmla="*/ 1367249 h 648"/>
                <a:gd name="T12" fmla="*/ 1345907 w 576"/>
                <a:gd name="T13" fmla="*/ 1380831 h 648"/>
                <a:gd name="T14" fmla="*/ 1306176 w 576"/>
                <a:gd name="T15" fmla="*/ 1394413 h 648"/>
                <a:gd name="T16" fmla="*/ 1221746 w 576"/>
                <a:gd name="T17" fmla="*/ 1417050 h 648"/>
                <a:gd name="T18" fmla="*/ 1117451 w 576"/>
                <a:gd name="T19" fmla="*/ 1439686 h 648"/>
                <a:gd name="T20" fmla="*/ 993290 w 576"/>
                <a:gd name="T21" fmla="*/ 1453268 h 648"/>
                <a:gd name="T22" fmla="*/ 859195 w 576"/>
                <a:gd name="T23" fmla="*/ 1462323 h 648"/>
                <a:gd name="T24" fmla="*/ 715169 w 576"/>
                <a:gd name="T25" fmla="*/ 1466850 h 648"/>
                <a:gd name="T26" fmla="*/ 715169 w 576"/>
                <a:gd name="T27" fmla="*/ 1466850 h 648"/>
                <a:gd name="T28" fmla="*/ 571142 w 576"/>
                <a:gd name="T29" fmla="*/ 1462323 h 648"/>
                <a:gd name="T30" fmla="*/ 437047 w 576"/>
                <a:gd name="T31" fmla="*/ 1453268 h 648"/>
                <a:gd name="T32" fmla="*/ 312886 w 576"/>
                <a:gd name="T33" fmla="*/ 1439686 h 648"/>
                <a:gd name="T34" fmla="*/ 208591 w 576"/>
                <a:gd name="T35" fmla="*/ 1417050 h 648"/>
                <a:gd name="T36" fmla="*/ 124161 w 576"/>
                <a:gd name="T37" fmla="*/ 1394413 h 648"/>
                <a:gd name="T38" fmla="*/ 84430 w 576"/>
                <a:gd name="T39" fmla="*/ 1380831 h 648"/>
                <a:gd name="T40" fmla="*/ 54631 w 576"/>
                <a:gd name="T41" fmla="*/ 1367249 h 648"/>
                <a:gd name="T42" fmla="*/ 29799 w 576"/>
                <a:gd name="T43" fmla="*/ 1353667 h 648"/>
                <a:gd name="T44" fmla="*/ 14899 w 576"/>
                <a:gd name="T45" fmla="*/ 1335558 h 648"/>
                <a:gd name="T46" fmla="*/ 4966 w 576"/>
                <a:gd name="T47" fmla="*/ 1321976 h 648"/>
                <a:gd name="T48" fmla="*/ 0 w 576"/>
                <a:gd name="T49" fmla="*/ 1303867 h 648"/>
                <a:gd name="T50" fmla="*/ 715169 w 576"/>
                <a:gd name="T51" fmla="*/ 0 h 648"/>
                <a:gd name="T52" fmla="*/ 1430337 w 576"/>
                <a:gd name="T53" fmla="*/ 1303867 h 6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76"/>
                <a:gd name="T82" fmla="*/ 0 h 648"/>
                <a:gd name="T83" fmla="*/ 576 w 576"/>
                <a:gd name="T84" fmla="*/ 648 h 6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76" h="648">
                  <a:moveTo>
                    <a:pt x="576" y="576"/>
                  </a:moveTo>
                  <a:lnTo>
                    <a:pt x="576" y="576"/>
                  </a:lnTo>
                  <a:lnTo>
                    <a:pt x="574" y="584"/>
                  </a:lnTo>
                  <a:lnTo>
                    <a:pt x="570" y="590"/>
                  </a:lnTo>
                  <a:lnTo>
                    <a:pt x="564" y="598"/>
                  </a:lnTo>
                  <a:lnTo>
                    <a:pt x="554" y="604"/>
                  </a:lnTo>
                  <a:lnTo>
                    <a:pt x="542" y="610"/>
                  </a:lnTo>
                  <a:lnTo>
                    <a:pt x="526" y="616"/>
                  </a:lnTo>
                  <a:lnTo>
                    <a:pt x="492" y="626"/>
                  </a:lnTo>
                  <a:lnTo>
                    <a:pt x="450" y="636"/>
                  </a:lnTo>
                  <a:lnTo>
                    <a:pt x="400" y="642"/>
                  </a:lnTo>
                  <a:lnTo>
                    <a:pt x="346" y="646"/>
                  </a:lnTo>
                  <a:lnTo>
                    <a:pt x="288" y="648"/>
                  </a:lnTo>
                  <a:lnTo>
                    <a:pt x="230" y="646"/>
                  </a:lnTo>
                  <a:lnTo>
                    <a:pt x="176" y="642"/>
                  </a:lnTo>
                  <a:lnTo>
                    <a:pt x="126" y="636"/>
                  </a:lnTo>
                  <a:lnTo>
                    <a:pt x="84" y="626"/>
                  </a:lnTo>
                  <a:lnTo>
                    <a:pt x="50" y="616"/>
                  </a:lnTo>
                  <a:lnTo>
                    <a:pt x="34" y="610"/>
                  </a:lnTo>
                  <a:lnTo>
                    <a:pt x="22" y="604"/>
                  </a:lnTo>
                  <a:lnTo>
                    <a:pt x="12" y="598"/>
                  </a:lnTo>
                  <a:lnTo>
                    <a:pt x="6" y="590"/>
                  </a:lnTo>
                  <a:lnTo>
                    <a:pt x="2" y="584"/>
                  </a:lnTo>
                  <a:lnTo>
                    <a:pt x="0" y="576"/>
                  </a:lnTo>
                  <a:lnTo>
                    <a:pt x="288" y="0"/>
                  </a:lnTo>
                  <a:lnTo>
                    <a:pt x="576" y="576"/>
                  </a:lnTo>
                  <a:close/>
                </a:path>
              </a:pathLst>
            </a:custGeom>
            <a:solidFill>
              <a:srgbClr val="D7D3C8"/>
            </a:solidFill>
            <a:ln w="28575">
              <a:solidFill>
                <a:schemeClr val="bg1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894663" y="519304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39593" y="375853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 flipH="1">
            <a:off x="5939593" y="2371334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7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985</Words>
  <Application>Microsoft Office PowerPoint</Application>
  <PresentationFormat>自定义</PresentationFormat>
  <Paragraphs>215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22</cp:revision>
  <dcterms:created xsi:type="dcterms:W3CDTF">2015-10-04T13:48:00Z</dcterms:created>
  <dcterms:modified xsi:type="dcterms:W3CDTF">2016-09-09T04:29:55Z</dcterms:modified>
  <cp:category>https://800sucai.taobao.com</cp:category>
</cp:coreProperties>
</file>